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1.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slideLayout" Target="../slideLayouts/slideLayout1.xml"/><Relationship Id="rId10"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3" Type="http://schemas.openxmlformats.org/officeDocument/2006/relationships/hyperlink" Target="https://eatemp.com/powerpoint-org-chart-template/"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4" Type="http://schemas.openxmlformats.org/officeDocument/2006/relationships/slideLayout" Target="../slideLayouts/slideLayout1.xml"/><Relationship Id="rId1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6" Type="http://schemas.openxmlformats.org/officeDocument/2006/relationships/hyperlink" Target="https://unsplash.com/"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7" Type="http://schemas.openxmlformats.org/officeDocument/2006/relationships/image" Target="../media/image-26-6.png"/><Relationship Id="rId8" Type="http://schemas.openxmlformats.org/officeDocument/2006/relationships/slideLayout" Target="../slideLayouts/slideLayout1.xml"/><Relationship Id="rId9"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2695575" y="-3286125"/>
            <a:ext cx="11277600" cy="7781925"/>
          </a:xfrm>
          <a:prstGeom prst="rect">
            <a:avLst/>
          </a:prstGeom>
        </p:spPr>
      </p:pic>
      <p:pic>
        <p:nvPicPr>
          <p:cNvPr id="3" name="Image 1" descr="preencoded.png">    </p:cNvPr>
          <p:cNvPicPr>
            <a:picLocks noChangeAspect="1"/>
          </p:cNvPicPr>
          <p:nvPr/>
        </p:nvPicPr>
        <p:blipFill>
          <a:blip r:embed="rId2"/>
          <a:stretch>
            <a:fillRect/>
          </a:stretch>
        </p:blipFill>
        <p:spPr>
          <a:xfrm rot="10800000">
            <a:off x="14469210" y="7115175"/>
            <a:ext cx="3237765" cy="3171825"/>
          </a:xfrm>
          <a:prstGeom prst="rect">
            <a:avLst/>
          </a:prstGeom>
        </p:spPr>
      </p:pic>
      <p:sp>
        <p:nvSpPr>
          <p:cNvPr id="4" name="Text 0"/>
          <p:cNvSpPr/>
          <p:nvPr/>
        </p:nvSpPr>
        <p:spPr>
          <a:xfrm>
            <a:off x="2447925" y="9144000"/>
            <a:ext cx="13605510" cy="1127760"/>
          </a:xfrm>
          <a:prstGeom prst="rect">
            <a:avLst/>
          </a:prstGeom>
          <a:noFill/>
          <a:ln/>
        </p:spPr>
        <p:txBody>
          <a:bodyPr wrap="square" lIns="0" tIns="0" rIns="0" bIns="0" rtlCol="0" anchor="t"/>
          <a:lstStyle/>
          <a:p>
            <a:pPr algn="l" indent="0" marL="0">
              <a:buNone/>
            </a:pPr>
            <a:r>
              <a:rPr lang="en-US" sz="4800" u="none" dirty="0">
                <a:solidFill>
                  <a:srgbClr val="C4BE8F"/>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90126"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5734050" y="2190750"/>
            <a:ext cx="12458700" cy="4524375"/>
          </a:xfrm>
          <a:prstGeom prst="rect">
            <a:avLst/>
          </a:prstGeom>
          <a:noFill/>
          <a:ln/>
        </p:spPr>
        <p:txBody>
          <a:bodyPr wrap="square" lIns="0" tIns="0" rIns="0" bIns="0" rtlCol="0" anchor="t"/>
          <a:lstStyle/>
          <a:p>
            <a:pPr algn="r" indent="0" marL="0">
              <a:buNone/>
            </a:pPr>
            <a:r>
              <a:rPr lang="en-US" sz="21000" u="none" dirty="0">
                <a:solidFill>
                  <a:srgbClr val="FC6545"/>
                </a:solidFill>
                <a:latin typeface="Leckerli One" pitchFamily="34" charset="0"/>
                <a:ea typeface="Leckerli One" pitchFamily="34" charset="-122"/>
                <a:cs typeface="Leckerli One" pitchFamily="34" charset="-120"/>
              </a:rPr>
              <a:t>Christmas</a:t>
            </a:r>
            <a:endParaRPr lang="en-US" sz="21000" dirty="0"/>
          </a:p>
        </p:txBody>
      </p:sp>
      <p:sp>
        <p:nvSpPr>
          <p:cNvPr id="8" name="Text 3"/>
          <p:cNvSpPr/>
          <p:nvPr/>
        </p:nvSpPr>
        <p:spPr>
          <a:xfrm>
            <a:off x="7496175" y="4448175"/>
            <a:ext cx="11496675" cy="3876675"/>
          </a:xfrm>
          <a:prstGeom prst="rect">
            <a:avLst/>
          </a:prstGeom>
          <a:noFill/>
          <a:ln/>
        </p:spPr>
        <p:txBody>
          <a:bodyPr wrap="square" lIns="0" tIns="0" rIns="0" bIns="0" rtlCol="0" anchor="t"/>
          <a:lstStyle/>
          <a:p>
            <a:pPr algn="l" indent="0" marL="0">
              <a:buNone/>
            </a:pPr>
            <a:r>
              <a:rPr lang="en-US" sz="18000" u="none" dirty="0">
                <a:solidFill>
                  <a:srgbClr val="08AF77"/>
                </a:solidFill>
                <a:latin typeface="Leckerli One" pitchFamily="34" charset="0"/>
                <a:ea typeface="Leckerli One" pitchFamily="34" charset="-122"/>
                <a:cs typeface="Leckerli One" pitchFamily="34" charset="-120"/>
              </a:rPr>
              <a:t> Wish List </a:t>
            </a:r>
            <a:endParaRPr lang="en-US" sz="18000" dirty="0"/>
          </a:p>
        </p:txBody>
      </p:sp>
      <p:pic>
        <p:nvPicPr>
          <p:cNvPr id="9" name="Image 3" descr="preencoded.png">    </p:cNvPr>
          <p:cNvPicPr>
            <a:picLocks noChangeAspect="1"/>
          </p:cNvPicPr>
          <p:nvPr/>
        </p:nvPicPr>
        <p:blipFill>
          <a:blip r:embed="rId4"/>
          <a:stretch>
            <a:fillRect/>
          </a:stretch>
        </p:blipFill>
        <p:spPr>
          <a:xfrm>
            <a:off x="828675" y="1333500"/>
            <a:ext cx="6667500" cy="72199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4800" y="-333375"/>
            <a:ext cx="5734051" cy="5057774"/>
          </a:xfrm>
          <a:prstGeom prst="rect">
            <a:avLst/>
          </a:prstGeom>
        </p:spPr>
      </p:pic>
      <p:pic>
        <p:nvPicPr>
          <p:cNvPr id="3" name="Image 1" descr="preencoded.png">    </p:cNvPr>
          <p:cNvPicPr>
            <a:picLocks noChangeAspect="1"/>
          </p:cNvPicPr>
          <p:nvPr/>
        </p:nvPicPr>
        <p:blipFill>
          <a:blip r:embed="rId2"/>
          <a:stretch>
            <a:fillRect/>
          </a:stretch>
        </p:blipFill>
        <p:spPr>
          <a:xfrm>
            <a:off x="11934825" y="0"/>
            <a:ext cx="6596208" cy="3171823"/>
          </a:xfrm>
          <a:prstGeom prst="rect">
            <a:avLst/>
          </a:prstGeom>
        </p:spPr>
      </p:pic>
      <p:pic>
        <p:nvPicPr>
          <p:cNvPr id="4" name="Image 2" descr="preencoded.png">    </p:cNvPr>
          <p:cNvPicPr>
            <a:picLocks noChangeAspect="1"/>
          </p:cNvPicPr>
          <p:nvPr/>
        </p:nvPicPr>
        <p:blipFill>
          <a:blip r:embed="rId3"/>
          <a:stretch>
            <a:fillRect/>
          </a:stretch>
        </p:blipFill>
        <p:spPr>
          <a:xfrm>
            <a:off x="-304800" y="7115175"/>
            <a:ext cx="3862568" cy="3171824"/>
          </a:xfrm>
          <a:prstGeom prst="rect">
            <a:avLst/>
          </a:prstGeom>
        </p:spPr>
      </p:pic>
      <p:pic>
        <p:nvPicPr>
          <p:cNvPr id="5" name="Image 3" descr="preencoded.png">    </p:cNvPr>
          <p:cNvPicPr>
            <a:picLocks noChangeAspect="1"/>
          </p:cNvPicPr>
          <p:nvPr/>
        </p:nvPicPr>
        <p:blipFill>
          <a:blip r:embed="rId4"/>
          <a:stretch>
            <a:fillRect/>
          </a:stretch>
        </p:blipFill>
        <p:spPr>
          <a:xfrm rot="10800000">
            <a:off x="14420850" y="7115175"/>
            <a:ext cx="3862569" cy="3171824"/>
          </a:xfrm>
          <a:prstGeom prst="rect">
            <a:avLst/>
          </a:prstGeom>
        </p:spPr>
      </p:pic>
      <p:grpSp>
        <p:nvGrpSpPr>
          <p:cNvPr id="2232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1853565" y="3295650"/>
            <a:ext cx="5208270" cy="2065020"/>
          </a:xfrm>
          <a:prstGeom prst="rect">
            <a:avLst/>
          </a:prstGeom>
          <a:noFill/>
          <a:ln/>
        </p:spPr>
        <p:txBody>
          <a:bodyPr wrap="square" lIns="0" tIns="0" rIns="0" bIns="0" rtlCol="0" anchor="t"/>
          <a:lstStyle/>
          <a:p>
            <a:pPr algn="ctr" indent="0" marL="0">
              <a:buNone/>
            </a:pPr>
            <a:r>
              <a:rPr lang="en-US" sz="9600" u="none" dirty="0">
                <a:solidFill>
                  <a:srgbClr val="272727"/>
                </a:solidFill>
                <a:latin typeface="Leckerli One" pitchFamily="34" charset="0"/>
                <a:ea typeface="Leckerli One" pitchFamily="34" charset="-122"/>
                <a:cs typeface="Leckerli One" pitchFamily="34" charset="-120"/>
              </a:rPr>
              <a:t>Welcome</a:t>
            </a:r>
            <a:endParaRPr lang="en-US" sz="9600" dirty="0"/>
          </a:p>
        </p:txBody>
      </p:sp>
      <p:sp>
        <p:nvSpPr>
          <p:cNvPr id="9" name="Text 2"/>
          <p:cNvSpPr/>
          <p:nvPr/>
        </p:nvSpPr>
        <p:spPr>
          <a:xfrm>
            <a:off x="369570" y="5191125"/>
            <a:ext cx="8166735"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10" name="Image 5" descr="preencoded.png">    </p:cNvPr>
          <p:cNvPicPr>
            <a:picLocks noChangeAspect="1"/>
          </p:cNvPicPr>
          <p:nvPr/>
        </p:nvPicPr>
        <p:blipFill>
          <a:blip r:embed="rId6"/>
          <a:stretch>
            <a:fillRect/>
          </a:stretch>
        </p:blipFill>
        <p:spPr>
          <a:xfrm>
            <a:off x="10125075" y="762000"/>
            <a:ext cx="7515225" cy="90297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525625" y="7362825"/>
            <a:ext cx="4256718" cy="3171822"/>
          </a:xfrm>
          <a:prstGeom prst="rect">
            <a:avLst/>
          </a:prstGeom>
        </p:spPr>
      </p:pic>
      <p:pic>
        <p:nvPicPr>
          <p:cNvPr id="3" name="Image 1" descr="preencoded.png">    </p:cNvPr>
          <p:cNvPicPr>
            <a:picLocks noChangeAspect="1"/>
          </p:cNvPicPr>
          <p:nvPr/>
        </p:nvPicPr>
        <p:blipFill>
          <a:blip r:embed="rId2"/>
          <a:stretch>
            <a:fillRect/>
          </a:stretch>
        </p:blipFill>
        <p:spPr>
          <a:xfrm>
            <a:off x="276225" y="371475"/>
            <a:ext cx="3285554" cy="3171837"/>
          </a:xfrm>
          <a:prstGeom prst="rect">
            <a:avLst/>
          </a:prstGeom>
        </p:spPr>
      </p:pic>
      <p:grpSp>
        <p:nvGrpSpPr>
          <p:cNvPr id="6647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187190" y="704850"/>
            <a:ext cx="9913620" cy="2065020"/>
          </a:xfrm>
          <a:prstGeom prst="rect">
            <a:avLst/>
          </a:prstGeom>
          <a:noFill/>
          <a:ln/>
        </p:spPr>
        <p:txBody>
          <a:bodyPr wrap="square" lIns="0" tIns="0" rIns="0" bIns="0" rtlCol="0" anchor="t"/>
          <a:lstStyle/>
          <a:p>
            <a:pPr algn="ctr" indent="0" marL="0">
              <a:buNone/>
            </a:pPr>
            <a:r>
              <a:rPr lang="en-US" sz="9600" u="none" dirty="0">
                <a:solidFill>
                  <a:srgbClr val="272727"/>
                </a:solidFill>
                <a:latin typeface="Leckerli One" pitchFamily="34" charset="0"/>
                <a:ea typeface="Leckerli One" pitchFamily="34" charset="-122"/>
                <a:cs typeface="Leckerli One" pitchFamily="34" charset="-120"/>
              </a:rPr>
              <a:t>Table of Contents</a:t>
            </a:r>
            <a:endParaRPr lang="en-US" sz="9600" dirty="0"/>
          </a:p>
        </p:txBody>
      </p:sp>
      <p:grpSp>
        <p:nvGrpSpPr>
          <p:cNvPr id="86532" name="Group"/>
          <p:cNvGrpSpPr/>
          <p:nvPr/>
        </p:nvGrpSpPr>
        <p:grpSpPr>
          <a:xfrm>
            <a:off x="866775" y="3038475"/>
            <a:ext cx="1219200" cy="1219200"/>
            <a:chOff x="866775" y="3038475"/>
            <a:chExt cx="1219200" cy="1219200"/>
          </a:xfrm>
        </p:grpSpPr>
        <p:sp>
          <p:nvSpPr>
            <p:cNvPr id="7" name="Shape 2"/>
            <p:cNvSpPr/>
            <p:nvPr/>
          </p:nvSpPr>
          <p:spPr>
            <a:xfrm>
              <a:off x="866775" y="3038475"/>
              <a:ext cx="1219200" cy="1219200"/>
            </a:xfrm>
            <a:prstGeom prst="ellipse">
              <a:avLst/>
            </a:prstGeom>
            <a:solidFill>
              <a:srgbClr val="08AF77"/>
            </a:solidFill>
            <a:ln/>
          </p:spPr>
        </p:sp>
        <p:sp>
          <p:nvSpPr>
            <p:cNvPr id="8" name="Text 3"/>
            <p:cNvSpPr/>
            <p:nvPr/>
          </p:nvSpPr>
          <p:spPr>
            <a:xfrm>
              <a:off x="1105853" y="3258503"/>
              <a:ext cx="741045"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01</a:t>
              </a:r>
              <a:endParaRPr lang="en-US" sz="3600" dirty="0"/>
            </a:p>
          </p:txBody>
        </p:sp>
      </p:grpSp>
      <p:grpSp>
        <p:nvGrpSpPr>
          <p:cNvPr id="78486" name="Group"/>
          <p:cNvGrpSpPr/>
          <p:nvPr/>
        </p:nvGrpSpPr>
        <p:grpSpPr>
          <a:xfrm>
            <a:off x="2238375" y="3071813"/>
            <a:ext cx="4206240" cy="1259205"/>
            <a:chOff x="2238375" y="3071813"/>
            <a:chExt cx="4206240" cy="1259205"/>
          </a:xfrm>
        </p:grpSpPr>
        <p:sp>
          <p:nvSpPr>
            <p:cNvPr id="9" name="Text 4"/>
            <p:cNvSpPr/>
            <p:nvPr/>
          </p:nvSpPr>
          <p:spPr>
            <a:xfrm>
              <a:off x="2238375" y="3071813"/>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Introduction</a:t>
              </a:r>
              <a:endParaRPr lang="en-US" sz="3600" dirty="0"/>
            </a:p>
          </p:txBody>
        </p:sp>
        <p:sp>
          <p:nvSpPr>
            <p:cNvPr id="10" name="Text 5"/>
            <p:cNvSpPr/>
            <p:nvPr/>
          </p:nvSpPr>
          <p:spPr>
            <a:xfrm>
              <a:off x="2238375" y="376713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10540" name="Group"/>
          <p:cNvGrpSpPr/>
          <p:nvPr/>
        </p:nvGrpSpPr>
        <p:grpSpPr>
          <a:xfrm>
            <a:off x="6467475" y="3038475"/>
            <a:ext cx="1219200" cy="1219200"/>
            <a:chOff x="6467475" y="3038475"/>
            <a:chExt cx="1219200" cy="1219200"/>
          </a:xfrm>
        </p:grpSpPr>
        <p:sp>
          <p:nvSpPr>
            <p:cNvPr id="11" name="Shape 6"/>
            <p:cNvSpPr/>
            <p:nvPr/>
          </p:nvSpPr>
          <p:spPr>
            <a:xfrm>
              <a:off x="6467475" y="3038475"/>
              <a:ext cx="1219200" cy="1219200"/>
            </a:xfrm>
            <a:prstGeom prst="ellipse">
              <a:avLst/>
            </a:prstGeom>
            <a:solidFill>
              <a:srgbClr val="FC6545"/>
            </a:solidFill>
            <a:ln/>
          </p:spPr>
        </p:sp>
        <p:sp>
          <p:nvSpPr>
            <p:cNvPr id="12" name="Text 7"/>
            <p:cNvSpPr/>
            <p:nvPr/>
          </p:nvSpPr>
          <p:spPr>
            <a:xfrm>
              <a:off x="6673215" y="3258503"/>
              <a:ext cx="807720"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02</a:t>
              </a:r>
              <a:endParaRPr lang="en-US" sz="3600" dirty="0"/>
            </a:p>
          </p:txBody>
        </p:sp>
      </p:grpSp>
      <p:grpSp>
        <p:nvGrpSpPr>
          <p:cNvPr id="27341" name="Group"/>
          <p:cNvGrpSpPr/>
          <p:nvPr/>
        </p:nvGrpSpPr>
        <p:grpSpPr>
          <a:xfrm>
            <a:off x="7839075" y="3071813"/>
            <a:ext cx="4206240" cy="1259205"/>
            <a:chOff x="7839075" y="3071813"/>
            <a:chExt cx="4206240" cy="1259205"/>
          </a:xfrm>
        </p:grpSpPr>
        <p:sp>
          <p:nvSpPr>
            <p:cNvPr id="13" name="Text 8"/>
            <p:cNvSpPr/>
            <p:nvPr/>
          </p:nvSpPr>
          <p:spPr>
            <a:xfrm>
              <a:off x="7839075" y="3071813"/>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Encounters</a:t>
              </a:r>
              <a:endParaRPr lang="en-US" sz="3600" dirty="0"/>
            </a:p>
          </p:txBody>
        </p:sp>
        <p:sp>
          <p:nvSpPr>
            <p:cNvPr id="14" name="Text 9"/>
            <p:cNvSpPr/>
            <p:nvPr/>
          </p:nvSpPr>
          <p:spPr>
            <a:xfrm>
              <a:off x="7839075" y="376713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53846" name="Group"/>
          <p:cNvGrpSpPr/>
          <p:nvPr/>
        </p:nvGrpSpPr>
        <p:grpSpPr>
          <a:xfrm>
            <a:off x="866775" y="5276850"/>
            <a:ext cx="1219200" cy="1219200"/>
            <a:chOff x="866775" y="5276850"/>
            <a:chExt cx="1219200" cy="1219200"/>
          </a:xfrm>
        </p:grpSpPr>
        <p:sp>
          <p:nvSpPr>
            <p:cNvPr id="15" name="Shape 10"/>
            <p:cNvSpPr/>
            <p:nvPr/>
          </p:nvSpPr>
          <p:spPr>
            <a:xfrm>
              <a:off x="866775" y="5276850"/>
              <a:ext cx="1219200" cy="1219200"/>
            </a:xfrm>
            <a:prstGeom prst="ellipse">
              <a:avLst/>
            </a:prstGeom>
            <a:solidFill>
              <a:srgbClr val="FC6545"/>
            </a:solidFill>
            <a:ln/>
          </p:spPr>
        </p:sp>
        <p:sp>
          <p:nvSpPr>
            <p:cNvPr id="16" name="Text 11"/>
            <p:cNvSpPr/>
            <p:nvPr/>
          </p:nvSpPr>
          <p:spPr>
            <a:xfrm>
              <a:off x="1091565" y="5496877"/>
              <a:ext cx="769620"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03</a:t>
              </a:r>
              <a:endParaRPr lang="en-US" sz="3600" dirty="0"/>
            </a:p>
          </p:txBody>
        </p:sp>
      </p:grpSp>
      <p:grpSp>
        <p:nvGrpSpPr>
          <p:cNvPr id="28075" name="Group"/>
          <p:cNvGrpSpPr/>
          <p:nvPr/>
        </p:nvGrpSpPr>
        <p:grpSpPr>
          <a:xfrm>
            <a:off x="2238375" y="5310187"/>
            <a:ext cx="4206240" cy="1259206"/>
            <a:chOff x="2238375" y="5310187"/>
            <a:chExt cx="4206240" cy="1259206"/>
          </a:xfrm>
        </p:grpSpPr>
        <p:sp>
          <p:nvSpPr>
            <p:cNvPr id="17" name="Text 12"/>
            <p:cNvSpPr/>
            <p:nvPr/>
          </p:nvSpPr>
          <p:spPr>
            <a:xfrm>
              <a:off x="2238375" y="5310187"/>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Wonders</a:t>
              </a:r>
              <a:endParaRPr lang="en-US" sz="3600" dirty="0"/>
            </a:p>
          </p:txBody>
        </p:sp>
        <p:sp>
          <p:nvSpPr>
            <p:cNvPr id="18" name="Text 13"/>
            <p:cNvSpPr/>
            <p:nvPr/>
          </p:nvSpPr>
          <p:spPr>
            <a:xfrm>
              <a:off x="2238375" y="6005513"/>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26775" name="Group"/>
          <p:cNvGrpSpPr/>
          <p:nvPr/>
        </p:nvGrpSpPr>
        <p:grpSpPr>
          <a:xfrm>
            <a:off x="6467475" y="5276850"/>
            <a:ext cx="1219200" cy="1219200"/>
            <a:chOff x="6467475" y="5276850"/>
            <a:chExt cx="1219200" cy="1219200"/>
          </a:xfrm>
        </p:grpSpPr>
        <p:sp>
          <p:nvSpPr>
            <p:cNvPr id="19" name="Shape 14"/>
            <p:cNvSpPr/>
            <p:nvPr/>
          </p:nvSpPr>
          <p:spPr>
            <a:xfrm>
              <a:off x="6467475" y="5276850"/>
              <a:ext cx="1219200" cy="1219200"/>
            </a:xfrm>
            <a:prstGeom prst="ellipse">
              <a:avLst/>
            </a:prstGeom>
            <a:solidFill>
              <a:srgbClr val="08AF77"/>
            </a:solidFill>
            <a:ln/>
          </p:spPr>
        </p:sp>
        <p:sp>
          <p:nvSpPr>
            <p:cNvPr id="20" name="Text 15"/>
            <p:cNvSpPr/>
            <p:nvPr/>
          </p:nvSpPr>
          <p:spPr>
            <a:xfrm>
              <a:off x="6668453" y="5496877"/>
              <a:ext cx="817245"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04</a:t>
              </a:r>
              <a:endParaRPr lang="en-US" sz="3600" dirty="0"/>
            </a:p>
          </p:txBody>
        </p:sp>
      </p:grpSp>
      <p:grpSp>
        <p:nvGrpSpPr>
          <p:cNvPr id="31580" name="Group"/>
          <p:cNvGrpSpPr/>
          <p:nvPr/>
        </p:nvGrpSpPr>
        <p:grpSpPr>
          <a:xfrm>
            <a:off x="7839075" y="5310187"/>
            <a:ext cx="4206240" cy="1259206"/>
            <a:chOff x="7839075" y="5310187"/>
            <a:chExt cx="4206240" cy="1259206"/>
          </a:xfrm>
        </p:grpSpPr>
        <p:sp>
          <p:nvSpPr>
            <p:cNvPr id="21" name="Text 16"/>
            <p:cNvSpPr/>
            <p:nvPr/>
          </p:nvSpPr>
          <p:spPr>
            <a:xfrm>
              <a:off x="7839075" y="5310187"/>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Magic</a:t>
              </a:r>
              <a:endParaRPr lang="en-US" sz="3600" dirty="0"/>
            </a:p>
          </p:txBody>
        </p:sp>
        <p:sp>
          <p:nvSpPr>
            <p:cNvPr id="22" name="Text 17"/>
            <p:cNvSpPr/>
            <p:nvPr/>
          </p:nvSpPr>
          <p:spPr>
            <a:xfrm>
              <a:off x="7839075" y="6005513"/>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92121" name="Group"/>
          <p:cNvGrpSpPr/>
          <p:nvPr/>
        </p:nvGrpSpPr>
        <p:grpSpPr>
          <a:xfrm>
            <a:off x="866775" y="7515225"/>
            <a:ext cx="1219200" cy="1219200"/>
            <a:chOff x="866775" y="7515225"/>
            <a:chExt cx="1219200" cy="1219200"/>
          </a:xfrm>
        </p:grpSpPr>
        <p:sp>
          <p:nvSpPr>
            <p:cNvPr id="23" name="Shape 18"/>
            <p:cNvSpPr/>
            <p:nvPr/>
          </p:nvSpPr>
          <p:spPr>
            <a:xfrm>
              <a:off x="866775" y="7515225"/>
              <a:ext cx="1219200" cy="1219200"/>
            </a:xfrm>
            <a:prstGeom prst="ellipse">
              <a:avLst/>
            </a:prstGeom>
            <a:solidFill>
              <a:srgbClr val="08AF77"/>
            </a:solidFill>
            <a:ln/>
          </p:spPr>
        </p:sp>
        <p:sp>
          <p:nvSpPr>
            <p:cNvPr id="24" name="Text 19"/>
            <p:cNvSpPr/>
            <p:nvPr/>
          </p:nvSpPr>
          <p:spPr>
            <a:xfrm>
              <a:off x="1082040" y="7735253"/>
              <a:ext cx="788670"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05</a:t>
              </a:r>
              <a:endParaRPr lang="en-US" sz="3600" dirty="0"/>
            </a:p>
          </p:txBody>
        </p:sp>
      </p:grpSp>
      <p:grpSp>
        <p:nvGrpSpPr>
          <p:cNvPr id="50027" name="Group"/>
          <p:cNvGrpSpPr/>
          <p:nvPr/>
        </p:nvGrpSpPr>
        <p:grpSpPr>
          <a:xfrm>
            <a:off x="2238375" y="7548563"/>
            <a:ext cx="4206240" cy="1259205"/>
            <a:chOff x="2238375" y="7548563"/>
            <a:chExt cx="4206240" cy="1259205"/>
          </a:xfrm>
        </p:grpSpPr>
        <p:sp>
          <p:nvSpPr>
            <p:cNvPr id="25" name="Text 20"/>
            <p:cNvSpPr/>
            <p:nvPr/>
          </p:nvSpPr>
          <p:spPr>
            <a:xfrm>
              <a:off x="2238375" y="7548563"/>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Adventure</a:t>
              </a:r>
              <a:endParaRPr lang="en-US" sz="3600" dirty="0"/>
            </a:p>
          </p:txBody>
        </p:sp>
        <p:sp>
          <p:nvSpPr>
            <p:cNvPr id="26" name="Text 21"/>
            <p:cNvSpPr/>
            <p:nvPr/>
          </p:nvSpPr>
          <p:spPr>
            <a:xfrm>
              <a:off x="2238375" y="824388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64654" name="Group"/>
          <p:cNvGrpSpPr/>
          <p:nvPr/>
        </p:nvGrpSpPr>
        <p:grpSpPr>
          <a:xfrm>
            <a:off x="6467475" y="7515225"/>
            <a:ext cx="1219200" cy="1219200"/>
            <a:chOff x="6467475" y="7515225"/>
            <a:chExt cx="1219200" cy="1219200"/>
          </a:xfrm>
        </p:grpSpPr>
        <p:sp>
          <p:nvSpPr>
            <p:cNvPr id="27" name="Shape 22"/>
            <p:cNvSpPr/>
            <p:nvPr/>
          </p:nvSpPr>
          <p:spPr>
            <a:xfrm>
              <a:off x="6467475" y="7515225"/>
              <a:ext cx="1219200" cy="1219200"/>
            </a:xfrm>
            <a:prstGeom prst="ellipse">
              <a:avLst/>
            </a:prstGeom>
            <a:solidFill>
              <a:srgbClr val="FC6545"/>
            </a:solidFill>
            <a:ln/>
          </p:spPr>
        </p:sp>
        <p:sp>
          <p:nvSpPr>
            <p:cNvPr id="28" name="Text 23"/>
            <p:cNvSpPr/>
            <p:nvPr/>
          </p:nvSpPr>
          <p:spPr>
            <a:xfrm>
              <a:off x="6663690" y="7735253"/>
              <a:ext cx="826770"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06</a:t>
              </a:r>
              <a:endParaRPr lang="en-US" sz="3600" dirty="0"/>
            </a:p>
          </p:txBody>
        </p:sp>
      </p:grpSp>
      <p:grpSp>
        <p:nvGrpSpPr>
          <p:cNvPr id="35205" name="Group"/>
          <p:cNvGrpSpPr/>
          <p:nvPr/>
        </p:nvGrpSpPr>
        <p:grpSpPr>
          <a:xfrm>
            <a:off x="7839075" y="7548563"/>
            <a:ext cx="4206240" cy="1259205"/>
            <a:chOff x="7839075" y="7548563"/>
            <a:chExt cx="4206240" cy="1259205"/>
          </a:xfrm>
        </p:grpSpPr>
        <p:sp>
          <p:nvSpPr>
            <p:cNvPr id="29" name="Text 24"/>
            <p:cNvSpPr/>
            <p:nvPr/>
          </p:nvSpPr>
          <p:spPr>
            <a:xfrm>
              <a:off x="7839075" y="7548563"/>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Conclusion</a:t>
              </a:r>
              <a:endParaRPr lang="en-US" sz="3600" dirty="0"/>
            </a:p>
          </p:txBody>
        </p:sp>
        <p:sp>
          <p:nvSpPr>
            <p:cNvPr id="30" name="Text 25"/>
            <p:cNvSpPr/>
            <p:nvPr/>
          </p:nvSpPr>
          <p:spPr>
            <a:xfrm>
              <a:off x="7839075" y="824388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1" name="Image 3" descr="preencoded.png">    </p:cNvPr>
          <p:cNvPicPr>
            <a:picLocks noChangeAspect="1"/>
          </p:cNvPicPr>
          <p:nvPr/>
        </p:nvPicPr>
        <p:blipFill>
          <a:blip r:embed="rId4"/>
          <a:stretch>
            <a:fillRect/>
          </a:stretch>
        </p:blipFill>
        <p:spPr>
          <a:xfrm>
            <a:off x="11258550" y="2314575"/>
            <a:ext cx="5248275" cy="66008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82850" y="495300"/>
            <a:ext cx="2466975" cy="4648201"/>
          </a:xfrm>
          <a:prstGeom prst="rect">
            <a:avLst/>
          </a:prstGeom>
        </p:spPr>
      </p:pic>
      <p:pic>
        <p:nvPicPr>
          <p:cNvPr id="3" name="Image 1" descr="preencoded.png">    </p:cNvPr>
          <p:cNvPicPr>
            <a:picLocks noChangeAspect="1"/>
          </p:cNvPicPr>
          <p:nvPr/>
        </p:nvPicPr>
        <p:blipFill>
          <a:blip r:embed="rId2"/>
          <a:stretch>
            <a:fillRect/>
          </a:stretch>
        </p:blipFill>
        <p:spPr>
          <a:xfrm>
            <a:off x="-266700" y="7610475"/>
            <a:ext cx="4270029" cy="3171825"/>
          </a:xfrm>
          <a:prstGeom prst="rect">
            <a:avLst/>
          </a:prstGeom>
        </p:spPr>
      </p:pic>
      <p:grpSp>
        <p:nvGrpSpPr>
          <p:cNvPr id="6023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2057400"/>
            <a:ext cx="1134427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The Realm of the Extraordinary</a:t>
            </a:r>
            <a:endParaRPr lang="en-US" sz="6000" dirty="0"/>
          </a:p>
        </p:txBody>
      </p:sp>
      <p:grpSp>
        <p:nvGrpSpPr>
          <p:cNvPr id="73071" name="Group"/>
          <p:cNvGrpSpPr/>
          <p:nvPr/>
        </p:nvGrpSpPr>
        <p:grpSpPr>
          <a:xfrm>
            <a:off x="2219325" y="3552825"/>
            <a:ext cx="13910310" cy="5135880"/>
            <a:chOff x="2219325" y="3552825"/>
            <a:chExt cx="13910310" cy="5135880"/>
          </a:xfrm>
        </p:grpSpPr>
        <p:sp>
          <p:nvSpPr>
            <p:cNvPr id="7"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2695575" y="-3286125"/>
            <a:ext cx="11277600" cy="7781925"/>
          </a:xfrm>
          <a:prstGeom prst="rect">
            <a:avLst/>
          </a:prstGeom>
        </p:spPr>
      </p:pic>
      <p:pic>
        <p:nvPicPr>
          <p:cNvPr id="3" name="Image 1" descr="preencoded.png">    </p:cNvPr>
          <p:cNvPicPr>
            <a:picLocks noChangeAspect="1"/>
          </p:cNvPicPr>
          <p:nvPr/>
        </p:nvPicPr>
        <p:blipFill>
          <a:blip r:embed="rId2"/>
          <a:stretch>
            <a:fillRect/>
          </a:stretch>
        </p:blipFill>
        <p:spPr>
          <a:xfrm rot="10800000">
            <a:off x="14469210" y="7115175"/>
            <a:ext cx="3237765" cy="3171825"/>
          </a:xfrm>
          <a:prstGeom prst="rect">
            <a:avLst/>
          </a:prstGeom>
        </p:spPr>
      </p:pic>
      <p:grpSp>
        <p:nvGrpSpPr>
          <p:cNvPr id="3535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8763000" cy="10287000"/>
          </a:xfrm>
          <a:prstGeom prst="rect">
            <a:avLst/>
          </a:prstGeom>
        </p:spPr>
      </p:pic>
      <p:grpSp>
        <p:nvGrpSpPr>
          <p:cNvPr id="83875" name="Group"/>
          <p:cNvGrpSpPr/>
          <p:nvPr/>
        </p:nvGrpSpPr>
        <p:grpSpPr>
          <a:xfrm>
            <a:off x="9767886" y="2905125"/>
            <a:ext cx="1104903" cy="847725"/>
            <a:chOff x="9767886" y="2905125"/>
            <a:chExt cx="1104903" cy="847725"/>
          </a:xfrm>
        </p:grpSpPr>
        <p:pic>
          <p:nvPicPr>
            <p:cNvPr id="7" name="Image 4" descr="preencoded.png">    </p:cNvPr>
            <p:cNvPicPr>
              <a:picLocks noChangeAspect="1"/>
            </p:cNvPicPr>
            <p:nvPr/>
          </p:nvPicPr>
          <p:blipFill>
            <a:blip r:embed="rId5"/>
            <a:stretch>
              <a:fillRect/>
            </a:stretch>
          </p:blipFill>
          <p:spPr>
            <a:xfrm>
              <a:off x="9767886" y="2905125"/>
              <a:ext cx="1104903" cy="847725"/>
            </a:xfrm>
            <a:prstGeom prst="rect">
              <a:avLst/>
            </a:prstGeom>
          </p:spPr>
        </p:pic>
        <p:grpSp>
          <p:nvGrpSpPr>
            <p:cNvPr id="86589" name="Group"/>
            <p:cNvGrpSpPr/>
            <p:nvPr/>
          </p:nvGrpSpPr>
          <p:grpSpPr>
            <a:xfrm>
              <a:off x="11153775" y="2028825"/>
              <a:ext cx="6158865" cy="2707005"/>
              <a:chOff x="11153775" y="2028825"/>
              <a:chExt cx="6158865" cy="2707005"/>
            </a:xfrm>
          </p:grpSpPr>
          <p:sp>
            <p:nvSpPr>
              <p:cNvPr id="8" name="Text 1"/>
              <p:cNvSpPr/>
              <p:nvPr/>
            </p:nvSpPr>
            <p:spPr>
              <a:xfrm>
                <a:off x="11153775" y="2028825"/>
                <a:ext cx="615886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Unicorn Sightings</a:t>
                </a:r>
                <a:endParaRPr lang="en-US" sz="3600" dirty="0"/>
              </a:p>
            </p:txBody>
          </p:sp>
          <p:sp>
            <p:nvSpPr>
              <p:cNvPr id="9" name="Text 2"/>
              <p:cNvSpPr/>
              <p:nvPr/>
            </p:nvSpPr>
            <p:spPr>
              <a:xfrm>
                <a:off x="11153775" y="2800350"/>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93631" name="Group"/>
          <p:cNvGrpSpPr/>
          <p:nvPr/>
        </p:nvGrpSpPr>
        <p:grpSpPr>
          <a:xfrm>
            <a:off x="9763125" y="5862638"/>
            <a:ext cx="1114425" cy="1162050"/>
            <a:chOff x="9763125" y="5862638"/>
            <a:chExt cx="1114425" cy="1162050"/>
          </a:xfrm>
        </p:grpSpPr>
        <p:pic>
          <p:nvPicPr>
            <p:cNvPr id="10" name="Image 5" descr="preencoded.png">    </p:cNvPr>
            <p:cNvPicPr>
              <a:picLocks noChangeAspect="1"/>
            </p:cNvPicPr>
            <p:nvPr/>
          </p:nvPicPr>
          <p:blipFill>
            <a:blip r:embed="rId6"/>
            <a:stretch>
              <a:fillRect/>
            </a:stretch>
          </p:blipFill>
          <p:spPr>
            <a:xfrm>
              <a:off x="9763125" y="5862638"/>
              <a:ext cx="1114425" cy="1162050"/>
            </a:xfrm>
            <a:prstGeom prst="rect">
              <a:avLst/>
            </a:prstGeom>
          </p:spPr>
        </p:pic>
        <p:grpSp>
          <p:nvGrpSpPr>
            <p:cNvPr id="76073" name="Group"/>
            <p:cNvGrpSpPr/>
            <p:nvPr/>
          </p:nvGrpSpPr>
          <p:grpSpPr>
            <a:xfrm>
              <a:off x="11153775" y="5143500"/>
              <a:ext cx="6158865" cy="2707005"/>
              <a:chOff x="11153775" y="5143500"/>
              <a:chExt cx="6158865" cy="2707005"/>
            </a:xfrm>
          </p:grpSpPr>
          <p:sp>
            <p:nvSpPr>
              <p:cNvPr id="11" name="Text 3"/>
              <p:cNvSpPr/>
              <p:nvPr/>
            </p:nvSpPr>
            <p:spPr>
              <a:xfrm>
                <a:off x="11153775" y="5143500"/>
                <a:ext cx="615886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Dragon Taming</a:t>
                </a:r>
                <a:endParaRPr lang="en-US" sz="3600" dirty="0"/>
              </a:p>
            </p:txBody>
          </p:sp>
          <p:sp>
            <p:nvSpPr>
              <p:cNvPr id="12" name="Text 4"/>
              <p:cNvSpPr/>
              <p:nvPr/>
            </p:nvSpPr>
            <p:spPr>
              <a:xfrm>
                <a:off x="11153775" y="5915025"/>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525625" y="7362825"/>
            <a:ext cx="4256718" cy="3171822"/>
          </a:xfrm>
          <a:prstGeom prst="rect">
            <a:avLst/>
          </a:prstGeom>
        </p:spPr>
      </p:pic>
      <p:pic>
        <p:nvPicPr>
          <p:cNvPr id="3" name="Image 1" descr="preencoded.png">    </p:cNvPr>
          <p:cNvPicPr>
            <a:picLocks noChangeAspect="1"/>
          </p:cNvPicPr>
          <p:nvPr/>
        </p:nvPicPr>
        <p:blipFill>
          <a:blip r:embed="rId2"/>
          <a:stretch>
            <a:fillRect/>
          </a:stretch>
        </p:blipFill>
        <p:spPr>
          <a:xfrm>
            <a:off x="276225" y="371475"/>
            <a:ext cx="3285554" cy="3171837"/>
          </a:xfrm>
          <a:prstGeom prst="rect">
            <a:avLst/>
          </a:prstGeom>
        </p:spPr>
      </p:pic>
      <p:grpSp>
        <p:nvGrpSpPr>
          <p:cNvPr id="4275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65350" name="Group"/>
          <p:cNvGrpSpPr/>
          <p:nvPr/>
        </p:nvGrpSpPr>
        <p:grpSpPr>
          <a:xfrm>
            <a:off x="2657475" y="1009650"/>
            <a:ext cx="6096000" cy="8439150"/>
            <a:chOff x="2657475" y="1009650"/>
            <a:chExt cx="6096000" cy="8439150"/>
          </a:xfrm>
        </p:grpSpPr>
        <p:pic>
          <p:nvPicPr>
            <p:cNvPr id="6" name="Image 3" descr="preencoded.png">    </p:cNvPr>
            <p:cNvPicPr>
              <a:picLocks noChangeAspect="1"/>
            </p:cNvPicPr>
            <p:nvPr/>
          </p:nvPicPr>
          <p:blipFill>
            <a:blip r:embed="rId4"/>
            <a:stretch>
              <a:fillRect/>
            </a:stretch>
          </p:blipFill>
          <p:spPr>
            <a:xfrm>
              <a:off x="5300661" y="1009650"/>
              <a:ext cx="809628" cy="1114425"/>
            </a:xfrm>
            <a:prstGeom prst="rect">
              <a:avLst/>
            </a:prstGeom>
          </p:spPr>
        </p:pic>
        <p:grpSp>
          <p:nvGrpSpPr>
            <p:cNvPr id="36467" name="Group"/>
            <p:cNvGrpSpPr/>
            <p:nvPr/>
          </p:nvGrpSpPr>
          <p:grpSpPr>
            <a:xfrm>
              <a:off x="3890962" y="2552700"/>
              <a:ext cx="3789045" cy="779145"/>
              <a:chOff x="3890962" y="2552700"/>
              <a:chExt cx="3789045" cy="779145"/>
            </a:xfrm>
          </p:grpSpPr>
          <p:sp>
            <p:nvSpPr>
              <p:cNvPr id="7" name="Text 1"/>
              <p:cNvSpPr/>
              <p:nvPr/>
            </p:nvSpPr>
            <p:spPr>
              <a:xfrm>
                <a:off x="3890962" y="2552700"/>
                <a:ext cx="378904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Unicorn Sightings</a:t>
                </a:r>
                <a:endParaRPr lang="en-US" sz="3600" dirty="0"/>
              </a:p>
            </p:txBody>
          </p:sp>
        </p:grpSp>
        <p:grpSp>
          <p:nvGrpSpPr>
            <p:cNvPr id="22119" name="Group"/>
            <p:cNvGrpSpPr/>
            <p:nvPr/>
          </p:nvGrpSpPr>
          <p:grpSpPr>
            <a:xfrm>
              <a:off x="2626995" y="3629025"/>
              <a:ext cx="6156960" cy="1478280"/>
              <a:chOff x="2626995" y="3629025"/>
              <a:chExt cx="6156960" cy="1478280"/>
            </a:xfrm>
          </p:grpSpPr>
          <p:sp>
            <p:nvSpPr>
              <p:cNvPr id="8" name="Text 2"/>
              <p:cNvSpPr/>
              <p:nvPr/>
            </p:nvSpPr>
            <p:spPr>
              <a:xfrm>
                <a:off x="2626995" y="36290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2657475" y="5457825"/>
              <a:ext cx="6096000" cy="3990975"/>
            </a:xfrm>
            <a:prstGeom prst="rect">
              <a:avLst/>
            </a:prstGeom>
          </p:spPr>
        </p:pic>
      </p:grpSp>
      <p:grpSp>
        <p:nvGrpSpPr>
          <p:cNvPr id="49850" name="Group"/>
          <p:cNvGrpSpPr/>
          <p:nvPr/>
        </p:nvGrpSpPr>
        <p:grpSpPr>
          <a:xfrm>
            <a:off x="9496425" y="1009650"/>
            <a:ext cx="6096000" cy="8439150"/>
            <a:chOff x="9496425" y="1009650"/>
            <a:chExt cx="6096000" cy="8439150"/>
          </a:xfrm>
        </p:grpSpPr>
        <p:pic>
          <p:nvPicPr>
            <p:cNvPr id="10" name="Image 5" descr="preencoded.png">    </p:cNvPr>
            <p:cNvPicPr>
              <a:picLocks noChangeAspect="1"/>
            </p:cNvPicPr>
            <p:nvPr/>
          </p:nvPicPr>
          <p:blipFill>
            <a:blip r:embed="rId6"/>
            <a:stretch>
              <a:fillRect/>
            </a:stretch>
          </p:blipFill>
          <p:spPr>
            <a:xfrm>
              <a:off x="12025311" y="1009650"/>
              <a:ext cx="1038228" cy="1114425"/>
            </a:xfrm>
            <a:prstGeom prst="rect">
              <a:avLst/>
            </a:prstGeom>
          </p:spPr>
        </p:pic>
        <p:grpSp>
          <p:nvGrpSpPr>
            <p:cNvPr id="25583" name="Group"/>
            <p:cNvGrpSpPr/>
            <p:nvPr/>
          </p:nvGrpSpPr>
          <p:grpSpPr>
            <a:xfrm>
              <a:off x="10915650" y="2552700"/>
              <a:ext cx="3417570" cy="779145"/>
              <a:chOff x="10915650" y="2552700"/>
              <a:chExt cx="3417570" cy="779145"/>
            </a:xfrm>
          </p:grpSpPr>
          <p:sp>
            <p:nvSpPr>
              <p:cNvPr id="11" name="Text 3"/>
              <p:cNvSpPr/>
              <p:nvPr/>
            </p:nvSpPr>
            <p:spPr>
              <a:xfrm>
                <a:off x="10915650" y="2552700"/>
                <a:ext cx="341757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Dragon Taming</a:t>
                </a:r>
                <a:endParaRPr lang="en-US" sz="3600" dirty="0"/>
              </a:p>
            </p:txBody>
          </p:sp>
        </p:grpSp>
        <p:grpSp>
          <p:nvGrpSpPr>
            <p:cNvPr id="93342" name="Group"/>
            <p:cNvGrpSpPr/>
            <p:nvPr/>
          </p:nvGrpSpPr>
          <p:grpSpPr>
            <a:xfrm>
              <a:off x="9465945" y="3629025"/>
              <a:ext cx="6156960" cy="1478280"/>
              <a:chOff x="9465945" y="3629025"/>
              <a:chExt cx="6156960" cy="1478280"/>
            </a:xfrm>
          </p:grpSpPr>
          <p:sp>
            <p:nvSpPr>
              <p:cNvPr id="12" name="Text 4"/>
              <p:cNvSpPr/>
              <p:nvPr/>
            </p:nvSpPr>
            <p:spPr>
              <a:xfrm>
                <a:off x="9465945" y="36290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3" name="Image 6" descr="preencoded.png">    </p:cNvPr>
            <p:cNvPicPr>
              <a:picLocks noChangeAspect="1"/>
            </p:cNvPicPr>
            <p:nvPr/>
          </p:nvPicPr>
          <p:blipFill>
            <a:blip r:embed="rId7"/>
            <a:stretch>
              <a:fillRect/>
            </a:stretch>
          </p:blipFill>
          <p:spPr>
            <a:xfrm>
              <a:off x="9496425" y="5457825"/>
              <a:ext cx="6096000" cy="399097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2858750" y="-333375"/>
            <a:ext cx="5734050" cy="5057774"/>
          </a:xfrm>
          <a:prstGeom prst="rect">
            <a:avLst/>
          </a:prstGeom>
        </p:spPr>
      </p:pic>
      <p:pic>
        <p:nvPicPr>
          <p:cNvPr id="3" name="Image 1" descr="preencoded.png">    </p:cNvPr>
          <p:cNvPicPr>
            <a:picLocks noChangeAspect="1"/>
          </p:cNvPicPr>
          <p:nvPr/>
        </p:nvPicPr>
        <p:blipFill>
          <a:blip r:embed="rId2"/>
          <a:stretch>
            <a:fillRect/>
          </a:stretch>
        </p:blipFill>
        <p:spPr>
          <a:xfrm rot="10800000">
            <a:off x="-243033" y="0"/>
            <a:ext cx="6596208" cy="3171823"/>
          </a:xfrm>
          <a:prstGeom prst="rect">
            <a:avLst/>
          </a:prstGeom>
        </p:spPr>
      </p:pic>
      <p:pic>
        <p:nvPicPr>
          <p:cNvPr id="4" name="Image 2" descr="preencoded.png">    </p:cNvPr>
          <p:cNvPicPr>
            <a:picLocks noChangeAspect="1"/>
          </p:cNvPicPr>
          <p:nvPr/>
        </p:nvPicPr>
        <p:blipFill>
          <a:blip r:embed="rId3"/>
          <a:stretch>
            <a:fillRect/>
          </a:stretch>
        </p:blipFill>
        <p:spPr>
          <a:xfrm rot="10800000">
            <a:off x="14730231" y="7115175"/>
            <a:ext cx="3862569" cy="3171824"/>
          </a:xfrm>
          <a:prstGeom prst="rect">
            <a:avLst/>
          </a:prstGeom>
        </p:spPr>
      </p:pic>
      <p:pic>
        <p:nvPicPr>
          <p:cNvPr id="5" name="Image 3" descr="preencoded.png">    </p:cNvPr>
          <p:cNvPicPr>
            <a:picLocks noChangeAspect="1"/>
          </p:cNvPicPr>
          <p:nvPr/>
        </p:nvPicPr>
        <p:blipFill>
          <a:blip r:embed="rId4"/>
          <a:stretch>
            <a:fillRect/>
          </a:stretch>
        </p:blipFill>
        <p:spPr>
          <a:xfrm>
            <a:off x="4581" y="7115175"/>
            <a:ext cx="3862568" cy="3171824"/>
          </a:xfrm>
          <a:prstGeom prst="rect">
            <a:avLst/>
          </a:prstGeom>
        </p:spPr>
      </p:pic>
      <p:grpSp>
        <p:nvGrpSpPr>
          <p:cNvPr id="6597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1038225"/>
            <a:ext cx="4474464" cy="3328416"/>
          </a:xfrm>
          <a:prstGeom prst="rect">
            <a:avLst/>
          </a:prstGeom>
        </p:spPr>
      </p:pic>
      <p:grpSp>
        <p:nvGrpSpPr>
          <p:cNvPr id="51370" name="Group"/>
          <p:cNvGrpSpPr/>
          <p:nvPr/>
        </p:nvGrpSpPr>
        <p:grpSpPr>
          <a:xfrm>
            <a:off x="4381500" y="3171825"/>
            <a:ext cx="10321290" cy="3901440"/>
            <a:chOff x="4381500" y="3171825"/>
            <a:chExt cx="10321290" cy="3901440"/>
          </a:xfrm>
        </p:grpSpPr>
        <p:sp>
          <p:nvSpPr>
            <p:cNvPr id="9" name="Text 1"/>
            <p:cNvSpPr/>
            <p:nvPr/>
          </p:nvSpPr>
          <p:spPr>
            <a:xfrm>
              <a:off x="4381500" y="3171825"/>
              <a:ext cx="10292715" cy="32556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0" name="Text 2"/>
            <p:cNvSpPr/>
            <p:nvPr/>
          </p:nvSpPr>
          <p:spPr>
            <a:xfrm>
              <a:off x="11582400" y="6496050"/>
              <a:ext cx="312039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82850" y="495300"/>
            <a:ext cx="2466975" cy="4648201"/>
          </a:xfrm>
          <a:prstGeom prst="rect">
            <a:avLst/>
          </a:prstGeom>
        </p:spPr>
      </p:pic>
      <p:pic>
        <p:nvPicPr>
          <p:cNvPr id="3" name="Image 1" descr="preencoded.png">    </p:cNvPr>
          <p:cNvPicPr>
            <a:picLocks noChangeAspect="1"/>
          </p:cNvPicPr>
          <p:nvPr/>
        </p:nvPicPr>
        <p:blipFill>
          <a:blip r:embed="rId2"/>
          <a:stretch>
            <a:fillRect/>
          </a:stretch>
        </p:blipFill>
        <p:spPr>
          <a:xfrm>
            <a:off x="-266700" y="7610475"/>
            <a:ext cx="4270029" cy="3171825"/>
          </a:xfrm>
          <a:prstGeom prst="rect">
            <a:avLst/>
          </a:prstGeom>
        </p:spPr>
      </p:pic>
      <p:grpSp>
        <p:nvGrpSpPr>
          <p:cNvPr id="8852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4819650" y="800100"/>
            <a:ext cx="8658225" cy="8696325"/>
          </a:xfrm>
          <a:prstGeom prst="rect">
            <a:avLst/>
          </a:prstGeom>
        </p:spPr>
      </p:pic>
      <p:grpSp>
        <p:nvGrpSpPr>
          <p:cNvPr id="97615" name="Group"/>
          <p:cNvGrpSpPr/>
          <p:nvPr/>
        </p:nvGrpSpPr>
        <p:grpSpPr>
          <a:xfrm>
            <a:off x="984885" y="1400175"/>
            <a:ext cx="3368040" cy="3402330"/>
            <a:chOff x="984885" y="1400175"/>
            <a:chExt cx="3368040" cy="3402330"/>
          </a:xfrm>
        </p:grpSpPr>
        <p:sp>
          <p:nvSpPr>
            <p:cNvPr id="7" name="Text 1"/>
            <p:cNvSpPr/>
            <p:nvPr/>
          </p:nvSpPr>
          <p:spPr>
            <a:xfrm>
              <a:off x="984885" y="1400175"/>
              <a:ext cx="3368040" cy="1398270"/>
            </a:xfrm>
            <a:prstGeom prst="rect">
              <a:avLst/>
            </a:prstGeom>
            <a:noFill/>
            <a:ln/>
          </p:spPr>
          <p:txBody>
            <a:bodyPr wrap="square" lIns="0" tIns="0" rIns="0" bIns="0" rtlCol="0" anchor="t"/>
            <a:lstStyle/>
            <a:p>
              <a:pPr algn="r" indent="0" marL="0">
                <a:buNone/>
              </a:pPr>
              <a:r>
                <a:rPr lang="en-US" sz="3600" u="none" dirty="0">
                  <a:solidFill>
                    <a:srgbClr val="0E0E0E"/>
                  </a:solidFill>
                  <a:latin typeface="Leckerli One" pitchFamily="34" charset="0"/>
                  <a:ea typeface="Leckerli One" pitchFamily="34" charset="-122"/>
                  <a:cs typeface="Leckerli One" pitchFamily="34" charset="-120"/>
                </a:rPr>
                <a:t>Dragon Taming Technique</a:t>
              </a:r>
              <a:endParaRPr lang="en-US" sz="3600" dirty="0"/>
            </a:p>
          </p:txBody>
        </p:sp>
        <p:sp>
          <p:nvSpPr>
            <p:cNvPr id="8" name="Text 2"/>
            <p:cNvSpPr/>
            <p:nvPr/>
          </p:nvSpPr>
          <p:spPr>
            <a:xfrm>
              <a:off x="1015365" y="2867025"/>
              <a:ext cx="3337560" cy="1935480"/>
            </a:xfrm>
            <a:prstGeom prst="rect">
              <a:avLst/>
            </a:prstGeom>
            <a:noFill/>
            <a:ln/>
          </p:spPr>
          <p:txBody>
            <a:bodyPr wrap="square" lIns="0" tIns="0" rIns="0" bIns="0" rtlCol="0" anchor="t"/>
            <a:lstStyle/>
            <a:p>
              <a:pPr algn="r"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76789" name="Group"/>
          <p:cNvGrpSpPr/>
          <p:nvPr/>
        </p:nvGrpSpPr>
        <p:grpSpPr>
          <a:xfrm>
            <a:off x="13944600" y="4895850"/>
            <a:ext cx="3368040" cy="4021455"/>
            <a:chOff x="13944600" y="4895850"/>
            <a:chExt cx="3368040" cy="4021455"/>
          </a:xfrm>
        </p:grpSpPr>
        <p:sp>
          <p:nvSpPr>
            <p:cNvPr id="9" name="Text 3"/>
            <p:cNvSpPr/>
            <p:nvPr/>
          </p:nvSpPr>
          <p:spPr>
            <a:xfrm>
              <a:off x="13944600" y="4895850"/>
              <a:ext cx="3368040" cy="201739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The Art of Unicorn Sighting</a:t>
              </a:r>
              <a:endParaRPr lang="en-US" sz="3600" dirty="0"/>
            </a:p>
          </p:txBody>
        </p:sp>
        <p:sp>
          <p:nvSpPr>
            <p:cNvPr id="10" name="Text 4"/>
            <p:cNvSpPr/>
            <p:nvPr/>
          </p:nvSpPr>
          <p:spPr>
            <a:xfrm>
              <a:off x="13944600" y="698182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05975" y="-3286125"/>
            <a:ext cx="11277600" cy="7781926"/>
          </a:xfrm>
          <a:prstGeom prst="rect">
            <a:avLst/>
          </a:prstGeom>
        </p:spPr>
      </p:pic>
      <p:pic>
        <p:nvPicPr>
          <p:cNvPr id="3" name="Image 1" descr="preencoded.png">    </p:cNvPr>
          <p:cNvPicPr>
            <a:picLocks noChangeAspect="1"/>
          </p:cNvPicPr>
          <p:nvPr/>
        </p:nvPicPr>
        <p:blipFill>
          <a:blip r:embed="rId2"/>
          <a:stretch>
            <a:fillRect/>
          </a:stretch>
        </p:blipFill>
        <p:spPr>
          <a:xfrm>
            <a:off x="581025" y="7115175"/>
            <a:ext cx="3237765" cy="3171825"/>
          </a:xfrm>
          <a:prstGeom prst="rect">
            <a:avLst/>
          </a:prstGeom>
        </p:spPr>
      </p:pic>
      <p:sp>
        <p:nvSpPr>
          <p:cNvPr id="4" name="Text 0"/>
          <p:cNvSpPr/>
          <p:nvPr/>
        </p:nvSpPr>
        <p:spPr>
          <a:xfrm>
            <a:off x="1619250" y="561975"/>
            <a:ext cx="15059025"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The Magic of Dragons: A Research</a:t>
            </a:r>
            <a:endParaRPr lang="en-US" sz="6000" dirty="0"/>
          </a:p>
        </p:txBody>
      </p:sp>
      <p:grpSp>
        <p:nvGrpSpPr>
          <p:cNvPr id="12048" name="Group"/>
          <p:cNvGrpSpPr/>
          <p:nvPr/>
        </p:nvGrpSpPr>
        <p:grpSpPr>
          <a:xfrm>
            <a:off x="1609725" y="3019425"/>
            <a:ext cx="6153150" cy="6153150"/>
            <a:chOff x="1609725" y="3019425"/>
            <a:chExt cx="6153150" cy="6153150"/>
          </a:xfrm>
        </p:grpSpPr>
        <p:sp>
          <p:nvSpPr>
            <p:cNvPr id="5" name="Shape 1"/>
            <p:cNvSpPr/>
            <p:nvPr/>
          </p:nvSpPr>
          <p:spPr>
            <a:xfrm>
              <a:off x="1609725" y="3019425"/>
              <a:ext cx="6153150" cy="6153150"/>
            </a:xfrm>
            <a:prstGeom prst="ellipse">
              <a:avLst/>
            </a:prstGeom>
            <a:solidFill>
              <a:srgbClr val="08AF77"/>
            </a:solidFill>
            <a:ln/>
          </p:spPr>
        </p:sp>
        <p:sp>
          <p:nvSpPr>
            <p:cNvPr id="6" name="Shape 2"/>
            <p:cNvSpPr/>
            <p:nvPr/>
          </p:nvSpPr>
          <p:spPr>
            <a:xfrm>
              <a:off x="2381250" y="4438650"/>
              <a:ext cx="4619625" cy="4619625"/>
            </a:xfrm>
            <a:prstGeom prst="ellipse">
              <a:avLst/>
            </a:prstGeom>
            <a:solidFill>
              <a:srgbClr val="FC6545"/>
            </a:solidFill>
            <a:ln/>
          </p:spPr>
        </p:sp>
        <p:sp>
          <p:nvSpPr>
            <p:cNvPr id="7" name="Shape 3"/>
            <p:cNvSpPr/>
            <p:nvPr/>
          </p:nvSpPr>
          <p:spPr>
            <a:xfrm>
              <a:off x="3152775" y="5848350"/>
              <a:ext cx="3067050" cy="3067050"/>
            </a:xfrm>
            <a:prstGeom prst="ellipse">
              <a:avLst/>
            </a:prstGeom>
            <a:solidFill>
              <a:srgbClr val="FEFBF4"/>
            </a:solidFill>
            <a:ln/>
          </p:spPr>
        </p:sp>
        <p:sp>
          <p:nvSpPr>
            <p:cNvPr id="8" name="Text 4"/>
            <p:cNvSpPr/>
            <p:nvPr/>
          </p:nvSpPr>
          <p:spPr>
            <a:xfrm>
              <a:off x="3987165" y="3387090"/>
              <a:ext cx="1388745"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6.7M</a:t>
              </a:r>
              <a:endParaRPr lang="en-US" sz="3600" dirty="0"/>
            </a:p>
          </p:txBody>
        </p:sp>
        <p:sp>
          <p:nvSpPr>
            <p:cNvPr id="9" name="Text 5"/>
            <p:cNvSpPr/>
            <p:nvPr/>
          </p:nvSpPr>
          <p:spPr>
            <a:xfrm>
              <a:off x="4006215" y="6997065"/>
              <a:ext cx="1369695" cy="779145"/>
            </a:xfrm>
            <a:prstGeom prst="rect">
              <a:avLst/>
            </a:prstGeom>
            <a:noFill/>
            <a:ln/>
          </p:spPr>
          <p:txBody>
            <a:bodyPr wrap="square" lIns="0" tIns="0" rIns="0" bIns="0" rtlCol="0" anchor="ctr"/>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2.3M</a:t>
              </a:r>
              <a:endParaRPr lang="en-US" sz="3600" dirty="0"/>
            </a:p>
          </p:txBody>
        </p:sp>
        <p:sp>
          <p:nvSpPr>
            <p:cNvPr id="10" name="Text 6"/>
            <p:cNvSpPr/>
            <p:nvPr/>
          </p:nvSpPr>
          <p:spPr>
            <a:xfrm>
              <a:off x="3977640" y="4796790"/>
              <a:ext cx="1417320" cy="779145"/>
            </a:xfrm>
            <a:prstGeom prst="rect">
              <a:avLst/>
            </a:prstGeom>
            <a:noFill/>
            <a:ln/>
          </p:spPr>
          <p:txBody>
            <a:bodyPr wrap="square" lIns="0" tIns="0" rIns="0" bIns="0" rtlCol="0" anchor="ctr"/>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4.4M</a:t>
              </a:r>
              <a:endParaRPr lang="en-US" sz="3600" dirty="0"/>
            </a:p>
          </p:txBody>
        </p:sp>
      </p:grpSp>
      <p:grpSp>
        <p:nvGrpSpPr>
          <p:cNvPr id="50909"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29933" name="Group"/>
          <p:cNvGrpSpPr/>
          <p:nvPr/>
        </p:nvGrpSpPr>
        <p:grpSpPr>
          <a:xfrm>
            <a:off x="9453562" y="2671763"/>
            <a:ext cx="942976" cy="771525"/>
            <a:chOff x="9453562" y="2671763"/>
            <a:chExt cx="942976" cy="771525"/>
          </a:xfrm>
        </p:grpSpPr>
        <p:pic>
          <p:nvPicPr>
            <p:cNvPr id="13" name="Image 3" descr="preencoded.png">    </p:cNvPr>
            <p:cNvPicPr>
              <a:picLocks noChangeAspect="1"/>
            </p:cNvPicPr>
            <p:nvPr/>
          </p:nvPicPr>
          <p:blipFill>
            <a:blip r:embed="rId4"/>
            <a:stretch>
              <a:fillRect/>
            </a:stretch>
          </p:blipFill>
          <p:spPr>
            <a:xfrm>
              <a:off x="9453562" y="2671763"/>
              <a:ext cx="942976" cy="771525"/>
            </a:xfrm>
            <a:prstGeom prst="rect">
              <a:avLst/>
            </a:prstGeom>
          </p:spPr>
        </p:pic>
        <p:grpSp>
          <p:nvGrpSpPr>
            <p:cNvPr id="74268" name="Group"/>
            <p:cNvGrpSpPr/>
            <p:nvPr/>
          </p:nvGrpSpPr>
          <p:grpSpPr>
            <a:xfrm>
              <a:off x="9477375" y="3648075"/>
              <a:ext cx="6404610" cy="1021080"/>
              <a:chOff x="9477375" y="3648075"/>
              <a:chExt cx="6404610" cy="1021080"/>
            </a:xfrm>
          </p:grpSpPr>
          <p:sp>
            <p:nvSpPr>
              <p:cNvPr id="14" name="Text 8"/>
              <p:cNvSpPr/>
              <p:nvPr/>
            </p:nvSpPr>
            <p:spPr>
              <a:xfrm>
                <a:off x="9477375" y="36480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60252" name="Group"/>
          <p:cNvGrpSpPr/>
          <p:nvPr/>
        </p:nvGrpSpPr>
        <p:grpSpPr>
          <a:xfrm>
            <a:off x="9448803" y="5181600"/>
            <a:ext cx="785899" cy="742950"/>
            <a:chOff x="9448803" y="5181600"/>
            <a:chExt cx="785899" cy="742950"/>
          </a:xfrm>
        </p:grpSpPr>
        <p:pic>
          <p:nvPicPr>
            <p:cNvPr id="15" name="Image 4" descr="preencoded.png">    </p:cNvPr>
            <p:cNvPicPr>
              <a:picLocks noChangeAspect="1"/>
            </p:cNvPicPr>
            <p:nvPr/>
          </p:nvPicPr>
          <p:blipFill>
            <a:blip r:embed="rId5"/>
            <a:stretch>
              <a:fillRect/>
            </a:stretch>
          </p:blipFill>
          <p:spPr>
            <a:xfrm>
              <a:off x="9448803" y="5181600"/>
              <a:ext cx="785899" cy="742950"/>
            </a:xfrm>
            <a:prstGeom prst="rect">
              <a:avLst/>
            </a:prstGeom>
          </p:spPr>
        </p:pic>
        <p:grpSp>
          <p:nvGrpSpPr>
            <p:cNvPr id="91018" name="Group"/>
            <p:cNvGrpSpPr/>
            <p:nvPr/>
          </p:nvGrpSpPr>
          <p:grpSpPr>
            <a:xfrm>
              <a:off x="9477375" y="6124575"/>
              <a:ext cx="6404610" cy="1021080"/>
              <a:chOff x="9477375" y="6124575"/>
              <a:chExt cx="6404610" cy="1021080"/>
            </a:xfrm>
          </p:grpSpPr>
          <p:sp>
            <p:nvSpPr>
              <p:cNvPr id="16" name="Text 9"/>
              <p:cNvSpPr/>
              <p:nvPr/>
            </p:nvSpPr>
            <p:spPr>
              <a:xfrm>
                <a:off x="9477375" y="61245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79315" name="Group"/>
          <p:cNvGrpSpPr/>
          <p:nvPr/>
        </p:nvGrpSpPr>
        <p:grpSpPr>
          <a:xfrm>
            <a:off x="9458325" y="7705727"/>
            <a:ext cx="838200" cy="769616"/>
            <a:chOff x="9458325" y="7705727"/>
            <a:chExt cx="838200" cy="769616"/>
          </a:xfrm>
        </p:grpSpPr>
        <p:pic>
          <p:nvPicPr>
            <p:cNvPr id="17" name="Image 5" descr="preencoded.png">    </p:cNvPr>
            <p:cNvPicPr>
              <a:picLocks noChangeAspect="1"/>
            </p:cNvPicPr>
            <p:nvPr/>
          </p:nvPicPr>
          <p:blipFill>
            <a:blip r:embed="rId6"/>
            <a:stretch>
              <a:fillRect/>
            </a:stretch>
          </p:blipFill>
          <p:spPr>
            <a:xfrm>
              <a:off x="9458325" y="7705727"/>
              <a:ext cx="838200" cy="769616"/>
            </a:xfrm>
            <a:prstGeom prst="rect">
              <a:avLst/>
            </a:prstGeom>
          </p:spPr>
        </p:pic>
        <p:grpSp>
          <p:nvGrpSpPr>
            <p:cNvPr id="39495" name="Group"/>
            <p:cNvGrpSpPr/>
            <p:nvPr/>
          </p:nvGrpSpPr>
          <p:grpSpPr>
            <a:xfrm>
              <a:off x="9477375" y="8684893"/>
              <a:ext cx="6404610" cy="1021080"/>
              <a:chOff x="9477375" y="8684893"/>
              <a:chExt cx="6404610" cy="1021080"/>
            </a:xfrm>
          </p:grpSpPr>
          <p:sp>
            <p:nvSpPr>
              <p:cNvPr id="18" name="Text 10"/>
              <p:cNvSpPr/>
              <p:nvPr/>
            </p:nvSpPr>
            <p:spPr>
              <a:xfrm>
                <a:off x="9477375" y="8684893"/>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82850" y="495300"/>
            <a:ext cx="2466975" cy="4648201"/>
          </a:xfrm>
          <a:prstGeom prst="rect">
            <a:avLst/>
          </a:prstGeom>
        </p:spPr>
      </p:pic>
      <p:pic>
        <p:nvPicPr>
          <p:cNvPr id="3" name="Image 1" descr="preencoded.png">    </p:cNvPr>
          <p:cNvPicPr>
            <a:picLocks noChangeAspect="1"/>
          </p:cNvPicPr>
          <p:nvPr/>
        </p:nvPicPr>
        <p:blipFill>
          <a:blip r:embed="rId2"/>
          <a:stretch>
            <a:fillRect/>
          </a:stretch>
        </p:blipFill>
        <p:spPr>
          <a:xfrm>
            <a:off x="-266700" y="7610475"/>
            <a:ext cx="4270029" cy="3171825"/>
          </a:xfrm>
          <a:prstGeom prst="rect">
            <a:avLst/>
          </a:prstGeom>
        </p:spPr>
      </p:pic>
      <p:grpSp>
        <p:nvGrpSpPr>
          <p:cNvPr id="5485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4572000"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Pricing Plan</a:t>
            </a:r>
            <a:endParaRPr lang="en-US" sz="6000" dirty="0"/>
          </a:p>
        </p:txBody>
      </p:sp>
      <p:grpSp>
        <p:nvGrpSpPr>
          <p:cNvPr id="53774" name="Group"/>
          <p:cNvGrpSpPr/>
          <p:nvPr/>
        </p:nvGrpSpPr>
        <p:grpSpPr>
          <a:xfrm>
            <a:off x="1333500" y="1866900"/>
            <a:ext cx="15630525" cy="7629525"/>
            <a:chOff x="1333500" y="1866900"/>
            <a:chExt cx="15630525" cy="7629525"/>
          </a:xfrm>
        </p:grpSpPr>
        <p:sp>
          <p:nvSpPr>
            <p:cNvPr id="7" name="Shape 2"/>
            <p:cNvSpPr/>
            <p:nvPr/>
          </p:nvSpPr>
          <p:spPr>
            <a:xfrm>
              <a:off x="1333500" y="1866900"/>
              <a:ext cx="4829175" cy="7629525"/>
            </a:xfrm>
            <a:prstGeom prst="roundRect">
              <a:avLst>
                <a:gd name="adj" fmla="val 1195"/>
              </a:avLst>
            </a:prstGeom>
            <a:noFill/>
            <a:ln w="9525">
              <a:solidFill>
                <a:srgbClr val="08AF77"/>
              </a:solidFill>
              <a:prstDash val="solid"/>
            </a:ln>
          </p:spPr>
        </p:sp>
        <p:pic>
          <p:nvPicPr>
            <p:cNvPr id="8" name="Image 3" descr="preencoded.png">    </p:cNvPr>
            <p:cNvPicPr>
              <a:picLocks noChangeAspect="1"/>
            </p:cNvPicPr>
            <p:nvPr/>
          </p:nvPicPr>
          <p:blipFill>
            <a:blip r:embed="rId4"/>
            <a:stretch>
              <a:fillRect/>
            </a:stretch>
          </p:blipFill>
          <p:spPr>
            <a:xfrm>
              <a:off x="3105150" y="2181228"/>
              <a:ext cx="1285875" cy="1114419"/>
            </a:xfrm>
            <a:prstGeom prst="rect">
              <a:avLst/>
            </a:prstGeom>
          </p:spPr>
        </p:pic>
        <p:sp>
          <p:nvSpPr>
            <p:cNvPr id="9" name="Shape 3"/>
            <p:cNvSpPr/>
            <p:nvPr/>
          </p:nvSpPr>
          <p:spPr>
            <a:xfrm>
              <a:off x="6734175" y="1866900"/>
              <a:ext cx="4829175" cy="7629525"/>
            </a:xfrm>
            <a:prstGeom prst="roundRect">
              <a:avLst>
                <a:gd name="adj" fmla="val 1195"/>
              </a:avLst>
            </a:prstGeom>
            <a:noFill/>
            <a:ln w="9525">
              <a:solidFill>
                <a:srgbClr val="08AF77"/>
              </a:solidFill>
              <a:prstDash val="solid"/>
            </a:ln>
          </p:spPr>
        </p:sp>
        <p:pic>
          <p:nvPicPr>
            <p:cNvPr id="10" name="Image 4" descr="preencoded.png">    </p:cNvPr>
            <p:cNvPicPr>
              <a:picLocks noChangeAspect="1"/>
            </p:cNvPicPr>
            <p:nvPr/>
          </p:nvPicPr>
          <p:blipFill>
            <a:blip r:embed="rId5"/>
            <a:stretch>
              <a:fillRect/>
            </a:stretch>
          </p:blipFill>
          <p:spPr>
            <a:xfrm>
              <a:off x="8591550" y="2185410"/>
              <a:ext cx="1114425" cy="1106056"/>
            </a:xfrm>
            <a:prstGeom prst="rect">
              <a:avLst/>
            </a:prstGeom>
          </p:spPr>
        </p:pic>
        <p:sp>
          <p:nvSpPr>
            <p:cNvPr id="11" name="Shape 4"/>
            <p:cNvSpPr/>
            <p:nvPr/>
          </p:nvSpPr>
          <p:spPr>
            <a:xfrm>
              <a:off x="12134850" y="1866900"/>
              <a:ext cx="4829175" cy="7629525"/>
            </a:xfrm>
            <a:prstGeom prst="roundRect">
              <a:avLst>
                <a:gd name="adj" fmla="val 1195"/>
              </a:avLst>
            </a:prstGeom>
            <a:noFill/>
            <a:ln w="9525">
              <a:solidFill>
                <a:srgbClr val="08AF77"/>
              </a:solidFill>
              <a:prstDash val="solid"/>
            </a:ln>
          </p:spPr>
        </p:sp>
        <p:pic>
          <p:nvPicPr>
            <p:cNvPr id="12" name="Image 5" descr="preencoded.png">    </p:cNvPr>
            <p:cNvPicPr>
              <a:picLocks noChangeAspect="1"/>
            </p:cNvPicPr>
            <p:nvPr/>
          </p:nvPicPr>
          <p:blipFill>
            <a:blip r:embed="rId6"/>
            <a:stretch>
              <a:fillRect/>
            </a:stretch>
          </p:blipFill>
          <p:spPr>
            <a:xfrm>
              <a:off x="14139863" y="2195513"/>
              <a:ext cx="819150" cy="1085850"/>
            </a:xfrm>
            <a:prstGeom prst="rect">
              <a:avLst/>
            </a:prstGeom>
          </p:spPr>
        </p:pic>
        <p:sp>
          <p:nvSpPr>
            <p:cNvPr id="13" name="Text 5"/>
            <p:cNvSpPr/>
            <p:nvPr/>
          </p:nvSpPr>
          <p:spPr>
            <a:xfrm>
              <a:off x="3129915" y="3495675"/>
              <a:ext cx="1236345" cy="779145"/>
            </a:xfrm>
            <a:prstGeom prst="rect">
              <a:avLst/>
            </a:prstGeom>
            <a:noFill/>
            <a:ln/>
          </p:spPr>
          <p:txBody>
            <a:bodyPr wrap="square" lIns="0" tIns="0" rIns="0" bIns="0" rtlCol="0" anchor="t"/>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Basic</a:t>
              </a:r>
              <a:endParaRPr lang="en-US" sz="3600" dirty="0"/>
            </a:p>
          </p:txBody>
        </p:sp>
        <p:sp>
          <p:nvSpPr>
            <p:cNvPr id="14" name="Text 6"/>
            <p:cNvSpPr/>
            <p:nvPr/>
          </p:nvSpPr>
          <p:spPr>
            <a:xfrm>
              <a:off x="1676400" y="43434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5" name="Text 7"/>
            <p:cNvSpPr/>
            <p:nvPr/>
          </p:nvSpPr>
          <p:spPr>
            <a:xfrm>
              <a:off x="2520315" y="8534400"/>
              <a:ext cx="245554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$10/month</a:t>
              </a:r>
              <a:endParaRPr lang="en-US" sz="3600" dirty="0"/>
            </a:p>
          </p:txBody>
        </p:sp>
        <p:sp>
          <p:nvSpPr>
            <p:cNvPr id="16" name="Text 8"/>
            <p:cNvSpPr/>
            <p:nvPr/>
          </p:nvSpPr>
          <p:spPr>
            <a:xfrm>
              <a:off x="8625840" y="3495675"/>
              <a:ext cx="1045845" cy="779145"/>
            </a:xfrm>
            <a:prstGeom prst="rect">
              <a:avLst/>
            </a:prstGeom>
            <a:noFill/>
            <a:ln/>
          </p:spPr>
          <p:txBody>
            <a:bodyPr wrap="square" lIns="0" tIns="0" rIns="0" bIns="0" rtlCol="0" anchor="t"/>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Elite</a:t>
              </a:r>
              <a:endParaRPr lang="en-US" sz="3600" dirty="0"/>
            </a:p>
          </p:txBody>
        </p:sp>
        <p:sp>
          <p:nvSpPr>
            <p:cNvPr id="17" name="Text 9"/>
            <p:cNvSpPr/>
            <p:nvPr/>
          </p:nvSpPr>
          <p:spPr>
            <a:xfrm>
              <a:off x="7077075" y="43434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8" name="Text 10"/>
            <p:cNvSpPr/>
            <p:nvPr/>
          </p:nvSpPr>
          <p:spPr>
            <a:xfrm>
              <a:off x="7897178" y="8534400"/>
              <a:ext cx="250317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$50/month</a:t>
              </a:r>
              <a:endParaRPr lang="en-US" sz="3600" dirty="0"/>
            </a:p>
          </p:txBody>
        </p:sp>
        <p:sp>
          <p:nvSpPr>
            <p:cNvPr id="19" name="Text 11"/>
            <p:cNvSpPr/>
            <p:nvPr/>
          </p:nvSpPr>
          <p:spPr>
            <a:xfrm>
              <a:off x="13393103" y="3495675"/>
              <a:ext cx="2312670" cy="779145"/>
            </a:xfrm>
            <a:prstGeom prst="rect">
              <a:avLst/>
            </a:prstGeom>
            <a:noFill/>
            <a:ln/>
          </p:spPr>
          <p:txBody>
            <a:bodyPr wrap="square" lIns="0" tIns="0" rIns="0" bIns="0" rtlCol="0" anchor="t"/>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Legendary</a:t>
              </a:r>
              <a:endParaRPr lang="en-US" sz="3600" dirty="0"/>
            </a:p>
          </p:txBody>
        </p:sp>
        <p:sp>
          <p:nvSpPr>
            <p:cNvPr id="20" name="Text 12"/>
            <p:cNvSpPr/>
            <p:nvPr/>
          </p:nvSpPr>
          <p:spPr>
            <a:xfrm>
              <a:off x="12477750" y="43434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1" name="Text 13"/>
            <p:cNvSpPr/>
            <p:nvPr/>
          </p:nvSpPr>
          <p:spPr>
            <a:xfrm>
              <a:off x="13154977" y="8534400"/>
              <a:ext cx="278892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525625" y="7362825"/>
            <a:ext cx="4256718" cy="3171822"/>
          </a:xfrm>
          <a:prstGeom prst="rect">
            <a:avLst/>
          </a:prstGeom>
        </p:spPr>
      </p:pic>
      <p:pic>
        <p:nvPicPr>
          <p:cNvPr id="3" name="Image 1" descr="preencoded.png">    </p:cNvPr>
          <p:cNvPicPr>
            <a:picLocks noChangeAspect="1"/>
          </p:cNvPicPr>
          <p:nvPr/>
        </p:nvPicPr>
        <p:blipFill>
          <a:blip r:embed="rId2"/>
          <a:stretch>
            <a:fillRect/>
          </a:stretch>
        </p:blipFill>
        <p:spPr>
          <a:xfrm>
            <a:off x="276225" y="371475"/>
            <a:ext cx="3285554" cy="3171837"/>
          </a:xfrm>
          <a:prstGeom prst="rect">
            <a:avLst/>
          </a:prstGeom>
        </p:spPr>
      </p:pic>
      <p:grpSp>
        <p:nvGrpSpPr>
          <p:cNvPr id="2024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69814" name="Group"/>
          <p:cNvGrpSpPr/>
          <p:nvPr/>
        </p:nvGrpSpPr>
        <p:grpSpPr>
          <a:xfrm>
            <a:off x="2495548" y="873137"/>
            <a:ext cx="13355957" cy="8682343"/>
            <a:chOff x="2495548" y="873137"/>
            <a:chExt cx="13355957" cy="8682343"/>
          </a:xfrm>
        </p:grpSpPr>
        <p:pic>
          <p:nvPicPr>
            <p:cNvPr id="6" name="Image 3" descr="preencoded.png">    </p:cNvPr>
            <p:cNvPicPr>
              <a:picLocks noChangeAspect="1"/>
            </p:cNvPicPr>
            <p:nvPr/>
          </p:nvPicPr>
          <p:blipFill>
            <a:blip r:embed="rId4"/>
            <a:stretch>
              <a:fillRect/>
            </a:stretch>
          </p:blipFill>
          <p:spPr>
            <a:xfrm>
              <a:off x="9029700" y="1209666"/>
              <a:ext cx="3914775" cy="3924309"/>
            </a:xfrm>
            <a:prstGeom prst="rect">
              <a:avLst/>
            </a:prstGeom>
          </p:spPr>
        </p:pic>
        <p:pic>
          <p:nvPicPr>
            <p:cNvPr id="7" name="Image 4" descr="preencoded.png">    </p:cNvPr>
            <p:cNvPicPr>
              <a:picLocks noChangeAspect="1"/>
            </p:cNvPicPr>
            <p:nvPr/>
          </p:nvPicPr>
          <p:blipFill>
            <a:blip r:embed="rId5"/>
            <a:stretch>
              <a:fillRect/>
            </a:stretch>
          </p:blipFill>
          <p:spPr>
            <a:xfrm>
              <a:off x="51054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5143500"/>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9029700" y="5143500"/>
              <a:ext cx="3914775" cy="3924309"/>
            </a:xfrm>
            <a:prstGeom prst="rect">
              <a:avLst/>
            </a:prstGeom>
          </p:spPr>
        </p:pic>
        <p:sp>
          <p:nvSpPr>
            <p:cNvPr id="10" name="Shape 1"/>
            <p:cNvSpPr/>
            <p:nvPr/>
          </p:nvSpPr>
          <p:spPr>
            <a:xfrm rot="5396226">
              <a:off x="4686297" y="5148263"/>
              <a:ext cx="8677280" cy="0"/>
            </a:xfrm>
            <a:prstGeom prst="line">
              <a:avLst/>
            </a:prstGeom>
            <a:noFill/>
            <a:ln w="9525">
              <a:solidFill>
                <a:srgbClr val="000000"/>
              </a:solidFill>
              <a:prstDash val="solid"/>
            </a:ln>
          </p:spPr>
        </p:sp>
        <p:sp>
          <p:nvSpPr>
            <p:cNvPr id="11" name="Shape 2"/>
            <p:cNvSpPr/>
            <p:nvPr/>
          </p:nvSpPr>
          <p:spPr>
            <a:xfrm rot="2509">
              <a:off x="2495548" y="5138738"/>
              <a:ext cx="13049253" cy="0"/>
            </a:xfrm>
            <a:prstGeom prst="line">
              <a:avLst/>
            </a:prstGeom>
            <a:noFill/>
            <a:ln w="9525">
              <a:solidFill>
                <a:srgbClr val="000000"/>
              </a:solidFill>
              <a:prstDash val="solid"/>
            </a:ln>
          </p:spPr>
        </p:sp>
        <p:pic>
          <p:nvPicPr>
            <p:cNvPr id="12" name="Image 7" descr="preencoded.png">    </p:cNvPr>
            <p:cNvPicPr>
              <a:picLocks noChangeAspect="1"/>
            </p:cNvPicPr>
            <p:nvPr/>
          </p:nvPicPr>
          <p:blipFill>
            <a:blip r:embed="rId8"/>
            <a:stretch>
              <a:fillRect/>
            </a:stretch>
          </p:blipFill>
          <p:spPr>
            <a:xfrm>
              <a:off x="2559058" y="873137"/>
              <a:ext cx="1092180" cy="1092182"/>
            </a:xfrm>
            <a:prstGeom prst="rect">
              <a:avLst/>
            </a:prstGeom>
          </p:spPr>
        </p:pic>
        <p:pic>
          <p:nvPicPr>
            <p:cNvPr id="13" name="Image 8" descr="preencoded.png">    </p:cNvPr>
            <p:cNvPicPr>
              <a:picLocks noChangeAspect="1"/>
            </p:cNvPicPr>
            <p:nvPr/>
          </p:nvPicPr>
          <p:blipFill>
            <a:blip r:embed="rId9"/>
            <a:stretch>
              <a:fillRect/>
            </a:stretch>
          </p:blipFill>
          <p:spPr>
            <a:xfrm>
              <a:off x="2571731" y="6099572"/>
              <a:ext cx="1139446" cy="1139446"/>
            </a:xfrm>
            <a:prstGeom prst="rect">
              <a:avLst/>
            </a:prstGeom>
          </p:spPr>
        </p:pic>
        <p:pic>
          <p:nvPicPr>
            <p:cNvPr id="14" name="Image 9" descr="preencoded.png">    </p:cNvPr>
            <p:cNvPicPr>
              <a:picLocks noChangeAspect="1"/>
            </p:cNvPicPr>
            <p:nvPr/>
          </p:nvPicPr>
          <p:blipFill>
            <a:blip r:embed="rId10"/>
            <a:stretch>
              <a:fillRect/>
            </a:stretch>
          </p:blipFill>
          <p:spPr>
            <a:xfrm>
              <a:off x="12506325" y="962025"/>
              <a:ext cx="894080" cy="892810"/>
            </a:xfrm>
            <a:prstGeom prst="rect">
              <a:avLst/>
            </a:prstGeom>
          </p:spPr>
        </p:pic>
        <p:pic>
          <p:nvPicPr>
            <p:cNvPr id="15" name="Image 10" descr="preencoded.png">    </p:cNvPr>
            <p:cNvPicPr>
              <a:picLocks noChangeAspect="1"/>
            </p:cNvPicPr>
            <p:nvPr/>
          </p:nvPicPr>
          <p:blipFill>
            <a:blip r:embed="rId11"/>
            <a:stretch>
              <a:fillRect/>
            </a:stretch>
          </p:blipFill>
          <p:spPr>
            <a:xfrm>
              <a:off x="12430126" y="6095997"/>
              <a:ext cx="1117600" cy="1219200"/>
            </a:xfrm>
            <a:prstGeom prst="rect">
              <a:avLst/>
            </a:prstGeom>
          </p:spPr>
        </p:pic>
        <p:sp>
          <p:nvSpPr>
            <p:cNvPr id="16" name="Text 3"/>
            <p:cNvSpPr/>
            <p:nvPr/>
          </p:nvSpPr>
          <p:spPr>
            <a:xfrm>
              <a:off x="7496175" y="3076575"/>
              <a:ext cx="1122045" cy="2065020"/>
            </a:xfrm>
            <a:prstGeom prst="rect">
              <a:avLst/>
            </a:prstGeom>
            <a:noFill/>
            <a:ln/>
          </p:spPr>
          <p:txBody>
            <a:bodyPr wrap="square" lIns="0" tIns="0" rIns="0" bIns="0" rtlCol="0" anchor="t"/>
            <a:lstStyle/>
            <a:p>
              <a:pPr algn="l" indent="0" marL="0">
                <a:buNone/>
              </a:pPr>
              <a:r>
                <a:rPr lang="en-US" sz="9600" u="none" dirty="0">
                  <a:solidFill>
                    <a:srgbClr val="0E0E0E"/>
                  </a:solidFill>
                  <a:latin typeface="Leckerli One" pitchFamily="34" charset="0"/>
                  <a:ea typeface="Leckerli One" pitchFamily="34" charset="-122"/>
                  <a:cs typeface="Leckerli One" pitchFamily="34" charset="-120"/>
                </a:rPr>
                <a:t>S</a:t>
              </a:r>
              <a:endParaRPr lang="en-US" sz="9600" dirty="0"/>
            </a:p>
          </p:txBody>
        </p:sp>
        <p:sp>
          <p:nvSpPr>
            <p:cNvPr id="17" name="Text 4"/>
            <p:cNvSpPr/>
            <p:nvPr/>
          </p:nvSpPr>
          <p:spPr>
            <a:xfrm>
              <a:off x="9496425" y="3076575"/>
              <a:ext cx="1684020" cy="2065020"/>
            </a:xfrm>
            <a:prstGeom prst="rect">
              <a:avLst/>
            </a:prstGeom>
            <a:noFill/>
            <a:ln/>
          </p:spPr>
          <p:txBody>
            <a:bodyPr wrap="square" lIns="0" tIns="0" rIns="0" bIns="0" rtlCol="0" anchor="t"/>
            <a:lstStyle/>
            <a:p>
              <a:pPr algn="l" indent="0" marL="0">
                <a:buNone/>
              </a:pPr>
              <a:r>
                <a:rPr lang="en-US" sz="9600" u="none" dirty="0">
                  <a:solidFill>
                    <a:srgbClr val="FFFFFF"/>
                  </a:solidFill>
                  <a:latin typeface="Leckerli One" pitchFamily="34" charset="0"/>
                  <a:ea typeface="Leckerli One" pitchFamily="34" charset="-122"/>
                  <a:cs typeface="Leckerli One" pitchFamily="34" charset="-120"/>
                </a:rPr>
                <a:t>W</a:t>
              </a:r>
              <a:endParaRPr lang="en-US" sz="9600" dirty="0"/>
            </a:p>
          </p:txBody>
        </p:sp>
        <p:sp>
          <p:nvSpPr>
            <p:cNvPr id="18" name="Text 5"/>
            <p:cNvSpPr/>
            <p:nvPr/>
          </p:nvSpPr>
          <p:spPr>
            <a:xfrm>
              <a:off x="7391400" y="5638800"/>
              <a:ext cx="1464945" cy="2065020"/>
            </a:xfrm>
            <a:prstGeom prst="rect">
              <a:avLst/>
            </a:prstGeom>
            <a:noFill/>
            <a:ln/>
          </p:spPr>
          <p:txBody>
            <a:bodyPr wrap="square" lIns="0" tIns="0" rIns="0" bIns="0" rtlCol="0" anchor="t"/>
            <a:lstStyle/>
            <a:p>
              <a:pPr algn="l" indent="0" marL="0">
                <a:buNone/>
              </a:pPr>
              <a:r>
                <a:rPr lang="en-US" sz="9600" u="none" dirty="0">
                  <a:solidFill>
                    <a:srgbClr val="FFFFFF"/>
                  </a:solidFill>
                  <a:latin typeface="Leckerli One" pitchFamily="34" charset="0"/>
                  <a:ea typeface="Leckerli One" pitchFamily="34" charset="-122"/>
                  <a:cs typeface="Leckerli One" pitchFamily="34" charset="-120"/>
                </a:rPr>
                <a:t>O</a:t>
              </a:r>
              <a:endParaRPr lang="en-US" sz="9600" dirty="0"/>
            </a:p>
          </p:txBody>
        </p:sp>
        <p:sp>
          <p:nvSpPr>
            <p:cNvPr id="19" name="Text 6"/>
            <p:cNvSpPr/>
            <p:nvPr/>
          </p:nvSpPr>
          <p:spPr>
            <a:xfrm>
              <a:off x="9686925" y="5638800"/>
              <a:ext cx="1102995" cy="2065020"/>
            </a:xfrm>
            <a:prstGeom prst="rect">
              <a:avLst/>
            </a:prstGeom>
            <a:noFill/>
            <a:ln/>
          </p:spPr>
          <p:txBody>
            <a:bodyPr wrap="square" lIns="0" tIns="0" rIns="0" bIns="0" rtlCol="0" anchor="t"/>
            <a:lstStyle/>
            <a:p>
              <a:pPr algn="l" indent="0" marL="0">
                <a:buNone/>
              </a:pPr>
              <a:r>
                <a:rPr lang="en-US" sz="9600" u="none" dirty="0">
                  <a:solidFill>
                    <a:srgbClr val="0E0E0E"/>
                  </a:solidFill>
                  <a:latin typeface="Leckerli One" pitchFamily="34" charset="0"/>
                  <a:ea typeface="Leckerli One" pitchFamily="34" charset="-122"/>
                  <a:cs typeface="Leckerli One" pitchFamily="34" charset="-120"/>
                </a:rPr>
                <a:t>T</a:t>
              </a:r>
              <a:endParaRPr lang="en-US" sz="9600" dirty="0"/>
            </a:p>
          </p:txBody>
        </p:sp>
        <p:sp>
          <p:nvSpPr>
            <p:cNvPr id="20" name="Text 7"/>
            <p:cNvSpPr/>
            <p:nvPr/>
          </p:nvSpPr>
          <p:spPr>
            <a:xfrm>
              <a:off x="2495550" y="2638425"/>
              <a:ext cx="3497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Strengths</a:t>
              </a:r>
              <a:endParaRPr lang="en-US" sz="2700" dirty="0"/>
            </a:p>
          </p:txBody>
        </p:sp>
        <p:sp>
          <p:nvSpPr>
            <p:cNvPr id="21" name="Text 8"/>
            <p:cNvSpPr/>
            <p:nvPr/>
          </p:nvSpPr>
          <p:spPr>
            <a:xfrm>
              <a:off x="2495550" y="324802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2" name="Text 9"/>
            <p:cNvSpPr/>
            <p:nvPr/>
          </p:nvSpPr>
          <p:spPr>
            <a:xfrm>
              <a:off x="2495550" y="7924800"/>
              <a:ext cx="3497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Opportunities</a:t>
              </a:r>
              <a:endParaRPr lang="en-US" sz="2700" dirty="0"/>
            </a:p>
          </p:txBody>
        </p:sp>
        <p:sp>
          <p:nvSpPr>
            <p:cNvPr id="23" name="Text 10"/>
            <p:cNvSpPr/>
            <p:nvPr/>
          </p:nvSpPr>
          <p:spPr>
            <a:xfrm>
              <a:off x="2495550" y="85344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11"/>
            <p:cNvSpPr/>
            <p:nvPr/>
          </p:nvSpPr>
          <p:spPr>
            <a:xfrm>
              <a:off x="12353925" y="2638425"/>
              <a:ext cx="3497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Weaknesses</a:t>
              </a:r>
              <a:endParaRPr lang="en-US" sz="2700" dirty="0"/>
            </a:p>
          </p:txBody>
        </p:sp>
        <p:sp>
          <p:nvSpPr>
            <p:cNvPr id="25" name="Text 12"/>
            <p:cNvSpPr/>
            <p:nvPr/>
          </p:nvSpPr>
          <p:spPr>
            <a:xfrm>
              <a:off x="12353925" y="324802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3"/>
            <p:cNvSpPr/>
            <p:nvPr/>
          </p:nvSpPr>
          <p:spPr>
            <a:xfrm>
              <a:off x="12353925" y="7924800"/>
              <a:ext cx="3497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Threats</a:t>
              </a:r>
              <a:endParaRPr lang="en-US" sz="2700" dirty="0"/>
            </a:p>
          </p:txBody>
        </p:sp>
        <p:sp>
          <p:nvSpPr>
            <p:cNvPr id="27" name="Text 14"/>
            <p:cNvSpPr/>
            <p:nvPr/>
          </p:nvSpPr>
          <p:spPr>
            <a:xfrm>
              <a:off x="12353925" y="85344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05975" y="-3286125"/>
            <a:ext cx="11277600" cy="7781926"/>
          </a:xfrm>
          <a:prstGeom prst="rect">
            <a:avLst/>
          </a:prstGeom>
        </p:spPr>
      </p:pic>
      <p:pic>
        <p:nvPicPr>
          <p:cNvPr id="3" name="Image 1" descr="preencoded.png">    </p:cNvPr>
          <p:cNvPicPr>
            <a:picLocks noChangeAspect="1"/>
          </p:cNvPicPr>
          <p:nvPr/>
        </p:nvPicPr>
        <p:blipFill>
          <a:blip r:embed="rId2"/>
          <a:stretch>
            <a:fillRect/>
          </a:stretch>
        </p:blipFill>
        <p:spPr>
          <a:xfrm>
            <a:off x="581025" y="7115175"/>
            <a:ext cx="3237765" cy="3171825"/>
          </a:xfrm>
          <a:prstGeom prst="rect">
            <a:avLst/>
          </a:prstGeom>
        </p:spPr>
      </p:pic>
      <p:grpSp>
        <p:nvGrpSpPr>
          <p:cNvPr id="3188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7915275" y="1009650"/>
            <a:ext cx="9058275" cy="9067800"/>
          </a:xfrm>
          <a:prstGeom prst="rect">
            <a:avLst/>
          </a:prstGeom>
        </p:spPr>
      </p:pic>
      <p:sp>
        <p:nvSpPr>
          <p:cNvPr id="7" name="Text 1"/>
          <p:cNvSpPr/>
          <p:nvPr/>
        </p:nvSpPr>
        <p:spPr>
          <a:xfrm>
            <a:off x="1047750" y="857250"/>
            <a:ext cx="7915275" cy="1295400"/>
          </a:xfrm>
          <a:prstGeom prst="rect">
            <a:avLst/>
          </a:prstGeom>
          <a:noFill/>
          <a:ln/>
        </p:spPr>
        <p:txBody>
          <a:bodyPr wrap="square" lIns="0" tIns="0" rIns="0" bIns="0" rtlCol="0" anchor="t"/>
          <a:lstStyle/>
          <a:p>
            <a:pPr algn="l" indent="0" marL="0">
              <a:buNone/>
            </a:pPr>
            <a:r>
              <a:rPr lang="en-US" sz="6000" u="none" dirty="0">
                <a:solidFill>
                  <a:srgbClr val="0E0E0E"/>
                </a:solidFill>
                <a:latin typeface="Leckerli One" pitchFamily="34" charset="0"/>
                <a:ea typeface="Leckerli One" pitchFamily="34" charset="-122"/>
                <a:cs typeface="Leckerli One" pitchFamily="34" charset="-120"/>
              </a:rPr>
              <a:t>Some Data</a:t>
            </a:r>
            <a:endParaRPr lang="en-US" sz="6000" dirty="0"/>
          </a:p>
        </p:txBody>
      </p:sp>
      <p:grpSp>
        <p:nvGrpSpPr>
          <p:cNvPr id="96422" name="Group"/>
          <p:cNvGrpSpPr/>
          <p:nvPr/>
        </p:nvGrpSpPr>
        <p:grpSpPr>
          <a:xfrm>
            <a:off x="933450" y="3981450"/>
            <a:ext cx="1724025" cy="1295400"/>
            <a:chOff x="933450" y="3981450"/>
            <a:chExt cx="1724025" cy="1295400"/>
          </a:xfrm>
        </p:grpSpPr>
        <p:sp>
          <p:nvSpPr>
            <p:cNvPr id="8" name="Text 2"/>
            <p:cNvSpPr/>
            <p:nvPr/>
          </p:nvSpPr>
          <p:spPr>
            <a:xfrm>
              <a:off x="933450" y="3981450"/>
              <a:ext cx="172402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75%</a:t>
              </a:r>
              <a:endParaRPr lang="en-US" sz="6000" dirty="0"/>
            </a:p>
          </p:txBody>
        </p:sp>
      </p:grpSp>
      <p:grpSp>
        <p:nvGrpSpPr>
          <p:cNvPr id="53406" name="Group"/>
          <p:cNvGrpSpPr/>
          <p:nvPr/>
        </p:nvGrpSpPr>
        <p:grpSpPr>
          <a:xfrm>
            <a:off x="2543175" y="3771900"/>
            <a:ext cx="4888230" cy="1554480"/>
            <a:chOff x="2543175" y="3771900"/>
            <a:chExt cx="4888230" cy="1554480"/>
          </a:xfrm>
        </p:grpSpPr>
        <p:sp>
          <p:nvSpPr>
            <p:cNvPr id="9" name="Text 3"/>
            <p:cNvSpPr/>
            <p:nvPr/>
          </p:nvSpPr>
          <p:spPr>
            <a:xfrm>
              <a:off x="2543175" y="3771900"/>
              <a:ext cx="488823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Enchanted Creatures</a:t>
              </a:r>
              <a:endParaRPr lang="en-US" sz="2700" dirty="0"/>
            </a:p>
          </p:txBody>
        </p:sp>
        <p:sp>
          <p:nvSpPr>
            <p:cNvPr id="10" name="Text 4"/>
            <p:cNvSpPr/>
            <p:nvPr/>
          </p:nvSpPr>
          <p:spPr>
            <a:xfrm>
              <a:off x="2543175" y="4305300"/>
              <a:ext cx="4880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86497" name="Group"/>
          <p:cNvGrpSpPr/>
          <p:nvPr/>
        </p:nvGrpSpPr>
        <p:grpSpPr>
          <a:xfrm>
            <a:off x="933450" y="5676900"/>
            <a:ext cx="1895475" cy="1295400"/>
            <a:chOff x="933450" y="5676900"/>
            <a:chExt cx="1895475" cy="1295400"/>
          </a:xfrm>
        </p:grpSpPr>
        <p:sp>
          <p:nvSpPr>
            <p:cNvPr id="11" name="Text 5"/>
            <p:cNvSpPr/>
            <p:nvPr/>
          </p:nvSpPr>
          <p:spPr>
            <a:xfrm>
              <a:off x="933450" y="5676900"/>
              <a:ext cx="189547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60%</a:t>
              </a:r>
              <a:endParaRPr lang="en-US" sz="6000" dirty="0"/>
            </a:p>
          </p:txBody>
        </p:sp>
      </p:grpSp>
      <p:grpSp>
        <p:nvGrpSpPr>
          <p:cNvPr id="67486" name="Group"/>
          <p:cNvGrpSpPr/>
          <p:nvPr/>
        </p:nvGrpSpPr>
        <p:grpSpPr>
          <a:xfrm>
            <a:off x="2714625" y="5695950"/>
            <a:ext cx="4716780" cy="1097280"/>
            <a:chOff x="2714625" y="5695950"/>
            <a:chExt cx="4716780" cy="1097280"/>
          </a:xfrm>
        </p:grpSpPr>
        <p:sp>
          <p:nvSpPr>
            <p:cNvPr id="12" name="Text 6"/>
            <p:cNvSpPr/>
            <p:nvPr/>
          </p:nvSpPr>
          <p:spPr>
            <a:xfrm>
              <a:off x="2714625" y="5695950"/>
              <a:ext cx="47167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Magic-Wielding Individuals</a:t>
              </a:r>
              <a:endParaRPr lang="en-US" sz="2700" dirty="0"/>
            </a:p>
          </p:txBody>
        </p:sp>
        <p:sp>
          <p:nvSpPr>
            <p:cNvPr id="13" name="Text 7"/>
            <p:cNvSpPr/>
            <p:nvPr/>
          </p:nvSpPr>
          <p:spPr>
            <a:xfrm>
              <a:off x="2714625" y="6229350"/>
              <a:ext cx="4709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45310" name="Group"/>
          <p:cNvGrpSpPr/>
          <p:nvPr/>
        </p:nvGrpSpPr>
        <p:grpSpPr>
          <a:xfrm>
            <a:off x="933450" y="7372350"/>
            <a:ext cx="1876425" cy="1295400"/>
            <a:chOff x="933450" y="7372350"/>
            <a:chExt cx="1876425" cy="1295400"/>
          </a:xfrm>
        </p:grpSpPr>
        <p:sp>
          <p:nvSpPr>
            <p:cNvPr id="14" name="Text 8"/>
            <p:cNvSpPr/>
            <p:nvPr/>
          </p:nvSpPr>
          <p:spPr>
            <a:xfrm>
              <a:off x="933450" y="7372350"/>
              <a:ext cx="187642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90%</a:t>
              </a:r>
              <a:endParaRPr lang="en-US" sz="6000" dirty="0"/>
            </a:p>
          </p:txBody>
        </p:sp>
      </p:grpSp>
      <p:grpSp>
        <p:nvGrpSpPr>
          <p:cNvPr id="19713" name="Group"/>
          <p:cNvGrpSpPr/>
          <p:nvPr/>
        </p:nvGrpSpPr>
        <p:grpSpPr>
          <a:xfrm>
            <a:off x="2695575" y="7162800"/>
            <a:ext cx="4735830" cy="1554480"/>
            <a:chOff x="2695575" y="7162800"/>
            <a:chExt cx="4735830" cy="1554480"/>
          </a:xfrm>
        </p:grpSpPr>
        <p:sp>
          <p:nvSpPr>
            <p:cNvPr id="15" name="Text 9"/>
            <p:cNvSpPr/>
            <p:nvPr/>
          </p:nvSpPr>
          <p:spPr>
            <a:xfrm>
              <a:off x="2695575" y="7162800"/>
              <a:ext cx="473583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Spells Cast</a:t>
              </a:r>
              <a:endParaRPr lang="en-US" sz="2700" dirty="0"/>
            </a:p>
          </p:txBody>
        </p:sp>
        <p:sp>
          <p:nvSpPr>
            <p:cNvPr id="16" name="Text 10"/>
            <p:cNvSpPr/>
            <p:nvPr/>
          </p:nvSpPr>
          <p:spPr>
            <a:xfrm>
              <a:off x="2695575" y="7696200"/>
              <a:ext cx="47282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4800" y="-333375"/>
            <a:ext cx="5734051" cy="5057774"/>
          </a:xfrm>
          <a:prstGeom prst="rect">
            <a:avLst/>
          </a:prstGeom>
        </p:spPr>
      </p:pic>
      <p:pic>
        <p:nvPicPr>
          <p:cNvPr id="3" name="Image 1" descr="preencoded.png">    </p:cNvPr>
          <p:cNvPicPr>
            <a:picLocks noChangeAspect="1"/>
          </p:cNvPicPr>
          <p:nvPr/>
        </p:nvPicPr>
        <p:blipFill>
          <a:blip r:embed="rId2"/>
          <a:stretch>
            <a:fillRect/>
          </a:stretch>
        </p:blipFill>
        <p:spPr>
          <a:xfrm>
            <a:off x="11934825" y="0"/>
            <a:ext cx="6596208" cy="3171823"/>
          </a:xfrm>
          <a:prstGeom prst="rect">
            <a:avLst/>
          </a:prstGeom>
        </p:spPr>
      </p:pic>
      <p:pic>
        <p:nvPicPr>
          <p:cNvPr id="4" name="Image 2" descr="preencoded.png">    </p:cNvPr>
          <p:cNvPicPr>
            <a:picLocks noChangeAspect="1"/>
          </p:cNvPicPr>
          <p:nvPr/>
        </p:nvPicPr>
        <p:blipFill>
          <a:blip r:embed="rId3"/>
          <a:stretch>
            <a:fillRect/>
          </a:stretch>
        </p:blipFill>
        <p:spPr>
          <a:xfrm>
            <a:off x="-304800" y="7115175"/>
            <a:ext cx="3862568" cy="3171824"/>
          </a:xfrm>
          <a:prstGeom prst="rect">
            <a:avLst/>
          </a:prstGeom>
        </p:spPr>
      </p:pic>
      <p:pic>
        <p:nvPicPr>
          <p:cNvPr id="5" name="Image 3" descr="preencoded.png">    </p:cNvPr>
          <p:cNvPicPr>
            <a:picLocks noChangeAspect="1"/>
          </p:cNvPicPr>
          <p:nvPr/>
        </p:nvPicPr>
        <p:blipFill>
          <a:blip r:embed="rId4"/>
          <a:stretch>
            <a:fillRect/>
          </a:stretch>
        </p:blipFill>
        <p:spPr>
          <a:xfrm rot="10800000">
            <a:off x="14420850" y="7115175"/>
            <a:ext cx="3862569" cy="3171824"/>
          </a:xfrm>
          <a:prstGeom prst="rect">
            <a:avLst/>
          </a:prstGeom>
        </p:spPr>
      </p:pic>
      <p:grpSp>
        <p:nvGrpSpPr>
          <p:cNvPr id="6852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62663" name="Group"/>
          <p:cNvGrpSpPr/>
          <p:nvPr/>
        </p:nvGrpSpPr>
        <p:grpSpPr>
          <a:xfrm>
            <a:off x="5632133" y="7000875"/>
            <a:ext cx="7014210" cy="1021080"/>
            <a:chOff x="5632133" y="7000875"/>
            <a:chExt cx="7014210" cy="1021080"/>
          </a:xfrm>
        </p:grpSpPr>
        <p:grpSp>
          <p:nvGrpSpPr>
            <p:cNvPr id="54639" name="Group"/>
            <p:cNvGrpSpPr/>
            <p:nvPr/>
          </p:nvGrpSpPr>
          <p:grpSpPr>
            <a:xfrm>
              <a:off x="3168015" y="2552700"/>
              <a:ext cx="11942445" cy="4356735"/>
              <a:chOff x="3168015" y="2552700"/>
              <a:chExt cx="11942445" cy="4356735"/>
            </a:xfrm>
          </p:grpSpPr>
          <p:sp>
            <p:nvSpPr>
              <p:cNvPr id="8" name="Text 1"/>
              <p:cNvSpPr/>
              <p:nvPr/>
            </p:nvSpPr>
            <p:spPr>
              <a:xfrm>
                <a:off x="3881438" y="2552700"/>
                <a:ext cx="10515600" cy="3876675"/>
              </a:xfrm>
              <a:prstGeom prst="rect">
                <a:avLst/>
              </a:prstGeom>
              <a:noFill/>
              <a:ln/>
            </p:spPr>
            <p:txBody>
              <a:bodyPr wrap="square" lIns="0" tIns="0" rIns="0" bIns="0" rtlCol="0" anchor="t"/>
              <a:lstStyle/>
              <a:p>
                <a:pPr algn="ctr" indent="0" marL="0">
                  <a:buNone/>
                </a:pPr>
                <a:r>
                  <a:rPr lang="en-US" sz="18000" u="none" dirty="0">
                    <a:solidFill>
                      <a:srgbClr val="272727"/>
                    </a:solidFill>
                    <a:latin typeface="Leckerli One" pitchFamily="34" charset="0"/>
                    <a:ea typeface="Leckerli One" pitchFamily="34" charset="-122"/>
                    <a:cs typeface="Leckerli One" pitchFamily="34" charset="-120"/>
                  </a:rPr>
                  <a:t>234,567</a:t>
                </a:r>
                <a:endParaRPr lang="en-US" sz="18000" dirty="0"/>
              </a:p>
            </p:txBody>
          </p:sp>
          <p:sp>
            <p:nvSpPr>
              <p:cNvPr id="9" name="Text 2"/>
              <p:cNvSpPr/>
              <p:nvPr/>
            </p:nvSpPr>
            <p:spPr>
              <a:xfrm>
                <a:off x="3168015" y="5781675"/>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10" name="Text 3"/>
            <p:cNvSpPr/>
            <p:nvPr/>
          </p:nvSpPr>
          <p:spPr>
            <a:xfrm>
              <a:off x="5632133" y="7000875"/>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525625" y="7362825"/>
            <a:ext cx="4256718" cy="3171822"/>
          </a:xfrm>
          <a:prstGeom prst="rect">
            <a:avLst/>
          </a:prstGeom>
        </p:spPr>
      </p:pic>
      <p:pic>
        <p:nvPicPr>
          <p:cNvPr id="3" name="Image 1" descr="preencoded.png">    </p:cNvPr>
          <p:cNvPicPr>
            <a:picLocks noChangeAspect="1"/>
          </p:cNvPicPr>
          <p:nvPr/>
        </p:nvPicPr>
        <p:blipFill>
          <a:blip r:embed="rId2"/>
          <a:stretch>
            <a:fillRect/>
          </a:stretch>
        </p:blipFill>
        <p:spPr>
          <a:xfrm>
            <a:off x="276225" y="371475"/>
            <a:ext cx="3285554" cy="3171837"/>
          </a:xfrm>
          <a:prstGeom prst="rect">
            <a:avLst/>
          </a:prstGeom>
        </p:spPr>
      </p:pic>
      <p:grpSp>
        <p:nvGrpSpPr>
          <p:cNvPr id="4331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73309" name="Group"/>
          <p:cNvGrpSpPr/>
          <p:nvPr/>
        </p:nvGrpSpPr>
        <p:grpSpPr>
          <a:xfrm>
            <a:off x="2690813" y="2447925"/>
            <a:ext cx="6036945" cy="2065020"/>
            <a:chOff x="2690813" y="2447925"/>
            <a:chExt cx="6036945" cy="2065020"/>
          </a:xfrm>
        </p:grpSpPr>
        <p:sp>
          <p:nvSpPr>
            <p:cNvPr id="6" name="Text 1"/>
            <p:cNvSpPr/>
            <p:nvPr/>
          </p:nvSpPr>
          <p:spPr>
            <a:xfrm>
              <a:off x="2690813" y="2447925"/>
              <a:ext cx="6036945"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233 Coins</a:t>
              </a:r>
              <a:endParaRPr lang="en-US" sz="9600" dirty="0"/>
            </a:p>
          </p:txBody>
        </p:sp>
      </p:grpSp>
      <p:grpSp>
        <p:nvGrpSpPr>
          <p:cNvPr id="23141" name="Group"/>
          <p:cNvGrpSpPr/>
          <p:nvPr/>
        </p:nvGrpSpPr>
        <p:grpSpPr>
          <a:xfrm>
            <a:off x="2512695" y="4086225"/>
            <a:ext cx="5966460" cy="563880"/>
            <a:chOff x="2512695" y="4086225"/>
            <a:chExt cx="5966460" cy="563880"/>
          </a:xfrm>
        </p:grpSpPr>
        <p:sp>
          <p:nvSpPr>
            <p:cNvPr id="7" name="Text 2"/>
            <p:cNvSpPr/>
            <p:nvPr/>
          </p:nvSpPr>
          <p:spPr>
            <a:xfrm>
              <a:off x="2512695" y="40862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54735" name="Group"/>
          <p:cNvGrpSpPr/>
          <p:nvPr/>
        </p:nvGrpSpPr>
        <p:grpSpPr>
          <a:xfrm>
            <a:off x="2400300" y="5238750"/>
            <a:ext cx="6617970" cy="2065020"/>
            <a:chOff x="2400300" y="5238750"/>
            <a:chExt cx="6617970" cy="2065020"/>
          </a:xfrm>
        </p:grpSpPr>
        <p:sp>
          <p:nvSpPr>
            <p:cNvPr id="8" name="Text 3"/>
            <p:cNvSpPr/>
            <p:nvPr/>
          </p:nvSpPr>
          <p:spPr>
            <a:xfrm>
              <a:off x="2400300" y="5238750"/>
              <a:ext cx="661797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456 Hours</a:t>
              </a:r>
              <a:endParaRPr lang="en-US" sz="9600" dirty="0"/>
            </a:p>
          </p:txBody>
        </p:sp>
      </p:grpSp>
      <p:grpSp>
        <p:nvGrpSpPr>
          <p:cNvPr id="10632" name="Group"/>
          <p:cNvGrpSpPr/>
          <p:nvPr/>
        </p:nvGrpSpPr>
        <p:grpSpPr>
          <a:xfrm>
            <a:off x="2512695" y="6877050"/>
            <a:ext cx="5966460" cy="563880"/>
            <a:chOff x="2512695" y="6877050"/>
            <a:chExt cx="5966460" cy="563880"/>
          </a:xfrm>
        </p:grpSpPr>
        <p:sp>
          <p:nvSpPr>
            <p:cNvPr id="9" name="Text 4"/>
            <p:cNvSpPr/>
            <p:nvPr/>
          </p:nvSpPr>
          <p:spPr>
            <a:xfrm>
              <a:off x="2512695" y="68770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74605" name="Group"/>
          <p:cNvGrpSpPr/>
          <p:nvPr/>
        </p:nvGrpSpPr>
        <p:grpSpPr>
          <a:xfrm>
            <a:off x="11949113" y="2447925"/>
            <a:ext cx="2760345" cy="2065020"/>
            <a:chOff x="11949113" y="2447925"/>
            <a:chExt cx="2760345" cy="2065020"/>
          </a:xfrm>
        </p:grpSpPr>
        <p:sp>
          <p:nvSpPr>
            <p:cNvPr id="10" name="Text 5"/>
            <p:cNvSpPr/>
            <p:nvPr/>
          </p:nvSpPr>
          <p:spPr>
            <a:xfrm>
              <a:off x="11949113" y="2447925"/>
              <a:ext cx="2760345"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85%</a:t>
              </a:r>
              <a:endParaRPr lang="en-US" sz="9600" dirty="0"/>
            </a:p>
          </p:txBody>
        </p:sp>
      </p:grpSp>
      <p:grpSp>
        <p:nvGrpSpPr>
          <p:cNvPr id="69214" name="Group"/>
          <p:cNvGrpSpPr/>
          <p:nvPr/>
        </p:nvGrpSpPr>
        <p:grpSpPr>
          <a:xfrm>
            <a:off x="10132695" y="4086225"/>
            <a:ext cx="5966460" cy="563880"/>
            <a:chOff x="10132695" y="4086225"/>
            <a:chExt cx="5966460" cy="563880"/>
          </a:xfrm>
        </p:grpSpPr>
        <p:sp>
          <p:nvSpPr>
            <p:cNvPr id="11" name="Text 6"/>
            <p:cNvSpPr/>
            <p:nvPr/>
          </p:nvSpPr>
          <p:spPr>
            <a:xfrm>
              <a:off x="10132695" y="40862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50282" name="Group"/>
          <p:cNvGrpSpPr/>
          <p:nvPr/>
        </p:nvGrpSpPr>
        <p:grpSpPr>
          <a:xfrm>
            <a:off x="10806113" y="5238750"/>
            <a:ext cx="5046345" cy="2065020"/>
            <a:chOff x="10806113" y="5238750"/>
            <a:chExt cx="5046345" cy="2065020"/>
          </a:xfrm>
        </p:grpSpPr>
        <p:sp>
          <p:nvSpPr>
            <p:cNvPr id="12" name="Text 7"/>
            <p:cNvSpPr/>
            <p:nvPr/>
          </p:nvSpPr>
          <p:spPr>
            <a:xfrm>
              <a:off x="10806113" y="5238750"/>
              <a:ext cx="5046345"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765 Km</a:t>
              </a:r>
              <a:endParaRPr lang="en-US" sz="9600" dirty="0"/>
            </a:p>
          </p:txBody>
        </p:sp>
      </p:grpSp>
      <p:grpSp>
        <p:nvGrpSpPr>
          <p:cNvPr id="86902" name="Group"/>
          <p:cNvGrpSpPr/>
          <p:nvPr/>
        </p:nvGrpSpPr>
        <p:grpSpPr>
          <a:xfrm>
            <a:off x="10132695" y="6877050"/>
            <a:ext cx="5966460" cy="563880"/>
            <a:chOff x="10132695" y="6877050"/>
            <a:chExt cx="5966460" cy="563880"/>
          </a:xfrm>
        </p:grpSpPr>
        <p:sp>
          <p:nvSpPr>
            <p:cNvPr id="13" name="Text 8"/>
            <p:cNvSpPr/>
            <p:nvPr/>
          </p:nvSpPr>
          <p:spPr>
            <a:xfrm>
              <a:off x="10132695" y="68770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82850" y="495300"/>
            <a:ext cx="2466975" cy="4648201"/>
          </a:xfrm>
          <a:prstGeom prst="rect">
            <a:avLst/>
          </a:prstGeom>
        </p:spPr>
      </p:pic>
      <p:pic>
        <p:nvPicPr>
          <p:cNvPr id="3" name="Image 1" descr="preencoded.png">    </p:cNvPr>
          <p:cNvPicPr>
            <a:picLocks noChangeAspect="1"/>
          </p:cNvPicPr>
          <p:nvPr/>
        </p:nvPicPr>
        <p:blipFill>
          <a:blip r:embed="rId2"/>
          <a:stretch>
            <a:fillRect/>
          </a:stretch>
        </p:blipFill>
        <p:spPr>
          <a:xfrm>
            <a:off x="-266700" y="7610475"/>
            <a:ext cx="4270029" cy="3171825"/>
          </a:xfrm>
          <a:prstGeom prst="rect">
            <a:avLst/>
          </a:prstGeom>
        </p:spPr>
      </p:pic>
      <p:grpSp>
        <p:nvGrpSpPr>
          <p:cNvPr id="3354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Some Graph</a:t>
            </a:r>
            <a:endParaRPr lang="en-US" sz="6000" dirty="0"/>
          </a:p>
        </p:txBody>
      </p:sp>
      <p:grpSp>
        <p:nvGrpSpPr>
          <p:cNvPr id="10569"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8AF77"/>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8AF77"/>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8AF77"/>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8AF77"/>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8AF77"/>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8AF77"/>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8AF77"/>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8AF77"/>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8AF77"/>
                  </a:solidFill>
                  <a:latin typeface="Lato" pitchFamily="34" charset="0"/>
                  <a:ea typeface="Lato" pitchFamily="34" charset="-122"/>
                  <a:cs typeface="Lato" pitchFamily="34" charset="-120"/>
                </a:rPr>
                <a:t>100</a:t>
              </a:r>
              <a:endParaRPr lang="en-US" sz="1366" dirty="0"/>
            </a:p>
          </p:txBody>
        </p:sp>
      </p:grpSp>
      <p:grpSp>
        <p:nvGrpSpPr>
          <p:cNvPr id="12337"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068175" y="4695825"/>
              <a:ext cx="181737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34.574</a:t>
              </a:r>
              <a:endParaRPr lang="en-US" sz="3600" dirty="0"/>
            </a:p>
          </p:txBody>
        </p:sp>
        <p:sp>
          <p:nvSpPr>
            <p:cNvPr id="52" name="Text 22"/>
            <p:cNvSpPr/>
            <p:nvPr/>
          </p:nvSpPr>
          <p:spPr>
            <a:xfrm>
              <a:off x="12520613" y="5314950"/>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22204" name="Group"/>
          <p:cNvGrpSpPr/>
          <p:nvPr/>
        </p:nvGrpSpPr>
        <p:grpSpPr>
          <a:xfrm>
            <a:off x="9898380" y="7886700"/>
            <a:ext cx="5996940" cy="1716405"/>
            <a:chOff x="9898380" y="7886700"/>
            <a:chExt cx="5996940" cy="1716405"/>
          </a:xfrm>
        </p:grpSpPr>
        <p:sp>
          <p:nvSpPr>
            <p:cNvPr id="53" name="Text 23"/>
            <p:cNvSpPr/>
            <p:nvPr/>
          </p:nvSpPr>
          <p:spPr>
            <a:xfrm>
              <a:off x="9898380" y="7886700"/>
              <a:ext cx="59969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Treasure Found</a:t>
              </a:r>
              <a:endParaRPr lang="en-US" sz="3600" dirty="0"/>
            </a:p>
          </p:txBody>
        </p:sp>
        <p:sp>
          <p:nvSpPr>
            <p:cNvPr id="54" name="Text 24"/>
            <p:cNvSpPr/>
            <p:nvPr/>
          </p:nvSpPr>
          <p:spPr>
            <a:xfrm>
              <a:off x="9913620" y="85820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82190" name="Group"/>
          <p:cNvGrpSpPr/>
          <p:nvPr/>
        </p:nvGrpSpPr>
        <p:grpSpPr>
          <a:xfrm>
            <a:off x="2392680" y="7886700"/>
            <a:ext cx="5996940" cy="1716405"/>
            <a:chOff x="2392680" y="7886700"/>
            <a:chExt cx="5996940" cy="1716405"/>
          </a:xfrm>
        </p:grpSpPr>
        <p:sp>
          <p:nvSpPr>
            <p:cNvPr id="55" name="Text 25"/>
            <p:cNvSpPr/>
            <p:nvPr/>
          </p:nvSpPr>
          <p:spPr>
            <a:xfrm>
              <a:off x="2392680" y="7886700"/>
              <a:ext cx="59969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Spellcasting Progress</a:t>
              </a:r>
              <a:endParaRPr lang="en-US" sz="3600" dirty="0"/>
            </a:p>
          </p:txBody>
        </p:sp>
        <p:sp>
          <p:nvSpPr>
            <p:cNvPr id="56" name="Text 26"/>
            <p:cNvSpPr/>
            <p:nvPr/>
          </p:nvSpPr>
          <p:spPr>
            <a:xfrm>
              <a:off x="2407920" y="85820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05975" y="-3286125"/>
            <a:ext cx="11277600" cy="7781926"/>
          </a:xfrm>
          <a:prstGeom prst="rect">
            <a:avLst/>
          </a:prstGeom>
        </p:spPr>
      </p:pic>
      <p:pic>
        <p:nvPicPr>
          <p:cNvPr id="3" name="Image 1" descr="preencoded.png">    </p:cNvPr>
          <p:cNvPicPr>
            <a:picLocks noChangeAspect="1"/>
          </p:cNvPicPr>
          <p:nvPr/>
        </p:nvPicPr>
        <p:blipFill>
          <a:blip r:embed="rId2"/>
          <a:stretch>
            <a:fillRect/>
          </a:stretch>
        </p:blipFill>
        <p:spPr>
          <a:xfrm>
            <a:off x="581025" y="7115175"/>
            <a:ext cx="3237765" cy="3171825"/>
          </a:xfrm>
          <a:prstGeom prst="rect">
            <a:avLst/>
          </a:prstGeom>
        </p:spPr>
      </p:pic>
      <p:grpSp>
        <p:nvGrpSpPr>
          <p:cNvPr id="6048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13831" name="Group"/>
          <p:cNvGrpSpPr/>
          <p:nvPr/>
        </p:nvGrpSpPr>
        <p:grpSpPr>
          <a:xfrm>
            <a:off x="10086975" y="4314825"/>
            <a:ext cx="6644640" cy="1792605"/>
            <a:chOff x="10086975" y="4314825"/>
            <a:chExt cx="6644640" cy="1792605"/>
          </a:xfrm>
        </p:grpSpPr>
        <p:sp>
          <p:nvSpPr>
            <p:cNvPr id="6" name="Text 1"/>
            <p:cNvSpPr/>
            <p:nvPr/>
          </p:nvSpPr>
          <p:spPr>
            <a:xfrm>
              <a:off x="10086975" y="4314825"/>
              <a:ext cx="66446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A web application</a:t>
              </a:r>
              <a:endParaRPr lang="en-US" sz="3600" dirty="0"/>
            </a:p>
          </p:txBody>
        </p:sp>
        <p:sp>
          <p:nvSpPr>
            <p:cNvPr id="7" name="Text 2"/>
            <p:cNvSpPr/>
            <p:nvPr/>
          </p:nvSpPr>
          <p:spPr>
            <a:xfrm>
              <a:off x="10086975" y="5086350"/>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5181600" y="914400"/>
            <a:ext cx="7915275"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525625" y="7362825"/>
            <a:ext cx="4256718" cy="3171822"/>
          </a:xfrm>
          <a:prstGeom prst="rect">
            <a:avLst/>
          </a:prstGeom>
        </p:spPr>
      </p:pic>
      <p:pic>
        <p:nvPicPr>
          <p:cNvPr id="3" name="Image 1" descr="preencoded.png">    </p:cNvPr>
          <p:cNvPicPr>
            <a:picLocks noChangeAspect="1"/>
          </p:cNvPicPr>
          <p:nvPr/>
        </p:nvPicPr>
        <p:blipFill>
          <a:blip r:embed="rId2"/>
          <a:stretch>
            <a:fillRect/>
          </a:stretch>
        </p:blipFill>
        <p:spPr>
          <a:xfrm>
            <a:off x="276225" y="371475"/>
            <a:ext cx="3285554" cy="3171837"/>
          </a:xfrm>
          <a:prstGeom prst="rect">
            <a:avLst/>
          </a:prstGeom>
        </p:spPr>
      </p:pic>
      <p:grpSp>
        <p:nvGrpSpPr>
          <p:cNvPr id="1766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59342" name="Group"/>
          <p:cNvGrpSpPr/>
          <p:nvPr/>
        </p:nvGrpSpPr>
        <p:grpSpPr>
          <a:xfrm>
            <a:off x="2209800" y="3114675"/>
            <a:ext cx="6644640" cy="2249805"/>
            <a:chOff x="2209800" y="3114675"/>
            <a:chExt cx="6644640" cy="2249805"/>
          </a:xfrm>
        </p:grpSpPr>
        <p:sp>
          <p:nvSpPr>
            <p:cNvPr id="6" name="Text 1"/>
            <p:cNvSpPr/>
            <p:nvPr/>
          </p:nvSpPr>
          <p:spPr>
            <a:xfrm>
              <a:off x="2209800" y="3114675"/>
              <a:ext cx="66446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An mobile app</a:t>
              </a:r>
              <a:endParaRPr lang="en-US" sz="3600" dirty="0"/>
            </a:p>
          </p:txBody>
        </p:sp>
        <p:sp>
          <p:nvSpPr>
            <p:cNvPr id="7" name="Text 2"/>
            <p:cNvSpPr/>
            <p:nvPr/>
          </p:nvSpPr>
          <p:spPr>
            <a:xfrm>
              <a:off x="2209800" y="3886200"/>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9" name="Text 4"/>
          <p:cNvSpPr/>
          <p:nvPr/>
        </p:nvSpPr>
        <p:spPr>
          <a:xfrm>
            <a:off x="2171700" y="1390650"/>
            <a:ext cx="957262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82850" y="495300"/>
            <a:ext cx="2466975" cy="4648201"/>
          </a:xfrm>
          <a:prstGeom prst="rect">
            <a:avLst/>
          </a:prstGeom>
        </p:spPr>
      </p:pic>
      <p:pic>
        <p:nvPicPr>
          <p:cNvPr id="3" name="Image 1" descr="preencoded.png">    </p:cNvPr>
          <p:cNvPicPr>
            <a:picLocks noChangeAspect="1"/>
          </p:cNvPicPr>
          <p:nvPr/>
        </p:nvPicPr>
        <p:blipFill>
          <a:blip r:embed="rId2"/>
          <a:stretch>
            <a:fillRect/>
          </a:stretch>
        </p:blipFill>
        <p:spPr>
          <a:xfrm>
            <a:off x="-266700" y="7610475"/>
            <a:ext cx="4270029" cy="3171825"/>
          </a:xfrm>
          <a:prstGeom prst="rect">
            <a:avLst/>
          </a:prstGeom>
        </p:spPr>
      </p:pic>
      <p:grpSp>
        <p:nvGrpSpPr>
          <p:cNvPr id="5798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13836" name="Group"/>
          <p:cNvGrpSpPr/>
          <p:nvPr/>
        </p:nvGrpSpPr>
        <p:grpSpPr>
          <a:xfrm>
            <a:off x="657225" y="6229350"/>
            <a:ext cx="4377690" cy="2249805"/>
            <a:chOff x="657225" y="6229350"/>
            <a:chExt cx="4377690" cy="2249805"/>
          </a:xfrm>
        </p:grpSpPr>
        <p:sp>
          <p:nvSpPr>
            <p:cNvPr id="6" name="Text 1"/>
            <p:cNvSpPr/>
            <p:nvPr/>
          </p:nvSpPr>
          <p:spPr>
            <a:xfrm>
              <a:off x="657225" y="6229350"/>
              <a:ext cx="43776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A web application</a:t>
              </a:r>
              <a:endParaRPr lang="en-US" sz="3600" dirty="0"/>
            </a:p>
          </p:txBody>
        </p:sp>
        <p:sp>
          <p:nvSpPr>
            <p:cNvPr id="7" name="Text 2"/>
            <p:cNvSpPr/>
            <p:nvPr/>
          </p:nvSpPr>
          <p:spPr>
            <a:xfrm>
              <a:off x="657225" y="7000875"/>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8" name="Text 3"/>
          <p:cNvSpPr/>
          <p:nvPr/>
        </p:nvSpPr>
        <p:spPr>
          <a:xfrm>
            <a:off x="619125" y="923925"/>
            <a:ext cx="5153025" cy="43815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A Gateway to a World of Fantasy and Wonder</a:t>
            </a:r>
            <a:endParaRPr lang="en-US" sz="6000" dirty="0"/>
          </a:p>
        </p:txBody>
      </p:sp>
      <p:sp>
        <p:nvSpPr>
          <p:cNvPr id="9"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28151"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52399"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324100"/>
          </a:xfrm>
          <a:prstGeom prst="rect">
            <a:avLst/>
          </a:prstGeom>
          <a:noFill/>
          <a:ln/>
        </p:spPr>
        <p:txBody>
          <a:bodyPr wrap="square" lIns="0" tIns="0" rIns="0" bIns="0" rtlCol="0" anchor="t"/>
          <a:lstStyle/>
          <a:p>
            <a:pPr algn="r" indent="0" marL="0">
              <a:buNone/>
            </a:pPr>
            <a:r>
              <a:rPr lang="en-US" sz="6000" u="none" dirty="0">
                <a:solidFill>
                  <a:srgbClr val="272727"/>
                </a:solidFill>
                <a:latin typeface="Leckerli One" pitchFamily="34" charset="0"/>
                <a:ea typeface="Leckerli One" pitchFamily="34" charset="-122"/>
                <a:cs typeface="Leckerli One"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05975" y="-3286125"/>
            <a:ext cx="11277600" cy="7781926"/>
          </a:xfrm>
          <a:prstGeom prst="rect">
            <a:avLst/>
          </a:prstGeom>
        </p:spPr>
      </p:pic>
      <p:pic>
        <p:nvPicPr>
          <p:cNvPr id="3" name="Image 1" descr="preencoded.png">    </p:cNvPr>
          <p:cNvPicPr>
            <a:picLocks noChangeAspect="1"/>
          </p:cNvPicPr>
          <p:nvPr/>
        </p:nvPicPr>
        <p:blipFill>
          <a:blip r:embed="rId2"/>
          <a:stretch>
            <a:fillRect/>
          </a:stretch>
        </p:blipFill>
        <p:spPr>
          <a:xfrm>
            <a:off x="581025" y="7115175"/>
            <a:ext cx="3237765" cy="3171825"/>
          </a:xfrm>
          <a:prstGeom prst="rect">
            <a:avLst/>
          </a:prstGeom>
        </p:spPr>
      </p:pic>
      <p:grpSp>
        <p:nvGrpSpPr>
          <p:cNvPr id="1278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5734050" cy="10287000"/>
          </a:xfrm>
          <a:prstGeom prst="rect">
            <a:avLst/>
          </a:prstGeom>
        </p:spPr>
      </p:pic>
      <p:grpSp>
        <p:nvGrpSpPr>
          <p:cNvPr id="24686" name="Group"/>
          <p:cNvGrpSpPr/>
          <p:nvPr/>
        </p:nvGrpSpPr>
        <p:grpSpPr>
          <a:xfrm>
            <a:off x="6505575" y="2147888"/>
            <a:ext cx="1074420" cy="2065020"/>
            <a:chOff x="6505575" y="2147888"/>
            <a:chExt cx="1074420" cy="2065020"/>
          </a:xfrm>
        </p:grpSpPr>
        <p:sp>
          <p:nvSpPr>
            <p:cNvPr id="7" name="Text 1"/>
            <p:cNvSpPr/>
            <p:nvPr/>
          </p:nvSpPr>
          <p:spPr>
            <a:xfrm>
              <a:off x="6505575" y="2147888"/>
              <a:ext cx="107442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1</a:t>
              </a:r>
              <a:endParaRPr lang="en-US" sz="9600" dirty="0"/>
            </a:p>
          </p:txBody>
        </p:sp>
      </p:grpSp>
      <p:grpSp>
        <p:nvGrpSpPr>
          <p:cNvPr id="83721" name="Group"/>
          <p:cNvGrpSpPr/>
          <p:nvPr/>
        </p:nvGrpSpPr>
        <p:grpSpPr>
          <a:xfrm>
            <a:off x="7305675" y="1933575"/>
            <a:ext cx="4244340" cy="2173605"/>
            <a:chOff x="7305675" y="1933575"/>
            <a:chExt cx="4244340" cy="2173605"/>
          </a:xfrm>
        </p:grpSpPr>
        <p:sp>
          <p:nvSpPr>
            <p:cNvPr id="8" name="Text 2"/>
            <p:cNvSpPr/>
            <p:nvPr/>
          </p:nvSpPr>
          <p:spPr>
            <a:xfrm>
              <a:off x="7305675" y="1933575"/>
              <a:ext cx="42443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Discover the secrets</a:t>
              </a:r>
              <a:endParaRPr lang="en-US" sz="3600" dirty="0"/>
            </a:p>
          </p:txBody>
        </p:sp>
        <p:sp>
          <p:nvSpPr>
            <p:cNvPr id="9" name="Text 3"/>
            <p:cNvSpPr/>
            <p:nvPr/>
          </p:nvSpPr>
          <p:spPr>
            <a:xfrm>
              <a:off x="7305675" y="2628900"/>
              <a:ext cx="42138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65819" name="Group"/>
          <p:cNvGrpSpPr/>
          <p:nvPr/>
        </p:nvGrpSpPr>
        <p:grpSpPr>
          <a:xfrm>
            <a:off x="6505575" y="5691188"/>
            <a:ext cx="1160145" cy="2065020"/>
            <a:chOff x="6505575" y="5691188"/>
            <a:chExt cx="1160145" cy="2065020"/>
          </a:xfrm>
        </p:grpSpPr>
        <p:sp>
          <p:nvSpPr>
            <p:cNvPr id="10" name="Text 4"/>
            <p:cNvSpPr/>
            <p:nvPr/>
          </p:nvSpPr>
          <p:spPr>
            <a:xfrm>
              <a:off x="6505575" y="5691188"/>
              <a:ext cx="1160145"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3</a:t>
              </a:r>
              <a:endParaRPr lang="en-US" sz="9600" dirty="0"/>
            </a:p>
          </p:txBody>
        </p:sp>
      </p:grpSp>
      <p:grpSp>
        <p:nvGrpSpPr>
          <p:cNvPr id="43220" name="Group"/>
          <p:cNvGrpSpPr/>
          <p:nvPr/>
        </p:nvGrpSpPr>
        <p:grpSpPr>
          <a:xfrm>
            <a:off x="7391400" y="5248275"/>
            <a:ext cx="4158615" cy="2630805"/>
            <a:chOff x="7391400" y="5248275"/>
            <a:chExt cx="4158615" cy="2630805"/>
          </a:xfrm>
        </p:grpSpPr>
        <p:sp>
          <p:nvSpPr>
            <p:cNvPr id="11" name="Text 5"/>
            <p:cNvSpPr/>
            <p:nvPr/>
          </p:nvSpPr>
          <p:spPr>
            <a:xfrm>
              <a:off x="7391400" y="5248275"/>
              <a:ext cx="41586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Meet the creatures</a:t>
              </a:r>
              <a:endParaRPr lang="en-US" sz="3600" dirty="0"/>
            </a:p>
          </p:txBody>
        </p:sp>
        <p:sp>
          <p:nvSpPr>
            <p:cNvPr id="12" name="Text 6"/>
            <p:cNvSpPr/>
            <p:nvPr/>
          </p:nvSpPr>
          <p:spPr>
            <a:xfrm>
              <a:off x="7391400" y="5943600"/>
              <a:ext cx="41281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54649" name="Group"/>
          <p:cNvGrpSpPr/>
          <p:nvPr/>
        </p:nvGrpSpPr>
        <p:grpSpPr>
          <a:xfrm>
            <a:off x="12134850" y="5691188"/>
            <a:ext cx="1264920" cy="2065020"/>
            <a:chOff x="12134850" y="5691188"/>
            <a:chExt cx="1264920" cy="2065020"/>
          </a:xfrm>
        </p:grpSpPr>
        <p:sp>
          <p:nvSpPr>
            <p:cNvPr id="13" name="Text 7"/>
            <p:cNvSpPr/>
            <p:nvPr/>
          </p:nvSpPr>
          <p:spPr>
            <a:xfrm>
              <a:off x="12134850" y="5691188"/>
              <a:ext cx="126492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4</a:t>
              </a:r>
              <a:endParaRPr lang="en-US" sz="9600" dirty="0"/>
            </a:p>
          </p:txBody>
        </p:sp>
      </p:grpSp>
      <p:grpSp>
        <p:nvGrpSpPr>
          <p:cNvPr id="63678" name="Group"/>
          <p:cNvGrpSpPr/>
          <p:nvPr/>
        </p:nvGrpSpPr>
        <p:grpSpPr>
          <a:xfrm>
            <a:off x="13125450" y="5248275"/>
            <a:ext cx="4053840" cy="2630805"/>
            <a:chOff x="13125450" y="5248275"/>
            <a:chExt cx="4053840" cy="2630805"/>
          </a:xfrm>
        </p:grpSpPr>
        <p:sp>
          <p:nvSpPr>
            <p:cNvPr id="14" name="Text 8"/>
            <p:cNvSpPr/>
            <p:nvPr/>
          </p:nvSpPr>
          <p:spPr>
            <a:xfrm>
              <a:off x="13125450" y="5248275"/>
              <a:ext cx="40538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Uncover the magic</a:t>
              </a:r>
              <a:endParaRPr lang="en-US" sz="3600" dirty="0"/>
            </a:p>
          </p:txBody>
        </p:sp>
        <p:sp>
          <p:nvSpPr>
            <p:cNvPr id="15" name="Text 9"/>
            <p:cNvSpPr/>
            <p:nvPr/>
          </p:nvSpPr>
          <p:spPr>
            <a:xfrm>
              <a:off x="13125450" y="5943600"/>
              <a:ext cx="40233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66376" name="Group"/>
          <p:cNvGrpSpPr/>
          <p:nvPr/>
        </p:nvGrpSpPr>
        <p:grpSpPr>
          <a:xfrm>
            <a:off x="12134850" y="2457450"/>
            <a:ext cx="1264920" cy="2065020"/>
            <a:chOff x="12134850" y="2457450"/>
            <a:chExt cx="1264920" cy="2065020"/>
          </a:xfrm>
        </p:grpSpPr>
        <p:sp>
          <p:nvSpPr>
            <p:cNvPr id="16" name="Text 10"/>
            <p:cNvSpPr/>
            <p:nvPr/>
          </p:nvSpPr>
          <p:spPr>
            <a:xfrm>
              <a:off x="12134850" y="2457450"/>
              <a:ext cx="126492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2</a:t>
              </a:r>
              <a:endParaRPr lang="en-US" sz="9600" dirty="0"/>
            </a:p>
          </p:txBody>
        </p:sp>
      </p:grpSp>
      <p:grpSp>
        <p:nvGrpSpPr>
          <p:cNvPr id="14373" name="Group"/>
          <p:cNvGrpSpPr/>
          <p:nvPr/>
        </p:nvGrpSpPr>
        <p:grpSpPr>
          <a:xfrm>
            <a:off x="13125450" y="1933575"/>
            <a:ext cx="4053840" cy="2792730"/>
            <a:chOff x="13125450" y="1933575"/>
            <a:chExt cx="4053840" cy="2792730"/>
          </a:xfrm>
        </p:grpSpPr>
        <p:sp>
          <p:nvSpPr>
            <p:cNvPr id="17" name="Text 11"/>
            <p:cNvSpPr/>
            <p:nvPr/>
          </p:nvSpPr>
          <p:spPr>
            <a:xfrm>
              <a:off x="13125450" y="1933575"/>
              <a:ext cx="4053840" cy="1398270"/>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Find your own path</a:t>
              </a:r>
              <a:endParaRPr lang="en-US" sz="3600" dirty="0"/>
            </a:p>
          </p:txBody>
        </p:sp>
        <p:sp>
          <p:nvSpPr>
            <p:cNvPr id="18" name="Text 12"/>
            <p:cNvSpPr/>
            <p:nvPr/>
          </p:nvSpPr>
          <p:spPr>
            <a:xfrm>
              <a:off x="13125450" y="3248025"/>
              <a:ext cx="40233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494344" y="7362825"/>
            <a:ext cx="4256719" cy="3171822"/>
          </a:xfrm>
          <a:prstGeom prst="rect">
            <a:avLst/>
          </a:prstGeom>
        </p:spPr>
      </p:pic>
      <p:pic>
        <p:nvPicPr>
          <p:cNvPr id="3" name="Image 1" descr="preencoded.png">    </p:cNvPr>
          <p:cNvPicPr>
            <a:picLocks noChangeAspect="1"/>
          </p:cNvPicPr>
          <p:nvPr/>
        </p:nvPicPr>
        <p:blipFill>
          <a:blip r:embed="rId2"/>
          <a:stretch>
            <a:fillRect/>
          </a:stretch>
        </p:blipFill>
        <p:spPr>
          <a:xfrm rot="10800000">
            <a:off x="14726220" y="371475"/>
            <a:ext cx="3285555" cy="3171837"/>
          </a:xfrm>
          <a:prstGeom prst="rect">
            <a:avLst/>
          </a:prstGeom>
        </p:spPr>
      </p:pic>
      <p:grpSp>
        <p:nvGrpSpPr>
          <p:cNvPr id="9427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200275"/>
            <a:ext cx="10858500" cy="5895975"/>
          </a:xfrm>
          <a:prstGeom prst="rect">
            <a:avLst/>
          </a:prstGeom>
        </p:spPr>
      </p:pic>
      <p:sp>
        <p:nvSpPr>
          <p:cNvPr id="7" name="Text 1"/>
          <p:cNvSpPr/>
          <p:nvPr/>
        </p:nvSpPr>
        <p:spPr>
          <a:xfrm>
            <a:off x="3810000" y="8772525"/>
            <a:ext cx="10658475"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Fantasy Realm at a Glance</a:t>
            </a:r>
            <a:endParaRPr lang="en-US" sz="6000" dirty="0"/>
          </a:p>
        </p:txBody>
      </p:sp>
      <p:grpSp>
        <p:nvGrpSpPr>
          <p:cNvPr id="78677" name="Group"/>
          <p:cNvGrpSpPr/>
          <p:nvPr/>
        </p:nvGrpSpPr>
        <p:grpSpPr>
          <a:xfrm>
            <a:off x="11791950" y="1433513"/>
            <a:ext cx="5292090" cy="1716405"/>
            <a:chOff x="11791950" y="1433513"/>
            <a:chExt cx="5292090" cy="1716405"/>
          </a:xfrm>
        </p:grpSpPr>
        <p:sp>
          <p:nvSpPr>
            <p:cNvPr id="8" name="Text 2"/>
            <p:cNvSpPr/>
            <p:nvPr/>
          </p:nvSpPr>
          <p:spPr>
            <a:xfrm>
              <a:off x="11791950" y="1433513"/>
              <a:ext cx="52920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The Forest</a:t>
              </a:r>
              <a:endParaRPr lang="en-US" sz="3600" dirty="0"/>
            </a:p>
          </p:txBody>
        </p:sp>
        <p:sp>
          <p:nvSpPr>
            <p:cNvPr id="9" name="Text 3"/>
            <p:cNvSpPr/>
            <p:nvPr/>
          </p:nvSpPr>
          <p:spPr>
            <a:xfrm>
              <a:off x="11791950" y="212883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86234" name="Group"/>
          <p:cNvGrpSpPr/>
          <p:nvPr/>
        </p:nvGrpSpPr>
        <p:grpSpPr>
          <a:xfrm>
            <a:off x="11791950" y="3910013"/>
            <a:ext cx="5292090" cy="1716405"/>
            <a:chOff x="11791950" y="3910013"/>
            <a:chExt cx="5292090" cy="1716405"/>
          </a:xfrm>
        </p:grpSpPr>
        <p:sp>
          <p:nvSpPr>
            <p:cNvPr id="10" name="Text 4"/>
            <p:cNvSpPr/>
            <p:nvPr/>
          </p:nvSpPr>
          <p:spPr>
            <a:xfrm>
              <a:off x="11791950" y="3910013"/>
              <a:ext cx="52920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The Caves</a:t>
              </a:r>
              <a:endParaRPr lang="en-US" sz="3600" dirty="0"/>
            </a:p>
          </p:txBody>
        </p:sp>
        <p:sp>
          <p:nvSpPr>
            <p:cNvPr id="11" name="Text 5"/>
            <p:cNvSpPr/>
            <p:nvPr/>
          </p:nvSpPr>
          <p:spPr>
            <a:xfrm>
              <a:off x="11791950" y="460533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18240" name="Group"/>
          <p:cNvGrpSpPr/>
          <p:nvPr/>
        </p:nvGrpSpPr>
        <p:grpSpPr>
          <a:xfrm>
            <a:off x="11791950" y="6176963"/>
            <a:ext cx="5292090" cy="1716405"/>
            <a:chOff x="11791950" y="6176963"/>
            <a:chExt cx="5292090" cy="1716405"/>
          </a:xfrm>
        </p:grpSpPr>
        <p:sp>
          <p:nvSpPr>
            <p:cNvPr id="12" name="Text 6"/>
            <p:cNvSpPr/>
            <p:nvPr/>
          </p:nvSpPr>
          <p:spPr>
            <a:xfrm>
              <a:off x="11791950" y="6176963"/>
              <a:ext cx="52920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The Lair</a:t>
              </a:r>
              <a:endParaRPr lang="en-US" sz="3600" dirty="0"/>
            </a:p>
          </p:txBody>
        </p:sp>
        <p:sp>
          <p:nvSpPr>
            <p:cNvPr id="13" name="Text 7"/>
            <p:cNvSpPr/>
            <p:nvPr/>
          </p:nvSpPr>
          <p:spPr>
            <a:xfrm>
              <a:off x="11791950" y="687228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82850" y="495300"/>
            <a:ext cx="2466975" cy="4648201"/>
          </a:xfrm>
          <a:prstGeom prst="rect">
            <a:avLst/>
          </a:prstGeom>
        </p:spPr>
      </p:pic>
      <p:pic>
        <p:nvPicPr>
          <p:cNvPr id="3" name="Image 1" descr="preencoded.png">    </p:cNvPr>
          <p:cNvPicPr>
            <a:picLocks noChangeAspect="1"/>
          </p:cNvPicPr>
          <p:nvPr/>
        </p:nvPicPr>
        <p:blipFill>
          <a:blip r:embed="rId2"/>
          <a:stretch>
            <a:fillRect/>
          </a:stretch>
        </p:blipFill>
        <p:spPr>
          <a:xfrm>
            <a:off x="-266700" y="7610475"/>
            <a:ext cx="4270029" cy="3171825"/>
          </a:xfrm>
          <a:prstGeom prst="rect">
            <a:avLst/>
          </a:prstGeom>
        </p:spPr>
      </p:pic>
      <p:grpSp>
        <p:nvGrpSpPr>
          <p:cNvPr id="1201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723900"/>
            <a:ext cx="9105900"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The Timeline</a:t>
            </a:r>
            <a:endParaRPr lang="en-US" sz="6000" dirty="0"/>
          </a:p>
        </p:txBody>
      </p:sp>
      <p:grpSp>
        <p:nvGrpSpPr>
          <p:cNvPr id="65635" name="Group"/>
          <p:cNvGrpSpPr/>
          <p:nvPr/>
        </p:nvGrpSpPr>
        <p:grpSpPr>
          <a:xfrm>
            <a:off x="2167890" y="5400675"/>
            <a:ext cx="1436370" cy="1219200"/>
            <a:chOff x="2167890" y="5400675"/>
            <a:chExt cx="1436370" cy="1219200"/>
          </a:xfrm>
        </p:grpSpPr>
        <p:sp>
          <p:nvSpPr>
            <p:cNvPr id="7" name="Shape 2"/>
            <p:cNvSpPr/>
            <p:nvPr/>
          </p:nvSpPr>
          <p:spPr>
            <a:xfrm>
              <a:off x="2276475" y="5400675"/>
              <a:ext cx="1219200" cy="1219200"/>
            </a:xfrm>
            <a:prstGeom prst="ellipse">
              <a:avLst/>
            </a:prstGeom>
            <a:noFill/>
            <a:ln w="9525">
              <a:solidFill>
                <a:srgbClr val="08AF77"/>
              </a:solidFill>
              <a:prstDash val="solid"/>
            </a:ln>
          </p:spPr>
        </p:sp>
        <p:sp>
          <p:nvSpPr>
            <p:cNvPr id="8" name="Text 3"/>
            <p:cNvSpPr/>
            <p:nvPr/>
          </p:nvSpPr>
          <p:spPr>
            <a:xfrm>
              <a:off x="2167890" y="5620703"/>
              <a:ext cx="1436370" cy="779145"/>
            </a:xfrm>
            <a:prstGeom prst="rect">
              <a:avLst/>
            </a:prstGeom>
            <a:noFill/>
            <a:ln/>
          </p:spPr>
          <p:txBody>
            <a:bodyPr wrap="square" lIns="0" tIns="0" rIns="0" bIns="0" rtlCol="0" anchor="ctr"/>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2022</a:t>
              </a:r>
              <a:endParaRPr lang="en-US" sz="3600" dirty="0"/>
            </a:p>
          </p:txBody>
        </p:sp>
      </p:grpSp>
      <p:grpSp>
        <p:nvGrpSpPr>
          <p:cNvPr id="52387" name="Group"/>
          <p:cNvGrpSpPr/>
          <p:nvPr/>
        </p:nvGrpSpPr>
        <p:grpSpPr>
          <a:xfrm>
            <a:off x="3495605" y="5995988"/>
            <a:ext cx="2895741" cy="0"/>
            <a:chOff x="3495605" y="5995988"/>
            <a:chExt cx="2895741" cy="0"/>
          </a:xfrm>
        </p:grpSpPr>
        <p:sp>
          <p:nvSpPr>
            <p:cNvPr id="9" name="Shape 4"/>
            <p:cNvSpPr/>
            <p:nvPr/>
          </p:nvSpPr>
          <p:spPr>
            <a:xfrm>
              <a:off x="3495605" y="5995988"/>
              <a:ext cx="2895741" cy="0"/>
            </a:xfrm>
            <a:prstGeom prst="line">
              <a:avLst/>
            </a:prstGeom>
            <a:noFill/>
            <a:ln w="28575">
              <a:solidFill>
                <a:srgbClr val="08AF77"/>
              </a:solidFill>
              <a:prstDash val="solid"/>
            </a:ln>
          </p:spPr>
        </p:sp>
      </p:grpSp>
      <p:grpSp>
        <p:nvGrpSpPr>
          <p:cNvPr id="78222" name="Group"/>
          <p:cNvGrpSpPr/>
          <p:nvPr/>
        </p:nvGrpSpPr>
        <p:grpSpPr>
          <a:xfrm>
            <a:off x="6301740" y="5400675"/>
            <a:ext cx="1398270" cy="1219200"/>
            <a:chOff x="6301740" y="5400675"/>
            <a:chExt cx="1398270" cy="1219200"/>
          </a:xfrm>
        </p:grpSpPr>
        <p:sp>
          <p:nvSpPr>
            <p:cNvPr id="10" name="Shape 5"/>
            <p:cNvSpPr/>
            <p:nvPr/>
          </p:nvSpPr>
          <p:spPr>
            <a:xfrm>
              <a:off x="6391275" y="5400675"/>
              <a:ext cx="1219200" cy="1219200"/>
            </a:xfrm>
            <a:prstGeom prst="ellipse">
              <a:avLst/>
            </a:prstGeom>
            <a:noFill/>
            <a:ln w="9525">
              <a:solidFill>
                <a:srgbClr val="08AF77"/>
              </a:solidFill>
              <a:prstDash val="solid"/>
            </a:ln>
          </p:spPr>
        </p:sp>
        <p:sp>
          <p:nvSpPr>
            <p:cNvPr id="11" name="Text 6"/>
            <p:cNvSpPr/>
            <p:nvPr/>
          </p:nvSpPr>
          <p:spPr>
            <a:xfrm>
              <a:off x="6301740" y="5620703"/>
              <a:ext cx="1398270" cy="779145"/>
            </a:xfrm>
            <a:prstGeom prst="rect">
              <a:avLst/>
            </a:prstGeom>
            <a:noFill/>
            <a:ln/>
          </p:spPr>
          <p:txBody>
            <a:bodyPr wrap="square" lIns="0" tIns="0" rIns="0" bIns="0" rtlCol="0" anchor="ctr"/>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2023</a:t>
              </a:r>
              <a:endParaRPr lang="en-US" sz="3600" dirty="0"/>
            </a:p>
          </p:txBody>
        </p:sp>
      </p:grpSp>
      <p:grpSp>
        <p:nvGrpSpPr>
          <p:cNvPr id="54382" name="Group"/>
          <p:cNvGrpSpPr/>
          <p:nvPr/>
        </p:nvGrpSpPr>
        <p:grpSpPr>
          <a:xfrm>
            <a:off x="7610405" y="5995988"/>
            <a:ext cx="2895741" cy="0"/>
            <a:chOff x="7610405" y="5995988"/>
            <a:chExt cx="2895741" cy="0"/>
          </a:xfrm>
        </p:grpSpPr>
        <p:sp>
          <p:nvSpPr>
            <p:cNvPr id="12" name="Shape 7"/>
            <p:cNvSpPr/>
            <p:nvPr/>
          </p:nvSpPr>
          <p:spPr>
            <a:xfrm>
              <a:off x="7610405" y="5995988"/>
              <a:ext cx="2895741" cy="0"/>
            </a:xfrm>
            <a:prstGeom prst="line">
              <a:avLst/>
            </a:prstGeom>
            <a:noFill/>
            <a:ln w="28575">
              <a:solidFill>
                <a:srgbClr val="08AF77"/>
              </a:solidFill>
              <a:prstDash val="solid"/>
            </a:ln>
          </p:spPr>
        </p:sp>
      </p:grpSp>
      <p:grpSp>
        <p:nvGrpSpPr>
          <p:cNvPr id="61989" name="Group"/>
          <p:cNvGrpSpPr/>
          <p:nvPr/>
        </p:nvGrpSpPr>
        <p:grpSpPr>
          <a:xfrm>
            <a:off x="10397490" y="5400675"/>
            <a:ext cx="1436370" cy="1219200"/>
            <a:chOff x="10397490" y="5400675"/>
            <a:chExt cx="1436370" cy="1219200"/>
          </a:xfrm>
        </p:grpSpPr>
        <p:sp>
          <p:nvSpPr>
            <p:cNvPr id="13" name="Shape 8"/>
            <p:cNvSpPr/>
            <p:nvPr/>
          </p:nvSpPr>
          <p:spPr>
            <a:xfrm>
              <a:off x="10506075" y="5400675"/>
              <a:ext cx="1219200" cy="1219200"/>
            </a:xfrm>
            <a:prstGeom prst="ellipse">
              <a:avLst/>
            </a:prstGeom>
            <a:noFill/>
            <a:ln w="9525">
              <a:solidFill>
                <a:srgbClr val="08AF77"/>
              </a:solidFill>
              <a:prstDash val="solid"/>
            </a:ln>
          </p:spPr>
        </p:sp>
        <p:sp>
          <p:nvSpPr>
            <p:cNvPr id="14" name="Text 9"/>
            <p:cNvSpPr/>
            <p:nvPr/>
          </p:nvSpPr>
          <p:spPr>
            <a:xfrm>
              <a:off x="10397490" y="5620703"/>
              <a:ext cx="1436370" cy="779145"/>
            </a:xfrm>
            <a:prstGeom prst="rect">
              <a:avLst/>
            </a:prstGeom>
            <a:noFill/>
            <a:ln/>
          </p:spPr>
          <p:txBody>
            <a:bodyPr wrap="square" lIns="0" tIns="0" rIns="0" bIns="0" rtlCol="0" anchor="ctr"/>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2024</a:t>
              </a:r>
              <a:endParaRPr lang="en-US" sz="3600" dirty="0"/>
            </a:p>
          </p:txBody>
        </p:sp>
      </p:grpSp>
      <p:grpSp>
        <p:nvGrpSpPr>
          <p:cNvPr id="44460" name="Group"/>
          <p:cNvGrpSpPr/>
          <p:nvPr/>
        </p:nvGrpSpPr>
        <p:grpSpPr>
          <a:xfrm>
            <a:off x="11725205" y="5995988"/>
            <a:ext cx="2895741" cy="0"/>
            <a:chOff x="11725205" y="5995988"/>
            <a:chExt cx="2895741" cy="0"/>
          </a:xfrm>
        </p:grpSpPr>
        <p:sp>
          <p:nvSpPr>
            <p:cNvPr id="15" name="Shape 10"/>
            <p:cNvSpPr/>
            <p:nvPr/>
          </p:nvSpPr>
          <p:spPr>
            <a:xfrm>
              <a:off x="11725205" y="5995988"/>
              <a:ext cx="2895741" cy="0"/>
            </a:xfrm>
            <a:prstGeom prst="line">
              <a:avLst/>
            </a:prstGeom>
            <a:noFill/>
            <a:ln w="28575">
              <a:solidFill>
                <a:srgbClr val="08AF77"/>
              </a:solidFill>
              <a:prstDash val="solid"/>
            </a:ln>
          </p:spPr>
        </p:sp>
      </p:grpSp>
      <p:grpSp>
        <p:nvGrpSpPr>
          <p:cNvPr id="79072" name="Group"/>
          <p:cNvGrpSpPr/>
          <p:nvPr/>
        </p:nvGrpSpPr>
        <p:grpSpPr>
          <a:xfrm>
            <a:off x="14526578" y="5400675"/>
            <a:ext cx="1407795" cy="1219200"/>
            <a:chOff x="14526578" y="5400675"/>
            <a:chExt cx="1407795" cy="1219200"/>
          </a:xfrm>
        </p:grpSpPr>
        <p:sp>
          <p:nvSpPr>
            <p:cNvPr id="16" name="Shape 11"/>
            <p:cNvSpPr/>
            <p:nvPr/>
          </p:nvSpPr>
          <p:spPr>
            <a:xfrm>
              <a:off x="14620875" y="5400675"/>
              <a:ext cx="1219200" cy="1219200"/>
            </a:xfrm>
            <a:prstGeom prst="ellipse">
              <a:avLst/>
            </a:prstGeom>
            <a:noFill/>
            <a:ln w="9525">
              <a:solidFill>
                <a:srgbClr val="08AF77"/>
              </a:solidFill>
              <a:prstDash val="solid"/>
            </a:ln>
          </p:spPr>
        </p:sp>
        <p:sp>
          <p:nvSpPr>
            <p:cNvPr id="17" name="Text 12"/>
            <p:cNvSpPr/>
            <p:nvPr/>
          </p:nvSpPr>
          <p:spPr>
            <a:xfrm>
              <a:off x="14526578" y="5620703"/>
              <a:ext cx="1407795" cy="779145"/>
            </a:xfrm>
            <a:prstGeom prst="rect">
              <a:avLst/>
            </a:prstGeom>
            <a:noFill/>
            <a:ln/>
          </p:spPr>
          <p:txBody>
            <a:bodyPr wrap="square" lIns="0" tIns="0" rIns="0" bIns="0" rtlCol="0" anchor="ctr"/>
            <a:lstStyle/>
            <a:p>
              <a:pPr algn="ctr" indent="0" marL="0">
                <a:buNone/>
              </a:pPr>
              <a:r>
                <a:rPr lang="en-US" sz="3600" u="none" dirty="0">
                  <a:solidFill>
                    <a:srgbClr val="08AF77"/>
                  </a:solidFill>
                  <a:latin typeface="Leckerli One" pitchFamily="34" charset="0"/>
                  <a:ea typeface="Leckerli One" pitchFamily="34" charset="-122"/>
                  <a:cs typeface="Leckerli One" pitchFamily="34" charset="-120"/>
                </a:rPr>
                <a:t>2025</a:t>
              </a:r>
              <a:endParaRPr lang="en-US" sz="3600" dirty="0"/>
            </a:p>
          </p:txBody>
        </p:sp>
      </p:grpSp>
      <p:grpSp>
        <p:nvGrpSpPr>
          <p:cNvPr id="72903" name="Group"/>
          <p:cNvGrpSpPr/>
          <p:nvPr/>
        </p:nvGrpSpPr>
        <p:grpSpPr>
          <a:xfrm>
            <a:off x="649605" y="3386138"/>
            <a:ext cx="4663440" cy="1716405"/>
            <a:chOff x="649605" y="3386138"/>
            <a:chExt cx="4663440" cy="1716405"/>
          </a:xfrm>
        </p:grpSpPr>
        <p:sp>
          <p:nvSpPr>
            <p:cNvPr id="18" name="Text 13"/>
            <p:cNvSpPr/>
            <p:nvPr/>
          </p:nvSpPr>
          <p:spPr>
            <a:xfrm>
              <a:off x="649605" y="3386138"/>
              <a:ext cx="46634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Dragon Taming</a:t>
              </a:r>
              <a:endParaRPr lang="en-US" sz="3600" dirty="0"/>
            </a:p>
          </p:txBody>
        </p:sp>
        <p:sp>
          <p:nvSpPr>
            <p:cNvPr id="19" name="Text 14"/>
            <p:cNvSpPr/>
            <p:nvPr/>
          </p:nvSpPr>
          <p:spPr>
            <a:xfrm>
              <a:off x="664845" y="4081463"/>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97593" name="Group"/>
          <p:cNvGrpSpPr/>
          <p:nvPr/>
        </p:nvGrpSpPr>
        <p:grpSpPr>
          <a:xfrm>
            <a:off x="8898255" y="3386138"/>
            <a:ext cx="4663440" cy="1716405"/>
            <a:chOff x="8898255" y="3386138"/>
            <a:chExt cx="4663440" cy="1716405"/>
          </a:xfrm>
        </p:grpSpPr>
        <p:sp>
          <p:nvSpPr>
            <p:cNvPr id="20" name="Text 15"/>
            <p:cNvSpPr/>
            <p:nvPr/>
          </p:nvSpPr>
          <p:spPr>
            <a:xfrm>
              <a:off x="8898255" y="3386138"/>
              <a:ext cx="46634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Unicorn Migration</a:t>
              </a:r>
              <a:endParaRPr lang="en-US" sz="3600" dirty="0"/>
            </a:p>
          </p:txBody>
        </p:sp>
        <p:sp>
          <p:nvSpPr>
            <p:cNvPr id="21" name="Text 16"/>
            <p:cNvSpPr/>
            <p:nvPr/>
          </p:nvSpPr>
          <p:spPr>
            <a:xfrm>
              <a:off x="8913495" y="4081463"/>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71448" name="Group"/>
          <p:cNvGrpSpPr/>
          <p:nvPr/>
        </p:nvGrpSpPr>
        <p:grpSpPr>
          <a:xfrm>
            <a:off x="12974955" y="7148513"/>
            <a:ext cx="4663440" cy="1716405"/>
            <a:chOff x="12974955" y="7148513"/>
            <a:chExt cx="4663440" cy="1716405"/>
          </a:xfrm>
        </p:grpSpPr>
        <p:sp>
          <p:nvSpPr>
            <p:cNvPr id="22" name="Text 17"/>
            <p:cNvSpPr/>
            <p:nvPr/>
          </p:nvSpPr>
          <p:spPr>
            <a:xfrm>
              <a:off x="12974955" y="7148513"/>
              <a:ext cx="46634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Rainbow Sightings</a:t>
              </a:r>
              <a:endParaRPr lang="en-US" sz="3600" dirty="0"/>
            </a:p>
          </p:txBody>
        </p:sp>
        <p:sp>
          <p:nvSpPr>
            <p:cNvPr id="23" name="Text 18"/>
            <p:cNvSpPr/>
            <p:nvPr/>
          </p:nvSpPr>
          <p:spPr>
            <a:xfrm>
              <a:off x="12990195" y="7843838"/>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53731" name="Group"/>
          <p:cNvGrpSpPr/>
          <p:nvPr/>
        </p:nvGrpSpPr>
        <p:grpSpPr>
          <a:xfrm>
            <a:off x="4821555" y="7148513"/>
            <a:ext cx="4663440" cy="1716405"/>
            <a:chOff x="4821555" y="7148513"/>
            <a:chExt cx="4663440" cy="1716405"/>
          </a:xfrm>
        </p:grpSpPr>
        <p:sp>
          <p:nvSpPr>
            <p:cNvPr id="24" name="Text 19"/>
            <p:cNvSpPr/>
            <p:nvPr/>
          </p:nvSpPr>
          <p:spPr>
            <a:xfrm>
              <a:off x="4821555" y="7148513"/>
              <a:ext cx="46634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Enchanted Pool</a:t>
              </a:r>
              <a:endParaRPr lang="en-US" sz="3600" dirty="0"/>
            </a:p>
          </p:txBody>
        </p:sp>
        <p:sp>
          <p:nvSpPr>
            <p:cNvPr id="25" name="Text 20"/>
            <p:cNvSpPr/>
            <p:nvPr/>
          </p:nvSpPr>
          <p:spPr>
            <a:xfrm>
              <a:off x="4836795" y="7843838"/>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705975" y="-3286125"/>
            <a:ext cx="11277600" cy="7781926"/>
          </a:xfrm>
          <a:prstGeom prst="rect">
            <a:avLst/>
          </a:prstGeom>
        </p:spPr>
      </p:pic>
      <p:pic>
        <p:nvPicPr>
          <p:cNvPr id="3" name="Image 1" descr="preencoded.png">    </p:cNvPr>
          <p:cNvPicPr>
            <a:picLocks noChangeAspect="1"/>
          </p:cNvPicPr>
          <p:nvPr/>
        </p:nvPicPr>
        <p:blipFill>
          <a:blip r:embed="rId2"/>
          <a:stretch>
            <a:fillRect/>
          </a:stretch>
        </p:blipFill>
        <p:spPr>
          <a:xfrm>
            <a:off x="581025" y="7115175"/>
            <a:ext cx="3237765" cy="3171825"/>
          </a:xfrm>
          <a:prstGeom prst="rect">
            <a:avLst/>
          </a:prstGeom>
        </p:spPr>
      </p:pic>
      <p:grpSp>
        <p:nvGrpSpPr>
          <p:cNvPr id="2735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86050" y="533400"/>
            <a:ext cx="4286250"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Our Team</a:t>
            </a:r>
            <a:endParaRPr lang="en-US" sz="6000" dirty="0"/>
          </a:p>
        </p:txBody>
      </p:sp>
      <p:grpSp>
        <p:nvGrpSpPr>
          <p:cNvPr id="94846" name="Group"/>
          <p:cNvGrpSpPr/>
          <p:nvPr/>
        </p:nvGrpSpPr>
        <p:grpSpPr>
          <a:xfrm>
            <a:off x="2667000" y="2100263"/>
            <a:ext cx="3590925" cy="6172200"/>
            <a:chOff x="2667000" y="2100263"/>
            <a:chExt cx="3590925" cy="6172200"/>
          </a:xfrm>
        </p:grpSpPr>
        <p:pic>
          <p:nvPicPr>
            <p:cNvPr id="7" name="Image 3" descr="preencoded.png">    </p:cNvPr>
            <p:cNvPicPr>
              <a:picLocks noChangeAspect="1"/>
            </p:cNvPicPr>
            <p:nvPr/>
          </p:nvPicPr>
          <p:blipFill>
            <a:blip r:embed="rId4"/>
            <a:stretch>
              <a:fillRect/>
            </a:stretch>
          </p:blipFill>
          <p:spPr>
            <a:xfrm>
              <a:off x="2667000" y="2100263"/>
              <a:ext cx="3590925" cy="6172200"/>
            </a:xfrm>
            <a:prstGeom prst="rect">
              <a:avLst/>
            </a:prstGeom>
          </p:spPr>
        </p:pic>
        <p:grpSp>
          <p:nvGrpSpPr>
            <p:cNvPr id="64125" name="Group"/>
            <p:cNvGrpSpPr/>
            <p:nvPr/>
          </p:nvGrpSpPr>
          <p:grpSpPr>
            <a:xfrm>
              <a:off x="2621280" y="8424863"/>
              <a:ext cx="3682365" cy="1297305"/>
              <a:chOff x="2621280" y="8424863"/>
              <a:chExt cx="3682365" cy="1297305"/>
            </a:xfrm>
          </p:grpSpPr>
          <p:sp>
            <p:nvSpPr>
              <p:cNvPr id="8" name="Text 2"/>
              <p:cNvSpPr/>
              <p:nvPr/>
            </p:nvSpPr>
            <p:spPr>
              <a:xfrm>
                <a:off x="2621280" y="8424863"/>
                <a:ext cx="368236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Eldruin</a:t>
                </a:r>
                <a:endParaRPr lang="en-US" sz="3600" dirty="0"/>
              </a:p>
            </p:txBody>
          </p:sp>
          <p:sp>
            <p:nvSpPr>
              <p:cNvPr id="9" name="Text 3"/>
              <p:cNvSpPr/>
              <p:nvPr/>
            </p:nvSpPr>
            <p:spPr>
              <a:xfrm>
                <a:off x="2636520" y="915828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63666" name="Group"/>
          <p:cNvGrpSpPr/>
          <p:nvPr/>
        </p:nvGrpSpPr>
        <p:grpSpPr>
          <a:xfrm>
            <a:off x="6867525" y="2100263"/>
            <a:ext cx="3590925" cy="6172200"/>
            <a:chOff x="6867525" y="2100263"/>
            <a:chExt cx="3590925" cy="6172200"/>
          </a:xfrm>
        </p:grpSpPr>
        <p:pic>
          <p:nvPicPr>
            <p:cNvPr id="10" name="Image 4" descr="preencoded.png">    </p:cNvPr>
            <p:cNvPicPr>
              <a:picLocks noChangeAspect="1"/>
            </p:cNvPicPr>
            <p:nvPr/>
          </p:nvPicPr>
          <p:blipFill>
            <a:blip r:embed="rId5"/>
            <a:stretch>
              <a:fillRect/>
            </a:stretch>
          </p:blipFill>
          <p:spPr>
            <a:xfrm>
              <a:off x="6867525" y="2100263"/>
              <a:ext cx="3590925" cy="6172200"/>
            </a:xfrm>
            <a:prstGeom prst="rect">
              <a:avLst/>
            </a:prstGeom>
          </p:spPr>
        </p:pic>
        <p:grpSp>
          <p:nvGrpSpPr>
            <p:cNvPr id="93327" name="Group"/>
            <p:cNvGrpSpPr/>
            <p:nvPr/>
          </p:nvGrpSpPr>
          <p:grpSpPr>
            <a:xfrm>
              <a:off x="6821805" y="8424863"/>
              <a:ext cx="3682365" cy="1297305"/>
              <a:chOff x="6821805" y="8424863"/>
              <a:chExt cx="3682365" cy="1297305"/>
            </a:xfrm>
          </p:grpSpPr>
          <p:sp>
            <p:nvSpPr>
              <p:cNvPr id="11" name="Text 4"/>
              <p:cNvSpPr/>
              <p:nvPr/>
            </p:nvSpPr>
            <p:spPr>
              <a:xfrm>
                <a:off x="6821805" y="8424863"/>
                <a:ext cx="368236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Elementalen</a:t>
                </a:r>
                <a:endParaRPr lang="en-US" sz="3600" dirty="0"/>
              </a:p>
            </p:txBody>
          </p:sp>
          <p:sp>
            <p:nvSpPr>
              <p:cNvPr id="12" name="Text 5"/>
              <p:cNvSpPr/>
              <p:nvPr/>
            </p:nvSpPr>
            <p:spPr>
              <a:xfrm>
                <a:off x="6837045" y="915828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94230" name="Group"/>
          <p:cNvGrpSpPr/>
          <p:nvPr/>
        </p:nvGrpSpPr>
        <p:grpSpPr>
          <a:xfrm>
            <a:off x="11068050" y="2100263"/>
            <a:ext cx="3590925" cy="6172200"/>
            <a:chOff x="11068050" y="2100263"/>
            <a:chExt cx="3590925" cy="6172200"/>
          </a:xfrm>
        </p:grpSpPr>
        <p:pic>
          <p:nvPicPr>
            <p:cNvPr id="13" name="Image 5" descr="preencoded.png">    </p:cNvPr>
            <p:cNvPicPr>
              <a:picLocks noChangeAspect="1"/>
            </p:cNvPicPr>
            <p:nvPr/>
          </p:nvPicPr>
          <p:blipFill>
            <a:blip r:embed="rId6"/>
            <a:stretch>
              <a:fillRect/>
            </a:stretch>
          </p:blipFill>
          <p:spPr>
            <a:xfrm>
              <a:off x="11068050" y="2100263"/>
              <a:ext cx="3590925" cy="6172200"/>
            </a:xfrm>
            <a:prstGeom prst="rect">
              <a:avLst/>
            </a:prstGeom>
          </p:spPr>
        </p:pic>
        <p:grpSp>
          <p:nvGrpSpPr>
            <p:cNvPr id="87838" name="Group"/>
            <p:cNvGrpSpPr/>
            <p:nvPr/>
          </p:nvGrpSpPr>
          <p:grpSpPr>
            <a:xfrm>
              <a:off x="11022330" y="8424863"/>
              <a:ext cx="3682365" cy="1297305"/>
              <a:chOff x="11022330" y="8424863"/>
              <a:chExt cx="3682365" cy="1297305"/>
            </a:xfrm>
          </p:grpSpPr>
          <p:sp>
            <p:nvSpPr>
              <p:cNvPr id="14" name="Text 6"/>
              <p:cNvSpPr/>
              <p:nvPr/>
            </p:nvSpPr>
            <p:spPr>
              <a:xfrm>
                <a:off x="11022330" y="8424863"/>
                <a:ext cx="368236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Lunaria</a:t>
                </a:r>
                <a:endParaRPr lang="en-US" sz="3600" dirty="0"/>
              </a:p>
            </p:txBody>
          </p:sp>
          <p:sp>
            <p:nvSpPr>
              <p:cNvPr id="15" name="Text 7"/>
              <p:cNvSpPr/>
              <p:nvPr/>
            </p:nvSpPr>
            <p:spPr>
              <a:xfrm>
                <a:off x="11037570" y="915828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525625" y="7362825"/>
            <a:ext cx="4256718" cy="3171822"/>
          </a:xfrm>
          <a:prstGeom prst="rect">
            <a:avLst/>
          </a:prstGeom>
        </p:spPr>
      </p:pic>
      <p:pic>
        <p:nvPicPr>
          <p:cNvPr id="3" name="Image 1" descr="preencoded.png">    </p:cNvPr>
          <p:cNvPicPr>
            <a:picLocks noChangeAspect="1"/>
          </p:cNvPicPr>
          <p:nvPr/>
        </p:nvPicPr>
        <p:blipFill>
          <a:blip r:embed="rId2"/>
          <a:stretch>
            <a:fillRect/>
          </a:stretch>
        </p:blipFill>
        <p:spPr>
          <a:xfrm>
            <a:off x="276225" y="371475"/>
            <a:ext cx="3285554" cy="3171837"/>
          </a:xfrm>
          <a:prstGeom prst="rect">
            <a:avLst/>
          </a:prstGeom>
        </p:spPr>
      </p:pic>
      <p:grpSp>
        <p:nvGrpSpPr>
          <p:cNvPr id="4604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1419225" y="704850"/>
            <a:ext cx="6353175" cy="9353550"/>
          </a:xfrm>
          <a:prstGeom prst="rect">
            <a:avLst/>
          </a:prstGeom>
        </p:spPr>
      </p:pic>
      <p:grpSp>
        <p:nvGrpSpPr>
          <p:cNvPr id="12626" name="Group"/>
          <p:cNvGrpSpPr/>
          <p:nvPr/>
        </p:nvGrpSpPr>
        <p:grpSpPr>
          <a:xfrm>
            <a:off x="8010525" y="1495425"/>
            <a:ext cx="742950" cy="933450"/>
            <a:chOff x="8010525" y="1495425"/>
            <a:chExt cx="742950" cy="933450"/>
          </a:xfrm>
        </p:grpSpPr>
        <p:pic>
          <p:nvPicPr>
            <p:cNvPr id="7" name="Image 4" descr="preencoded.png">    </p:cNvPr>
            <p:cNvPicPr>
              <a:picLocks noChangeAspect="1"/>
            </p:cNvPicPr>
            <p:nvPr/>
          </p:nvPicPr>
          <p:blipFill>
            <a:blip r:embed="rId5"/>
            <a:stretch>
              <a:fillRect/>
            </a:stretch>
          </p:blipFill>
          <p:spPr>
            <a:xfrm>
              <a:off x="8010525" y="1495425"/>
              <a:ext cx="742950" cy="933450"/>
            </a:xfrm>
            <a:prstGeom prst="rect">
              <a:avLst/>
            </a:prstGeom>
          </p:spPr>
        </p:pic>
      </p:grpSp>
      <p:grpSp>
        <p:nvGrpSpPr>
          <p:cNvPr id="12146" name="Group"/>
          <p:cNvGrpSpPr/>
          <p:nvPr/>
        </p:nvGrpSpPr>
        <p:grpSpPr>
          <a:xfrm>
            <a:off x="7786520" y="3181350"/>
            <a:ext cx="1219535" cy="0"/>
            <a:chOff x="7786520" y="3181350"/>
            <a:chExt cx="1219535" cy="0"/>
          </a:xfrm>
        </p:grpSpPr>
        <p:sp>
          <p:nvSpPr>
            <p:cNvPr id="8" name="Shape 1"/>
            <p:cNvSpPr/>
            <p:nvPr/>
          </p:nvSpPr>
          <p:spPr>
            <a:xfrm rot="16200000">
              <a:off x="7786520" y="3181350"/>
              <a:ext cx="1219535" cy="0"/>
            </a:xfrm>
            <a:prstGeom prst="line">
              <a:avLst/>
            </a:prstGeom>
            <a:noFill/>
            <a:ln w="28575">
              <a:solidFill>
                <a:srgbClr val="08AF77"/>
              </a:solidFill>
              <a:prstDash val="solid"/>
            </a:ln>
          </p:spPr>
        </p:sp>
      </p:grpSp>
      <p:grpSp>
        <p:nvGrpSpPr>
          <p:cNvPr id="41592" name="Group"/>
          <p:cNvGrpSpPr/>
          <p:nvPr/>
        </p:nvGrpSpPr>
        <p:grpSpPr>
          <a:xfrm>
            <a:off x="8015288" y="3924131"/>
            <a:ext cx="733425" cy="952838"/>
            <a:chOff x="8015288" y="3924131"/>
            <a:chExt cx="733425" cy="952838"/>
          </a:xfrm>
        </p:grpSpPr>
        <p:pic>
          <p:nvPicPr>
            <p:cNvPr id="9" name="Image 5" descr="preencoded.png">    </p:cNvPr>
            <p:cNvPicPr>
              <a:picLocks noChangeAspect="1"/>
            </p:cNvPicPr>
            <p:nvPr/>
          </p:nvPicPr>
          <p:blipFill>
            <a:blip r:embed="rId6"/>
            <a:stretch>
              <a:fillRect/>
            </a:stretch>
          </p:blipFill>
          <p:spPr>
            <a:xfrm>
              <a:off x="8015288" y="3924131"/>
              <a:ext cx="733425" cy="952838"/>
            </a:xfrm>
            <a:prstGeom prst="rect">
              <a:avLst/>
            </a:prstGeom>
          </p:spPr>
        </p:pic>
      </p:grpSp>
      <p:grpSp>
        <p:nvGrpSpPr>
          <p:cNvPr id="16844" name="Group"/>
          <p:cNvGrpSpPr/>
          <p:nvPr/>
        </p:nvGrpSpPr>
        <p:grpSpPr>
          <a:xfrm>
            <a:off x="7786520" y="5619750"/>
            <a:ext cx="1219535" cy="0"/>
            <a:chOff x="7786520" y="5619750"/>
            <a:chExt cx="1219535" cy="0"/>
          </a:xfrm>
        </p:grpSpPr>
        <p:sp>
          <p:nvSpPr>
            <p:cNvPr id="10" name="Shape 2"/>
            <p:cNvSpPr/>
            <p:nvPr/>
          </p:nvSpPr>
          <p:spPr>
            <a:xfrm rot="16200000">
              <a:off x="7786520" y="5619750"/>
              <a:ext cx="1219535" cy="0"/>
            </a:xfrm>
            <a:prstGeom prst="line">
              <a:avLst/>
            </a:prstGeom>
            <a:noFill/>
            <a:ln w="28575">
              <a:solidFill>
                <a:srgbClr val="08AF77"/>
              </a:solidFill>
              <a:prstDash val="solid"/>
            </a:ln>
          </p:spPr>
        </p:sp>
      </p:grpSp>
      <p:grpSp>
        <p:nvGrpSpPr>
          <p:cNvPr id="36325" name="Group"/>
          <p:cNvGrpSpPr/>
          <p:nvPr/>
        </p:nvGrpSpPr>
        <p:grpSpPr>
          <a:xfrm>
            <a:off x="8124825" y="6472238"/>
            <a:ext cx="514350" cy="733425"/>
            <a:chOff x="8124825" y="6472238"/>
            <a:chExt cx="514350" cy="733425"/>
          </a:xfrm>
        </p:grpSpPr>
        <p:pic>
          <p:nvPicPr>
            <p:cNvPr id="11" name="Image 6" descr="preencoded.png">    </p:cNvPr>
            <p:cNvPicPr>
              <a:picLocks noChangeAspect="1"/>
            </p:cNvPicPr>
            <p:nvPr/>
          </p:nvPicPr>
          <p:blipFill>
            <a:blip r:embed="rId7"/>
            <a:stretch>
              <a:fillRect/>
            </a:stretch>
          </p:blipFill>
          <p:spPr>
            <a:xfrm>
              <a:off x="8124825" y="6472238"/>
              <a:ext cx="514350" cy="733425"/>
            </a:xfrm>
            <a:prstGeom prst="rect">
              <a:avLst/>
            </a:prstGeom>
          </p:spPr>
        </p:pic>
      </p:grpSp>
      <p:grpSp>
        <p:nvGrpSpPr>
          <p:cNvPr id="64175" name="Group"/>
          <p:cNvGrpSpPr/>
          <p:nvPr/>
        </p:nvGrpSpPr>
        <p:grpSpPr>
          <a:xfrm>
            <a:off x="7786520" y="8058150"/>
            <a:ext cx="1219535" cy="0"/>
            <a:chOff x="7786520" y="8058150"/>
            <a:chExt cx="1219535" cy="0"/>
          </a:xfrm>
        </p:grpSpPr>
        <p:sp>
          <p:nvSpPr>
            <p:cNvPr id="12" name="Shape 3"/>
            <p:cNvSpPr/>
            <p:nvPr/>
          </p:nvSpPr>
          <p:spPr>
            <a:xfrm rot="16200000">
              <a:off x="7786520" y="8058150"/>
              <a:ext cx="1219535" cy="0"/>
            </a:xfrm>
            <a:prstGeom prst="line">
              <a:avLst/>
            </a:prstGeom>
            <a:noFill/>
            <a:ln w="28575">
              <a:solidFill>
                <a:srgbClr val="08AF77"/>
              </a:solidFill>
              <a:prstDash val="solid"/>
            </a:ln>
          </p:spPr>
        </p:sp>
      </p:grpSp>
      <p:grpSp>
        <p:nvGrpSpPr>
          <p:cNvPr id="85850" name="Group"/>
          <p:cNvGrpSpPr/>
          <p:nvPr/>
        </p:nvGrpSpPr>
        <p:grpSpPr>
          <a:xfrm>
            <a:off x="8010525" y="8886825"/>
            <a:ext cx="742950" cy="781050"/>
            <a:chOff x="8010525" y="8886825"/>
            <a:chExt cx="742950" cy="781050"/>
          </a:xfrm>
        </p:grpSpPr>
        <p:pic>
          <p:nvPicPr>
            <p:cNvPr id="13" name="Image 7" descr="preencoded.png">    </p:cNvPr>
            <p:cNvPicPr>
              <a:picLocks noChangeAspect="1"/>
            </p:cNvPicPr>
            <p:nvPr/>
          </p:nvPicPr>
          <p:blipFill>
            <a:blip r:embed="rId8"/>
            <a:stretch>
              <a:fillRect/>
            </a:stretch>
          </p:blipFill>
          <p:spPr>
            <a:xfrm>
              <a:off x="8010525" y="8886825"/>
              <a:ext cx="742950" cy="781050"/>
            </a:xfrm>
            <a:prstGeom prst="rect">
              <a:avLst/>
            </a:prstGeom>
          </p:spPr>
        </p:pic>
      </p:grpSp>
      <p:sp>
        <p:nvSpPr>
          <p:cNvPr id="14" name="Text 4"/>
          <p:cNvSpPr/>
          <p:nvPr/>
        </p:nvSpPr>
        <p:spPr>
          <a:xfrm>
            <a:off x="8886825"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15" name="Text 5"/>
          <p:cNvSpPr/>
          <p:nvPr/>
        </p:nvSpPr>
        <p:spPr>
          <a:xfrm>
            <a:off x="8886825"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16" name="Text 6"/>
          <p:cNvSpPr/>
          <p:nvPr/>
        </p:nvSpPr>
        <p:spPr>
          <a:xfrm>
            <a:off x="8886825"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17" name="Text 7"/>
          <p:cNvSpPr/>
          <p:nvPr/>
        </p:nvSpPr>
        <p:spPr>
          <a:xfrm>
            <a:off x="10458450" y="561975"/>
            <a:ext cx="6505575" cy="1295400"/>
          </a:xfrm>
          <a:prstGeom prst="rect">
            <a:avLst/>
          </a:prstGeom>
          <a:noFill/>
          <a:ln/>
        </p:spPr>
        <p:txBody>
          <a:bodyPr wrap="square" lIns="0" tIns="0" rIns="0" bIns="0" rtlCol="0" anchor="t"/>
          <a:lstStyle/>
          <a:p>
            <a:pPr algn="r" indent="0" marL="0">
              <a:buNone/>
            </a:pPr>
            <a:r>
              <a:rPr lang="en-US" sz="6000" u="none" dirty="0">
                <a:solidFill>
                  <a:srgbClr val="272727"/>
                </a:solidFill>
                <a:latin typeface="Leckerli One" pitchFamily="34" charset="0"/>
                <a:ea typeface="Leckerli One" pitchFamily="34" charset="-122"/>
                <a:cs typeface="Leckerli One" pitchFamily="34" charset="-120"/>
              </a:rPr>
              <a:t>The Mystery</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182850" y="495300"/>
            <a:ext cx="2466975" cy="4648201"/>
          </a:xfrm>
          <a:prstGeom prst="rect">
            <a:avLst/>
          </a:prstGeom>
        </p:spPr>
      </p:pic>
      <p:pic>
        <p:nvPicPr>
          <p:cNvPr id="3" name="Image 1" descr="preencoded.png">    </p:cNvPr>
          <p:cNvPicPr>
            <a:picLocks noChangeAspect="1"/>
          </p:cNvPicPr>
          <p:nvPr/>
        </p:nvPicPr>
        <p:blipFill>
          <a:blip r:embed="rId2"/>
          <a:stretch>
            <a:fillRect/>
          </a:stretch>
        </p:blipFill>
        <p:spPr>
          <a:xfrm>
            <a:off x="-266700" y="7610475"/>
            <a:ext cx="4270029" cy="3171825"/>
          </a:xfrm>
          <a:prstGeom prst="rect">
            <a:avLst/>
          </a:prstGeom>
        </p:spPr>
      </p:pic>
      <p:grpSp>
        <p:nvGrpSpPr>
          <p:cNvPr id="7314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grpSp>
        <p:nvGrpSpPr>
          <p:cNvPr id="66044" name="Group"/>
          <p:cNvGrpSpPr/>
          <p:nvPr/>
        </p:nvGrpSpPr>
        <p:grpSpPr>
          <a:xfrm>
            <a:off x="590550" y="2343150"/>
            <a:ext cx="17373600" cy="6610350"/>
            <a:chOff x="590550" y="2343150"/>
            <a:chExt cx="17373600" cy="6610350"/>
          </a:xfrm>
        </p:grpSpPr>
        <p:sp>
          <p:nvSpPr>
            <p:cNvPr id="6" name="Shape 1"/>
            <p:cNvSpPr/>
            <p:nvPr/>
          </p:nvSpPr>
          <p:spPr>
            <a:xfrm>
              <a:off x="7629525" y="2343150"/>
              <a:ext cx="4114800" cy="1295400"/>
            </a:xfrm>
            <a:prstGeom prst="roundRect">
              <a:avLst>
                <a:gd name="adj" fmla="val 70588"/>
              </a:avLst>
            </a:prstGeom>
            <a:solidFill>
              <a:srgbClr val="FFFFFF"/>
            </a:solidFill>
            <a:ln/>
          </p:spPr>
        </p:sp>
        <p:pic>
          <p:nvPicPr>
            <p:cNvPr id="7" name="Image 3" descr="preencoded.png">    </p:cNvPr>
            <p:cNvPicPr>
              <a:picLocks noChangeAspect="1"/>
            </p:cNvPicPr>
            <p:nvPr/>
          </p:nvPicPr>
          <p:blipFill>
            <a:blip r:embed="rId4"/>
            <a:stretch>
              <a:fillRect/>
            </a:stretch>
          </p:blipFill>
          <p:spPr>
            <a:xfrm>
              <a:off x="7858125" y="2571750"/>
              <a:ext cx="838200" cy="838200"/>
            </a:xfrm>
            <a:prstGeom prst="rect">
              <a:avLst/>
            </a:prstGeom>
          </p:spPr>
        </p:pic>
        <p:sp>
          <p:nvSpPr>
            <p:cNvPr id="8" name="Shape 2"/>
            <p:cNvSpPr/>
            <p:nvPr/>
          </p:nvSpPr>
          <p:spPr>
            <a:xfrm>
              <a:off x="590550" y="4114800"/>
              <a:ext cx="4114800" cy="1295400"/>
            </a:xfrm>
            <a:prstGeom prst="roundRect">
              <a:avLst>
                <a:gd name="adj" fmla="val 70588"/>
              </a:avLst>
            </a:prstGeom>
            <a:solidFill>
              <a:srgbClr val="FFFFFF"/>
            </a:solidFill>
            <a:ln/>
          </p:spPr>
        </p:sp>
        <p:pic>
          <p:nvPicPr>
            <p:cNvPr id="9" name="Image 4" descr="preencoded.png">    </p:cNvPr>
            <p:cNvPicPr>
              <a:picLocks noChangeAspect="1"/>
            </p:cNvPicPr>
            <p:nvPr/>
          </p:nvPicPr>
          <p:blipFill>
            <a:blip r:embed="rId5"/>
            <a:stretch>
              <a:fillRect/>
            </a:stretch>
          </p:blipFill>
          <p:spPr>
            <a:xfrm>
              <a:off x="819150" y="4343400"/>
              <a:ext cx="838200" cy="838200"/>
            </a:xfrm>
            <a:prstGeom prst="rect">
              <a:avLst/>
            </a:prstGeom>
          </p:spPr>
        </p:pic>
        <p:sp>
          <p:nvSpPr>
            <p:cNvPr id="10" name="Shape 3"/>
            <p:cNvSpPr/>
            <p:nvPr/>
          </p:nvSpPr>
          <p:spPr>
            <a:xfrm>
              <a:off x="2876550" y="5867400"/>
              <a:ext cx="4114800" cy="1295400"/>
            </a:xfrm>
            <a:prstGeom prst="roundRect">
              <a:avLst>
                <a:gd name="adj" fmla="val 70588"/>
              </a:avLst>
            </a:prstGeom>
            <a:solidFill>
              <a:srgbClr val="FFFFFF"/>
            </a:solidFill>
            <a:ln/>
          </p:spPr>
        </p:sp>
        <p:pic>
          <p:nvPicPr>
            <p:cNvPr id="11" name="Image 5" descr="preencoded.png">    </p:cNvPr>
            <p:cNvPicPr>
              <a:picLocks noChangeAspect="1"/>
            </p:cNvPicPr>
            <p:nvPr/>
          </p:nvPicPr>
          <p:blipFill>
            <a:blip r:embed="rId6"/>
            <a:stretch>
              <a:fillRect/>
            </a:stretch>
          </p:blipFill>
          <p:spPr>
            <a:xfrm>
              <a:off x="3105150" y="6096000"/>
              <a:ext cx="838200" cy="838200"/>
            </a:xfrm>
            <a:prstGeom prst="rect">
              <a:avLst/>
            </a:prstGeom>
          </p:spPr>
        </p:pic>
        <p:sp>
          <p:nvSpPr>
            <p:cNvPr id="12" name="Shape 4"/>
            <p:cNvSpPr/>
            <p:nvPr/>
          </p:nvSpPr>
          <p:spPr>
            <a:xfrm>
              <a:off x="2876550" y="7658100"/>
              <a:ext cx="4114800" cy="1295400"/>
            </a:xfrm>
            <a:prstGeom prst="roundRect">
              <a:avLst>
                <a:gd name="adj" fmla="val 70588"/>
              </a:avLst>
            </a:prstGeom>
            <a:solidFill>
              <a:srgbClr val="FFFFFF"/>
            </a:solidFill>
            <a:ln/>
          </p:spPr>
        </p:sp>
        <p:pic>
          <p:nvPicPr>
            <p:cNvPr id="13" name="Image 6" descr="preencoded.png">    </p:cNvPr>
            <p:cNvPicPr>
              <a:picLocks noChangeAspect="1"/>
            </p:cNvPicPr>
            <p:nvPr/>
          </p:nvPicPr>
          <p:blipFill>
            <a:blip r:embed="rId7"/>
            <a:stretch>
              <a:fillRect/>
            </a:stretch>
          </p:blipFill>
          <p:spPr>
            <a:xfrm>
              <a:off x="3105150" y="7886700"/>
              <a:ext cx="838200" cy="838200"/>
            </a:xfrm>
            <a:prstGeom prst="rect">
              <a:avLst/>
            </a:prstGeom>
          </p:spPr>
        </p:pic>
        <p:sp>
          <p:nvSpPr>
            <p:cNvPr id="14" name="Shape 5"/>
            <p:cNvSpPr/>
            <p:nvPr/>
          </p:nvSpPr>
          <p:spPr>
            <a:xfrm>
              <a:off x="11506200" y="5886450"/>
              <a:ext cx="4114800" cy="1295400"/>
            </a:xfrm>
            <a:prstGeom prst="roundRect">
              <a:avLst>
                <a:gd name="adj" fmla="val 70588"/>
              </a:avLst>
            </a:prstGeom>
            <a:solidFill>
              <a:srgbClr val="FFFFFF"/>
            </a:solidFill>
            <a:ln/>
          </p:spPr>
        </p:sp>
        <p:pic>
          <p:nvPicPr>
            <p:cNvPr id="15" name="Image 7" descr="preencoded.png">    </p:cNvPr>
            <p:cNvPicPr>
              <a:picLocks noChangeAspect="1"/>
            </p:cNvPicPr>
            <p:nvPr/>
          </p:nvPicPr>
          <p:blipFill>
            <a:blip r:embed="rId8"/>
            <a:stretch>
              <a:fillRect/>
            </a:stretch>
          </p:blipFill>
          <p:spPr>
            <a:xfrm>
              <a:off x="11734800" y="6115050"/>
              <a:ext cx="838200" cy="838200"/>
            </a:xfrm>
            <a:prstGeom prst="rect">
              <a:avLst/>
            </a:prstGeom>
          </p:spPr>
        </p:pic>
        <p:sp>
          <p:nvSpPr>
            <p:cNvPr id="16" name="Shape 6"/>
            <p:cNvSpPr/>
            <p:nvPr/>
          </p:nvSpPr>
          <p:spPr>
            <a:xfrm>
              <a:off x="11506200" y="7658100"/>
              <a:ext cx="4114800" cy="1295400"/>
            </a:xfrm>
            <a:prstGeom prst="roundRect">
              <a:avLst>
                <a:gd name="adj" fmla="val 70588"/>
              </a:avLst>
            </a:prstGeom>
            <a:solidFill>
              <a:srgbClr val="FFFFFF"/>
            </a:solidFill>
            <a:ln/>
          </p:spPr>
        </p:sp>
        <p:pic>
          <p:nvPicPr>
            <p:cNvPr id="17" name="Image 8" descr="preencoded.png">    </p:cNvPr>
            <p:cNvPicPr>
              <a:picLocks noChangeAspect="1"/>
            </p:cNvPicPr>
            <p:nvPr/>
          </p:nvPicPr>
          <p:blipFill>
            <a:blip r:embed="rId9"/>
            <a:stretch>
              <a:fillRect/>
            </a:stretch>
          </p:blipFill>
          <p:spPr>
            <a:xfrm>
              <a:off x="11734800" y="7886700"/>
              <a:ext cx="838200" cy="838200"/>
            </a:xfrm>
            <a:prstGeom prst="rect">
              <a:avLst/>
            </a:prstGeom>
          </p:spPr>
        </p:pic>
        <p:sp>
          <p:nvSpPr>
            <p:cNvPr id="18" name="Shape 7"/>
            <p:cNvSpPr/>
            <p:nvPr/>
          </p:nvSpPr>
          <p:spPr>
            <a:xfrm>
              <a:off x="5010150" y="4114800"/>
              <a:ext cx="4114800" cy="1295400"/>
            </a:xfrm>
            <a:prstGeom prst="roundRect">
              <a:avLst>
                <a:gd name="adj" fmla="val 70588"/>
              </a:avLst>
            </a:prstGeom>
            <a:solidFill>
              <a:srgbClr val="FFFFFF"/>
            </a:solidFill>
            <a:ln/>
          </p:spPr>
        </p:sp>
        <p:pic>
          <p:nvPicPr>
            <p:cNvPr id="19" name="Image 9" descr="preencoded.png">    </p:cNvPr>
            <p:cNvPicPr>
              <a:picLocks noChangeAspect="1"/>
            </p:cNvPicPr>
            <p:nvPr/>
          </p:nvPicPr>
          <p:blipFill>
            <a:blip r:embed="rId10"/>
            <a:stretch>
              <a:fillRect/>
            </a:stretch>
          </p:blipFill>
          <p:spPr>
            <a:xfrm>
              <a:off x="5238750" y="4343400"/>
              <a:ext cx="838200" cy="838200"/>
            </a:xfrm>
            <a:prstGeom prst="rect">
              <a:avLst/>
            </a:prstGeom>
          </p:spPr>
        </p:pic>
        <p:sp>
          <p:nvSpPr>
            <p:cNvPr id="20" name="Shape 8"/>
            <p:cNvSpPr/>
            <p:nvPr/>
          </p:nvSpPr>
          <p:spPr>
            <a:xfrm>
              <a:off x="13849350" y="4114800"/>
              <a:ext cx="4114800" cy="1295400"/>
            </a:xfrm>
            <a:prstGeom prst="roundRect">
              <a:avLst>
                <a:gd name="adj" fmla="val 70588"/>
              </a:avLst>
            </a:prstGeom>
            <a:solidFill>
              <a:srgbClr val="FFFFFF"/>
            </a:solidFill>
            <a:ln/>
          </p:spPr>
        </p:sp>
        <p:pic>
          <p:nvPicPr>
            <p:cNvPr id="21" name="Image 10" descr="preencoded.png">    </p:cNvPr>
            <p:cNvPicPr>
              <a:picLocks noChangeAspect="1"/>
            </p:cNvPicPr>
            <p:nvPr/>
          </p:nvPicPr>
          <p:blipFill>
            <a:blip r:embed="rId11"/>
            <a:stretch>
              <a:fillRect/>
            </a:stretch>
          </p:blipFill>
          <p:spPr>
            <a:xfrm>
              <a:off x="14077950" y="4343400"/>
              <a:ext cx="838200" cy="838200"/>
            </a:xfrm>
            <a:prstGeom prst="rect">
              <a:avLst/>
            </a:prstGeom>
          </p:spPr>
        </p:pic>
        <p:sp>
          <p:nvSpPr>
            <p:cNvPr id="22" name="Shape 9"/>
            <p:cNvSpPr/>
            <p:nvPr/>
          </p:nvSpPr>
          <p:spPr>
            <a:xfrm>
              <a:off x="9429750" y="4114800"/>
              <a:ext cx="4114800" cy="1295400"/>
            </a:xfrm>
            <a:prstGeom prst="roundRect">
              <a:avLst>
                <a:gd name="adj" fmla="val 70588"/>
              </a:avLst>
            </a:prstGeom>
            <a:solidFill>
              <a:srgbClr val="FFFFFF"/>
            </a:solidFill>
            <a:ln/>
          </p:spPr>
        </p:sp>
        <p:pic>
          <p:nvPicPr>
            <p:cNvPr id="23" name="Image 11" descr="preencoded.png">    </p:cNvPr>
            <p:cNvPicPr>
              <a:picLocks noChangeAspect="1"/>
            </p:cNvPicPr>
            <p:nvPr/>
          </p:nvPicPr>
          <p:blipFill>
            <a:blip r:embed="rId12"/>
            <a:stretch>
              <a:fillRect/>
            </a:stretch>
          </p:blipFill>
          <p:spPr>
            <a:xfrm>
              <a:off x="9658350" y="4343400"/>
              <a:ext cx="838200" cy="838200"/>
            </a:xfrm>
            <a:prstGeom prst="rect">
              <a:avLst/>
            </a:prstGeom>
          </p:spPr>
        </p:pic>
        <p:sp>
          <p:nvSpPr>
            <p:cNvPr id="24" name="Shape 10"/>
            <p:cNvSpPr/>
            <p:nvPr/>
          </p:nvSpPr>
          <p:spPr>
            <a:xfrm rot="2470">
              <a:off x="2514598" y="3805237"/>
              <a:ext cx="13258803" cy="0"/>
            </a:xfrm>
            <a:prstGeom prst="line">
              <a:avLst/>
            </a:prstGeom>
            <a:noFill/>
            <a:ln w="9525">
              <a:solidFill>
                <a:srgbClr val="4D4D4D"/>
              </a:solidFill>
              <a:prstDash val="solid"/>
            </a:ln>
          </p:spPr>
        </p:sp>
        <p:sp>
          <p:nvSpPr>
            <p:cNvPr id="25" name="Shape 11"/>
            <p:cNvSpPr/>
            <p:nvPr/>
          </p:nvSpPr>
          <p:spPr>
            <a:xfrm rot="5292605">
              <a:off x="9605888" y="3657600"/>
              <a:ext cx="304949" cy="0"/>
            </a:xfrm>
            <a:prstGeom prst="line">
              <a:avLst/>
            </a:prstGeom>
            <a:noFill/>
            <a:ln w="9525">
              <a:solidFill>
                <a:srgbClr val="4D4D4D"/>
              </a:solidFill>
              <a:prstDash val="solid"/>
            </a:ln>
          </p:spPr>
        </p:sp>
        <p:sp>
          <p:nvSpPr>
            <p:cNvPr id="26" name="Shape 12"/>
            <p:cNvSpPr/>
            <p:nvPr/>
          </p:nvSpPr>
          <p:spPr>
            <a:xfrm rot="5295858">
              <a:off x="2362128" y="3967163"/>
              <a:ext cx="314469" cy="0"/>
            </a:xfrm>
            <a:prstGeom prst="line">
              <a:avLst/>
            </a:prstGeom>
            <a:noFill/>
            <a:ln w="9525">
              <a:solidFill>
                <a:srgbClr val="4D4D4D"/>
              </a:solidFill>
              <a:prstDash val="solid"/>
            </a:ln>
          </p:spPr>
        </p:sp>
        <p:sp>
          <p:nvSpPr>
            <p:cNvPr id="27" name="Shape 13"/>
            <p:cNvSpPr/>
            <p:nvPr/>
          </p:nvSpPr>
          <p:spPr>
            <a:xfrm rot="5295858">
              <a:off x="6981753" y="3967163"/>
              <a:ext cx="314469" cy="0"/>
            </a:xfrm>
            <a:prstGeom prst="line">
              <a:avLst/>
            </a:prstGeom>
            <a:noFill/>
            <a:ln w="9525">
              <a:solidFill>
                <a:srgbClr val="4D4D4D"/>
              </a:solidFill>
              <a:prstDash val="solid"/>
            </a:ln>
          </p:spPr>
        </p:sp>
        <p:sp>
          <p:nvSpPr>
            <p:cNvPr id="28" name="Shape 14"/>
            <p:cNvSpPr/>
            <p:nvPr/>
          </p:nvSpPr>
          <p:spPr>
            <a:xfrm rot="5295858">
              <a:off x="11401353" y="3967163"/>
              <a:ext cx="314469" cy="0"/>
            </a:xfrm>
            <a:prstGeom prst="line">
              <a:avLst/>
            </a:prstGeom>
            <a:noFill/>
            <a:ln w="9525">
              <a:solidFill>
                <a:srgbClr val="4D4D4D"/>
              </a:solidFill>
              <a:prstDash val="solid"/>
            </a:ln>
          </p:spPr>
        </p:sp>
        <p:sp>
          <p:nvSpPr>
            <p:cNvPr id="29" name="Shape 15"/>
            <p:cNvSpPr/>
            <p:nvPr/>
          </p:nvSpPr>
          <p:spPr>
            <a:xfrm rot="5295858">
              <a:off x="15611403" y="3967163"/>
              <a:ext cx="314469" cy="0"/>
            </a:xfrm>
            <a:prstGeom prst="line">
              <a:avLst/>
            </a:prstGeom>
            <a:noFill/>
            <a:ln w="9525">
              <a:solidFill>
                <a:srgbClr val="4D4D4D"/>
              </a:solidFill>
              <a:prstDash val="solid"/>
            </a:ln>
          </p:spPr>
        </p:sp>
        <p:sp>
          <p:nvSpPr>
            <p:cNvPr id="30" name="Shape 16"/>
            <p:cNvSpPr/>
            <p:nvPr/>
          </p:nvSpPr>
          <p:spPr>
            <a:xfrm rot="5389519">
              <a:off x="5576880" y="6734175"/>
              <a:ext cx="3124215" cy="0"/>
            </a:xfrm>
            <a:prstGeom prst="line">
              <a:avLst/>
            </a:prstGeom>
            <a:noFill/>
            <a:ln w="9525">
              <a:solidFill>
                <a:srgbClr val="4D4D4D"/>
              </a:solidFill>
              <a:prstDash val="solid"/>
            </a:ln>
          </p:spPr>
        </p:sp>
        <p:sp>
          <p:nvSpPr>
            <p:cNvPr id="31" name="Shape 17"/>
            <p:cNvSpPr/>
            <p:nvPr/>
          </p:nvSpPr>
          <p:spPr>
            <a:xfrm rot="214580">
              <a:off x="6991201" y="6443663"/>
              <a:ext cx="152697" cy="0"/>
            </a:xfrm>
            <a:prstGeom prst="line">
              <a:avLst/>
            </a:prstGeom>
            <a:noFill/>
            <a:ln w="9525">
              <a:solidFill>
                <a:srgbClr val="4D4D4D"/>
              </a:solidFill>
              <a:prstDash val="solid"/>
            </a:ln>
          </p:spPr>
        </p:sp>
        <p:sp>
          <p:nvSpPr>
            <p:cNvPr id="32" name="Shape 18"/>
            <p:cNvSpPr/>
            <p:nvPr/>
          </p:nvSpPr>
          <p:spPr>
            <a:xfrm rot="214580">
              <a:off x="15620851" y="6443663"/>
              <a:ext cx="152697" cy="0"/>
            </a:xfrm>
            <a:prstGeom prst="line">
              <a:avLst/>
            </a:prstGeom>
            <a:noFill/>
            <a:ln w="9525">
              <a:solidFill>
                <a:srgbClr val="4D4D4D"/>
              </a:solidFill>
              <a:prstDash val="solid"/>
            </a:ln>
          </p:spPr>
        </p:sp>
        <p:sp>
          <p:nvSpPr>
            <p:cNvPr id="33" name="Shape 19"/>
            <p:cNvSpPr/>
            <p:nvPr/>
          </p:nvSpPr>
          <p:spPr>
            <a:xfrm rot="214580">
              <a:off x="6991201" y="8291513"/>
              <a:ext cx="152697" cy="0"/>
            </a:xfrm>
            <a:prstGeom prst="line">
              <a:avLst/>
            </a:prstGeom>
            <a:noFill/>
            <a:ln w="9525">
              <a:solidFill>
                <a:srgbClr val="4D4D4D"/>
              </a:solidFill>
              <a:prstDash val="solid"/>
            </a:ln>
          </p:spPr>
        </p:sp>
        <p:sp>
          <p:nvSpPr>
            <p:cNvPr id="34" name="Shape 20"/>
            <p:cNvSpPr/>
            <p:nvPr/>
          </p:nvSpPr>
          <p:spPr>
            <a:xfrm rot="214580">
              <a:off x="15620851" y="8291513"/>
              <a:ext cx="152697" cy="0"/>
            </a:xfrm>
            <a:prstGeom prst="line">
              <a:avLst/>
            </a:prstGeom>
            <a:noFill/>
            <a:ln w="9525">
              <a:solidFill>
                <a:srgbClr val="4D4D4D"/>
              </a:solidFill>
              <a:prstDash val="solid"/>
            </a:ln>
          </p:spPr>
        </p:sp>
        <p:sp>
          <p:nvSpPr>
            <p:cNvPr id="35" name="Shape 21"/>
            <p:cNvSpPr/>
            <p:nvPr/>
          </p:nvSpPr>
          <p:spPr>
            <a:xfrm rot="5389155">
              <a:off x="14258917" y="6786563"/>
              <a:ext cx="3019440" cy="0"/>
            </a:xfrm>
            <a:prstGeom prst="line">
              <a:avLst/>
            </a:prstGeom>
            <a:noFill/>
            <a:ln w="9525">
              <a:solidFill>
                <a:srgbClr val="4D4D4D"/>
              </a:solidFill>
              <a:prstDash val="solid"/>
            </a:ln>
          </p:spPr>
        </p:sp>
        <p:sp>
          <p:nvSpPr>
            <p:cNvPr id="36" name="Text 22"/>
            <p:cNvSpPr/>
            <p:nvPr/>
          </p:nvSpPr>
          <p:spPr>
            <a:xfrm>
              <a:off x="8848725" y="249555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Chloe Ng</a:t>
              </a:r>
              <a:endParaRPr lang="en-US" sz="2700" dirty="0"/>
            </a:p>
          </p:txBody>
        </p:sp>
        <p:sp>
          <p:nvSpPr>
            <p:cNvPr id="37" name="Text 23"/>
            <p:cNvSpPr/>
            <p:nvPr/>
          </p:nvSpPr>
          <p:spPr>
            <a:xfrm>
              <a:off x="8848725" y="30289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8" name="Text 24"/>
            <p:cNvSpPr/>
            <p:nvPr/>
          </p:nvSpPr>
          <p:spPr>
            <a:xfrm>
              <a:off x="1809750" y="42672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Valtorin</a:t>
              </a:r>
              <a:endParaRPr lang="en-US" sz="2700" dirty="0"/>
            </a:p>
          </p:txBody>
        </p:sp>
        <p:sp>
          <p:nvSpPr>
            <p:cNvPr id="39" name="Text 25"/>
            <p:cNvSpPr/>
            <p:nvPr/>
          </p:nvSpPr>
          <p:spPr>
            <a:xfrm>
              <a:off x="1809750" y="48006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0" name="Text 26"/>
            <p:cNvSpPr/>
            <p:nvPr/>
          </p:nvSpPr>
          <p:spPr>
            <a:xfrm>
              <a:off x="4095750" y="60198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Lucian</a:t>
              </a:r>
              <a:endParaRPr lang="en-US" sz="2700" dirty="0"/>
            </a:p>
          </p:txBody>
        </p:sp>
        <p:sp>
          <p:nvSpPr>
            <p:cNvPr id="41" name="Text 27"/>
            <p:cNvSpPr/>
            <p:nvPr/>
          </p:nvSpPr>
          <p:spPr>
            <a:xfrm>
              <a:off x="4095750" y="65532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2" name="Text 28"/>
            <p:cNvSpPr/>
            <p:nvPr/>
          </p:nvSpPr>
          <p:spPr>
            <a:xfrm>
              <a:off x="4095750" y="78105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Cedric</a:t>
              </a:r>
              <a:endParaRPr lang="en-US" sz="2700" dirty="0"/>
            </a:p>
          </p:txBody>
        </p:sp>
        <p:sp>
          <p:nvSpPr>
            <p:cNvPr id="43" name="Text 29"/>
            <p:cNvSpPr/>
            <p:nvPr/>
          </p:nvSpPr>
          <p:spPr>
            <a:xfrm>
              <a:off x="4095750" y="83439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4" name="Text 30"/>
            <p:cNvSpPr/>
            <p:nvPr/>
          </p:nvSpPr>
          <p:spPr>
            <a:xfrm>
              <a:off x="12725400" y="603885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Elvina</a:t>
              </a:r>
              <a:endParaRPr lang="en-US" sz="2700" dirty="0"/>
            </a:p>
          </p:txBody>
        </p:sp>
        <p:sp>
          <p:nvSpPr>
            <p:cNvPr id="45" name="Text 31"/>
            <p:cNvSpPr/>
            <p:nvPr/>
          </p:nvSpPr>
          <p:spPr>
            <a:xfrm>
              <a:off x="12725400" y="65722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6" name="Text 32"/>
            <p:cNvSpPr/>
            <p:nvPr/>
          </p:nvSpPr>
          <p:spPr>
            <a:xfrm>
              <a:off x="12725400" y="78105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Seraphina</a:t>
              </a:r>
              <a:endParaRPr lang="en-US" sz="2700" dirty="0"/>
            </a:p>
          </p:txBody>
        </p:sp>
        <p:sp>
          <p:nvSpPr>
            <p:cNvPr id="47" name="Text 33"/>
            <p:cNvSpPr/>
            <p:nvPr/>
          </p:nvSpPr>
          <p:spPr>
            <a:xfrm>
              <a:off x="12725400" y="83439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8" name="Text 34"/>
            <p:cNvSpPr/>
            <p:nvPr/>
          </p:nvSpPr>
          <p:spPr>
            <a:xfrm>
              <a:off x="6229350" y="42672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Aurielle</a:t>
              </a:r>
              <a:endParaRPr lang="en-US" sz="2700" dirty="0"/>
            </a:p>
          </p:txBody>
        </p:sp>
        <p:sp>
          <p:nvSpPr>
            <p:cNvPr id="49" name="Text 35"/>
            <p:cNvSpPr/>
            <p:nvPr/>
          </p:nvSpPr>
          <p:spPr>
            <a:xfrm>
              <a:off x="6229350" y="48006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0" name="Text 36"/>
            <p:cNvSpPr/>
            <p:nvPr/>
          </p:nvSpPr>
          <p:spPr>
            <a:xfrm>
              <a:off x="15068550" y="42672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Dariana</a:t>
              </a:r>
              <a:endParaRPr lang="en-US" sz="2700" dirty="0"/>
            </a:p>
          </p:txBody>
        </p:sp>
        <p:sp>
          <p:nvSpPr>
            <p:cNvPr id="51" name="Text 37"/>
            <p:cNvSpPr/>
            <p:nvPr/>
          </p:nvSpPr>
          <p:spPr>
            <a:xfrm>
              <a:off x="15068550" y="48006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2" name="Text 38"/>
            <p:cNvSpPr/>
            <p:nvPr/>
          </p:nvSpPr>
          <p:spPr>
            <a:xfrm>
              <a:off x="10648950" y="42672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Theronis</a:t>
              </a:r>
              <a:endParaRPr lang="en-US" sz="2700" dirty="0"/>
            </a:p>
          </p:txBody>
        </p:sp>
        <p:sp>
          <p:nvSpPr>
            <p:cNvPr id="53" name="Text 39"/>
            <p:cNvSpPr/>
            <p:nvPr/>
          </p:nvSpPr>
          <p:spPr>
            <a:xfrm>
              <a:off x="10648950" y="48006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4" name="Text 40"/>
          <p:cNvSpPr/>
          <p:nvPr/>
        </p:nvSpPr>
        <p:spPr>
          <a:xfrm>
            <a:off x="5810250" y="9601200"/>
            <a:ext cx="6793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5" name="Text 41"/>
          <p:cNvSpPr/>
          <p:nvPr/>
        </p:nvSpPr>
        <p:spPr>
          <a:xfrm>
            <a:off x="5238750" y="428625"/>
            <a:ext cx="7962900"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The Organization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EFB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4800" y="-333375"/>
            <a:ext cx="5734051" cy="5057774"/>
          </a:xfrm>
          <a:prstGeom prst="rect">
            <a:avLst/>
          </a:prstGeom>
        </p:spPr>
      </p:pic>
      <p:pic>
        <p:nvPicPr>
          <p:cNvPr id="3" name="Image 1" descr="preencoded.png">    </p:cNvPr>
          <p:cNvPicPr>
            <a:picLocks noChangeAspect="1"/>
          </p:cNvPicPr>
          <p:nvPr/>
        </p:nvPicPr>
        <p:blipFill>
          <a:blip r:embed="rId2"/>
          <a:stretch>
            <a:fillRect/>
          </a:stretch>
        </p:blipFill>
        <p:spPr>
          <a:xfrm>
            <a:off x="11934825" y="0"/>
            <a:ext cx="6596208" cy="3171823"/>
          </a:xfrm>
          <a:prstGeom prst="rect">
            <a:avLst/>
          </a:prstGeom>
        </p:spPr>
      </p:pic>
      <p:pic>
        <p:nvPicPr>
          <p:cNvPr id="4" name="Image 2" descr="preencoded.png">    </p:cNvPr>
          <p:cNvPicPr>
            <a:picLocks noChangeAspect="1"/>
          </p:cNvPicPr>
          <p:nvPr/>
        </p:nvPicPr>
        <p:blipFill>
          <a:blip r:embed="rId3"/>
          <a:stretch>
            <a:fillRect/>
          </a:stretch>
        </p:blipFill>
        <p:spPr>
          <a:xfrm>
            <a:off x="-304800" y="7115175"/>
            <a:ext cx="3862568" cy="3171824"/>
          </a:xfrm>
          <a:prstGeom prst="rect">
            <a:avLst/>
          </a:prstGeom>
        </p:spPr>
      </p:pic>
      <p:pic>
        <p:nvPicPr>
          <p:cNvPr id="5" name="Image 3" descr="preencoded.png">    </p:cNvPr>
          <p:cNvPicPr>
            <a:picLocks noChangeAspect="1"/>
          </p:cNvPicPr>
          <p:nvPr/>
        </p:nvPicPr>
        <p:blipFill>
          <a:blip r:embed="rId4"/>
          <a:stretch>
            <a:fillRect/>
          </a:stretch>
        </p:blipFill>
        <p:spPr>
          <a:xfrm rot="10800000">
            <a:off x="14420850" y="7115175"/>
            <a:ext cx="3862569" cy="3171824"/>
          </a:xfrm>
          <a:prstGeom prst="rect">
            <a:avLst/>
          </a:prstGeom>
        </p:spPr>
      </p:pic>
      <p:grpSp>
        <p:nvGrpSpPr>
          <p:cNvPr id="8542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8AF77"/>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10658475" y="1695450"/>
            <a:ext cx="7467600" cy="23241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Thank you for choosing EaTemp</a:t>
            </a:r>
            <a:endParaRPr lang="en-US" sz="6000" dirty="0"/>
          </a:p>
        </p:txBody>
      </p:sp>
      <p:sp>
        <p:nvSpPr>
          <p:cNvPr id="9" name="Text 2"/>
          <p:cNvSpPr/>
          <p:nvPr/>
        </p:nvSpPr>
        <p:spPr>
          <a:xfrm>
            <a:off x="10658475" y="4438650"/>
            <a:ext cx="7376160" cy="4450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And you can support us by sharing our site, EaTemp.com, with others.</a:t>
            </a:r>
            <a:endParaRPr lang="en-US" sz="2400" dirty="0"/>
          </a:p>
        </p:txBody>
      </p:sp>
      <p:sp>
        <p:nvSpPr>
          <p:cNvPr id="10"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E0E0E"/>
                </a:solidFill>
                <a:latin typeface="Inter" pitchFamily="34" charset="0"/>
                <a:ea typeface="Inter" pitchFamily="34" charset="-122"/>
                <a:cs typeface="Inter" pitchFamily="34" charset="-120"/>
              </a:rPr>
              <a:t>Credit | Image: </a:t>
            </a:r>
            <a:pPr algn="l" indent="0" marL="0">
              <a:buNone/>
            </a:pPr>
            <a:r>
              <a:rPr lang="en-US" sz="1800" u="sng" dirty="0">
                <a:solidFill>
                  <a:srgbClr val="0E0E0E"/>
                </a:solidFill>
                <a:uFill>
                  <a:solidFill>
                    <a:srgbClr val="00FF00"/>
                  </a:solidFill>
                </a:uFill>
                <a:latin typeface="Inter" pitchFamily="34" charset="0"/>
                <a:ea typeface="Inter" pitchFamily="34" charset="-122"/>
                <a:cs typeface="Inter"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E0E0E"/>
                </a:solidFill>
                <a:latin typeface="Inter" pitchFamily="34" charset="0"/>
                <a:ea typeface="Inter" pitchFamily="34" charset="-122"/>
                <a:cs typeface="Inter" pitchFamily="34" charset="-120"/>
              </a:rPr>
              <a:t> </a:t>
            </a:r>
            <a:endParaRPr lang="en-US" sz="1800" dirty="0"/>
          </a:p>
        </p:txBody>
      </p:sp>
      <p:pic>
        <p:nvPicPr>
          <p:cNvPr id="11" name="Image 5" descr="preencoded.png">    </p:cNvPr>
          <p:cNvPicPr>
            <a:picLocks noChangeAspect="1"/>
          </p:cNvPicPr>
          <p:nvPr/>
        </p:nvPicPr>
        <p:blipFill>
          <a:blip r:embed="rId7"/>
          <a:stretch>
            <a:fillRect/>
          </a:stretch>
        </p:blipFill>
        <p:spPr>
          <a:xfrm>
            <a:off x="523875" y="323850"/>
            <a:ext cx="9201150" cy="92011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2026-09-18T14:51:59Z</dcterms:created>
  <dcterms:modified xsi:type="dcterms:W3CDTF">2026-09-18T14:51:59Z</dcterms:modified>
</cp:coreProperties>
</file>