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7552944" cy="10689336"/>
  <p:notesSz cx="10689336" cy="7552944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sv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image" Target="../media/image-1-5.svg"/><Relationship Id="rId6" Type="http://schemas.openxmlformats.org/officeDocument/2006/relationships/image" Target="../media/image-1-6.png"/><Relationship Id="rId7" Type="http://schemas.openxmlformats.org/officeDocument/2006/relationships/image" Target="../media/image-1-7.svg"/><Relationship Id="rId8" Type="http://schemas.openxmlformats.org/officeDocument/2006/relationships/image" Target="../media/image-1-8.png"/><Relationship Id="rId9" Type="http://schemas.openxmlformats.org/officeDocument/2006/relationships/image" Target="../media/image-1-9.svg"/><Relationship Id="rId10" Type="http://schemas.openxmlformats.org/officeDocument/2006/relationships/image" Target="../media/image-1-10.png"/><Relationship Id="rId11" Type="http://schemas.openxmlformats.org/officeDocument/2006/relationships/image" Target="../media/image-1-11.svg"/><Relationship Id="rId12" Type="http://schemas.openxmlformats.org/officeDocument/2006/relationships/image" Target="../media/image-1-12.png"/><Relationship Id="rId13" Type="http://schemas.openxmlformats.org/officeDocument/2006/relationships/image" Target="../media/image-1-13.svg"/><Relationship Id="rId14" Type="http://schemas.openxmlformats.org/officeDocument/2006/relationships/image" Target="../media/image-1-14.png"/><Relationship Id="rId15" Type="http://schemas.openxmlformats.org/officeDocument/2006/relationships/image" Target="../media/image-1-15.svg"/><Relationship Id="rId16" Type="http://schemas.openxmlformats.org/officeDocument/2006/relationships/image" Target="../media/image-1-16.png"/><Relationship Id="rId17" Type="http://schemas.openxmlformats.org/officeDocument/2006/relationships/image" Target="../media/image-1-17.svg"/><Relationship Id="rId18" Type="http://schemas.openxmlformats.org/officeDocument/2006/relationships/image" Target="../media/image-1-18.png"/><Relationship Id="rId19" Type="http://schemas.openxmlformats.org/officeDocument/2006/relationships/image" Target="../media/image-1-19.svg"/><Relationship Id="rId20" Type="http://schemas.openxmlformats.org/officeDocument/2006/relationships/image" Target="../media/image-1-20.png"/><Relationship Id="rId21" Type="http://schemas.openxmlformats.org/officeDocument/2006/relationships/image" Target="../media/image-1-21.png"/><Relationship Id="rId22" Type="http://schemas.openxmlformats.org/officeDocument/2006/relationships/image" Target="../media/image-1-22.sv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svg"/><Relationship Id="rId3" Type="http://schemas.openxmlformats.org/officeDocument/2006/relationships/image" Target="../media/image-2-3.png"/><Relationship Id="rId4" Type="http://schemas.openxmlformats.org/officeDocument/2006/relationships/image" Target="../media/image-2-4.svg"/><Relationship Id="rId5" Type="http://schemas.openxmlformats.org/officeDocument/2006/relationships/image" Target="../media/image-2-5.png"/><Relationship Id="rId6" Type="http://schemas.openxmlformats.org/officeDocument/2006/relationships/image" Target="../media/image-2-6.svg"/><Relationship Id="rId7" Type="http://schemas.openxmlformats.org/officeDocument/2006/relationships/image" Target="../media/image-2-7.png"/><Relationship Id="rId8" Type="http://schemas.openxmlformats.org/officeDocument/2006/relationships/image" Target="../media/image-2-8.svg"/><Relationship Id="rId9" Type="http://schemas.openxmlformats.org/officeDocument/2006/relationships/image" Target="../media/image-2-9.png"/><Relationship Id="rId10" Type="http://schemas.openxmlformats.org/officeDocument/2006/relationships/image" Target="../media/image-2-10.svg"/><Relationship Id="rId11" Type="http://schemas.openxmlformats.org/officeDocument/2006/relationships/image" Target="../media/image-2-11.png"/><Relationship Id="rId12" Type="http://schemas.openxmlformats.org/officeDocument/2006/relationships/image" Target="../media/image-2-12.svg"/><Relationship Id="rId13" Type="http://schemas.openxmlformats.org/officeDocument/2006/relationships/image" Target="../media/image-2-13.png"/><Relationship Id="rId14" Type="http://schemas.openxmlformats.org/officeDocument/2006/relationships/image" Target="../media/image-2-14.svg"/><Relationship Id="rId15" Type="http://schemas.openxmlformats.org/officeDocument/2006/relationships/image" Target="../media/image-2-15.png"/><Relationship Id="rId16" Type="http://schemas.openxmlformats.org/officeDocument/2006/relationships/image" Target="../media/image-2-16.svg"/><Relationship Id="rId17" Type="http://schemas.openxmlformats.org/officeDocument/2006/relationships/image" Target="../media/image-2-17.png"/><Relationship Id="rId18" Type="http://schemas.openxmlformats.org/officeDocument/2006/relationships/image" Target="../media/image-2-18.svg"/><Relationship Id="rId19" Type="http://schemas.openxmlformats.org/officeDocument/2006/relationships/image" Target="../media/image-2-19.png"/><Relationship Id="rId20" Type="http://schemas.openxmlformats.org/officeDocument/2006/relationships/image" Target="../media/image-2-20.svg"/><Relationship Id="rId21" Type="http://schemas.openxmlformats.org/officeDocument/2006/relationships/image" Target="../media/image-2-21.png"/><Relationship Id="rId22" Type="http://schemas.openxmlformats.org/officeDocument/2006/relationships/image" Target="../media/image-2-22.svg"/><Relationship Id="rId23" Type="http://schemas.openxmlformats.org/officeDocument/2006/relationships/image" Target="../media/image-2-23.png"/><Relationship Id="rId24" Type="http://schemas.openxmlformats.org/officeDocument/2006/relationships/image" Target="../media/image-2-24.svg"/><Relationship Id="rId25" Type="http://schemas.openxmlformats.org/officeDocument/2006/relationships/image" Target="../media/image-2-25.png"/><Relationship Id="rId26" Type="http://schemas.openxmlformats.org/officeDocument/2006/relationships/image" Target="../media/image-2-26.svg"/><Relationship Id="rId27" Type="http://schemas.openxmlformats.org/officeDocument/2006/relationships/image" Target="../media/image-2-27.png"/><Relationship Id="rId28" Type="http://schemas.openxmlformats.org/officeDocument/2006/relationships/image" Target="../media/image-2-28.svg"/><Relationship Id="rId29" Type="http://schemas.openxmlformats.org/officeDocument/2006/relationships/image" Target="../media/image-2-29.png"/><Relationship Id="rId30" Type="http://schemas.openxmlformats.org/officeDocument/2006/relationships/image" Target="../media/image-2-30.svg"/><Relationship Id="rId31" Type="http://schemas.openxmlformats.org/officeDocument/2006/relationships/image" Target="../media/image-2-31.png"/><Relationship Id="rId32" Type="http://schemas.openxmlformats.org/officeDocument/2006/relationships/image" Target="../media/image-2-32.png"/><Relationship Id="rId33" Type="http://schemas.openxmlformats.org/officeDocument/2006/relationships/image" Target="../media/image-2-33.svg"/><Relationship Id="rId34" Type="http://schemas.openxmlformats.org/officeDocument/2006/relationships/image" Target="../media/image-2-34.png"/><Relationship Id="rId35" Type="http://schemas.openxmlformats.org/officeDocument/2006/relationships/slideLayout" Target="../slideLayouts/slideLayout1.xml"/><Relationship Id="rId3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image" Target="../media/image-3-5.png"/><Relationship Id="rId6" Type="http://schemas.openxmlformats.org/officeDocument/2006/relationships/image" Target="../media/image-3-6.svg"/><Relationship Id="rId7" Type="http://schemas.openxmlformats.org/officeDocument/2006/relationships/image" Target="../media/image-3-7.png"/><Relationship Id="rId8" Type="http://schemas.openxmlformats.org/officeDocument/2006/relationships/image" Target="../media/image-3-8.svg"/><Relationship Id="rId9" Type="http://schemas.openxmlformats.org/officeDocument/2006/relationships/image" Target="../media/image-3-9.png"/><Relationship Id="rId10" Type="http://schemas.openxmlformats.org/officeDocument/2006/relationships/image" Target="../media/image-3-10.svg"/><Relationship Id="rId11" Type="http://schemas.openxmlformats.org/officeDocument/2006/relationships/image" Target="../media/image-3-11.png"/><Relationship Id="rId12" Type="http://schemas.openxmlformats.org/officeDocument/2006/relationships/image" Target="../media/image-3-12.svg"/><Relationship Id="rId13" Type="http://schemas.openxmlformats.org/officeDocument/2006/relationships/image" Target="../media/image-3-13.png"/><Relationship Id="rId14" Type="http://schemas.openxmlformats.org/officeDocument/2006/relationships/image" Target="../media/image-3-14.svg"/><Relationship Id="rId15" Type="http://schemas.openxmlformats.org/officeDocument/2006/relationships/image" Target="../media/image-3-15.png"/><Relationship Id="rId16" Type="http://schemas.openxmlformats.org/officeDocument/2006/relationships/image" Target="../media/image-3-16.svg"/><Relationship Id="rId17" Type="http://schemas.openxmlformats.org/officeDocument/2006/relationships/image" Target="../media/image-3-17.png"/><Relationship Id="rId18" Type="http://schemas.openxmlformats.org/officeDocument/2006/relationships/image" Target="../media/image-3-18.svg"/><Relationship Id="rId19" Type="http://schemas.openxmlformats.org/officeDocument/2006/relationships/image" Target="../media/image-3-19.png"/><Relationship Id="rId20" Type="http://schemas.openxmlformats.org/officeDocument/2006/relationships/image" Target="../media/image-3-20.svg"/><Relationship Id="rId21" Type="http://schemas.openxmlformats.org/officeDocument/2006/relationships/image" Target="../media/image-3-21.png"/><Relationship Id="rId22" Type="http://schemas.openxmlformats.org/officeDocument/2006/relationships/image" Target="../media/image-3-22.sv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slideLayout" Target="../slideLayouts/slideLayout1.xml"/><Relationship Id="rId2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3.png"/><Relationship Id="rId4" Type="http://schemas.openxmlformats.org/officeDocument/2006/relationships/image" Target="../media/image-4-4.svg"/><Relationship Id="rId5" Type="http://schemas.openxmlformats.org/officeDocument/2006/relationships/image" Target="../media/image-4-5.png"/><Relationship Id="rId6" Type="http://schemas.openxmlformats.org/officeDocument/2006/relationships/image" Target="../media/image-4-6.svg"/><Relationship Id="rId7" Type="http://schemas.openxmlformats.org/officeDocument/2006/relationships/image" Target="../media/image-4-7.png"/><Relationship Id="rId8" Type="http://schemas.openxmlformats.org/officeDocument/2006/relationships/image" Target="../media/image-4-8.svg"/><Relationship Id="rId9" Type="http://schemas.openxmlformats.org/officeDocument/2006/relationships/image" Target="../media/image-4-9.png"/><Relationship Id="rId10" Type="http://schemas.openxmlformats.org/officeDocument/2006/relationships/image" Target="../media/image-4-10.svg"/><Relationship Id="rId11" Type="http://schemas.openxmlformats.org/officeDocument/2006/relationships/image" Target="../media/image-4-11.png"/><Relationship Id="rId12" Type="http://schemas.openxmlformats.org/officeDocument/2006/relationships/image" Target="../media/image-4-12.svg"/><Relationship Id="rId13" Type="http://schemas.openxmlformats.org/officeDocument/2006/relationships/image" Target="../media/image-4-13.png"/><Relationship Id="rId14" Type="http://schemas.openxmlformats.org/officeDocument/2006/relationships/image" Target="../media/image-4-14.svg"/><Relationship Id="rId15" Type="http://schemas.openxmlformats.org/officeDocument/2006/relationships/image" Target="../media/image-4-15.png"/><Relationship Id="rId16" Type="http://schemas.openxmlformats.org/officeDocument/2006/relationships/image" Target="../media/image-4-16.svg"/><Relationship Id="rId17" Type="http://schemas.openxmlformats.org/officeDocument/2006/relationships/image" Target="../media/image-4-17.png"/><Relationship Id="rId18" Type="http://schemas.openxmlformats.org/officeDocument/2006/relationships/image" Target="../media/image-4-18.svg"/><Relationship Id="rId19" Type="http://schemas.openxmlformats.org/officeDocument/2006/relationships/image" Target="../media/image-4-19.png"/><Relationship Id="rId20" Type="http://schemas.openxmlformats.org/officeDocument/2006/relationships/image" Target="../media/image-4-20.svg"/><Relationship Id="rId21" Type="http://schemas.openxmlformats.org/officeDocument/2006/relationships/image" Target="../media/image-4-21.png"/><Relationship Id="rId22" Type="http://schemas.openxmlformats.org/officeDocument/2006/relationships/image" Target="../media/image-4-22.svg"/><Relationship Id="rId23" Type="http://schemas.openxmlformats.org/officeDocument/2006/relationships/image" Target="../media/image-4-23.png"/><Relationship Id="rId24" Type="http://schemas.openxmlformats.org/officeDocument/2006/relationships/image" Target="../media/image-4-24.svg"/><Relationship Id="rId25" Type="http://schemas.openxmlformats.org/officeDocument/2006/relationships/image" Target="../media/image-4-25.png"/><Relationship Id="rId26" Type="http://schemas.openxmlformats.org/officeDocument/2006/relationships/image" Target="../media/image-4-26.svg"/><Relationship Id="rId27" Type="http://schemas.openxmlformats.org/officeDocument/2006/relationships/image" Target="../media/image-4-27.png"/><Relationship Id="rId28" Type="http://schemas.openxmlformats.org/officeDocument/2006/relationships/image" Target="../media/image-4-28.sv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sv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slideLayout" Target="../slideLayouts/slideLayout1.xml"/><Relationship Id="rId3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svg"/><Relationship Id="rId3" Type="http://schemas.openxmlformats.org/officeDocument/2006/relationships/image" Target="../media/image-5-3.png"/><Relationship Id="rId4" Type="http://schemas.openxmlformats.org/officeDocument/2006/relationships/image" Target="../media/image-5-4.svg"/><Relationship Id="rId5" Type="http://schemas.openxmlformats.org/officeDocument/2006/relationships/image" Target="../media/image-5-5.png"/><Relationship Id="rId6" Type="http://schemas.openxmlformats.org/officeDocument/2006/relationships/image" Target="../media/image-5-6.svg"/><Relationship Id="rId7" Type="http://schemas.openxmlformats.org/officeDocument/2006/relationships/image" Target="../media/image-5-7.png"/><Relationship Id="rId8" Type="http://schemas.openxmlformats.org/officeDocument/2006/relationships/image" Target="../media/image-5-8.svg"/><Relationship Id="rId9" Type="http://schemas.openxmlformats.org/officeDocument/2006/relationships/image" Target="../media/image-5-9.png"/><Relationship Id="rId10" Type="http://schemas.openxmlformats.org/officeDocument/2006/relationships/image" Target="../media/image-5-10.svg"/><Relationship Id="rId11" Type="http://schemas.openxmlformats.org/officeDocument/2006/relationships/image" Target="../media/image-5-11.png"/><Relationship Id="rId12" Type="http://schemas.openxmlformats.org/officeDocument/2006/relationships/image" Target="../media/image-5-12.svg"/><Relationship Id="rId13" Type="http://schemas.openxmlformats.org/officeDocument/2006/relationships/image" Target="../media/image-5-13.png"/><Relationship Id="rId14" Type="http://schemas.openxmlformats.org/officeDocument/2006/relationships/image" Target="../media/image-5-14.svg"/><Relationship Id="rId15" Type="http://schemas.openxmlformats.org/officeDocument/2006/relationships/image" Target="../media/image-5-15.png"/><Relationship Id="rId16" Type="http://schemas.openxmlformats.org/officeDocument/2006/relationships/image" Target="../media/image-5-16.svg"/><Relationship Id="rId17" Type="http://schemas.openxmlformats.org/officeDocument/2006/relationships/image" Target="../media/image-5-17.png"/><Relationship Id="rId18" Type="http://schemas.openxmlformats.org/officeDocument/2006/relationships/image" Target="../media/image-5-18.svg"/><Relationship Id="rId19" Type="http://schemas.openxmlformats.org/officeDocument/2006/relationships/image" Target="../media/image-5-19.png"/><Relationship Id="rId20" Type="http://schemas.openxmlformats.org/officeDocument/2006/relationships/image" Target="../media/image-5-20.sv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slideLayout" Target="../slideLayouts/slideLayout1.xml"/><Relationship Id="rId2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svg"/><Relationship Id="rId3" Type="http://schemas.openxmlformats.org/officeDocument/2006/relationships/image" Target="../media/image-6-3.png"/><Relationship Id="rId4" Type="http://schemas.openxmlformats.org/officeDocument/2006/relationships/image" Target="../media/image-6-4.svg"/><Relationship Id="rId5" Type="http://schemas.openxmlformats.org/officeDocument/2006/relationships/image" Target="../media/image-6-5.png"/><Relationship Id="rId6" Type="http://schemas.openxmlformats.org/officeDocument/2006/relationships/image" Target="../media/image-6-6.svg"/><Relationship Id="rId7" Type="http://schemas.openxmlformats.org/officeDocument/2006/relationships/image" Target="../media/image-6-7.png"/><Relationship Id="rId8" Type="http://schemas.openxmlformats.org/officeDocument/2006/relationships/image" Target="../media/image-6-8.svg"/><Relationship Id="rId9" Type="http://schemas.openxmlformats.org/officeDocument/2006/relationships/image" Target="../media/image-6-9.png"/><Relationship Id="rId10" Type="http://schemas.openxmlformats.org/officeDocument/2006/relationships/image" Target="../media/image-6-10.svg"/><Relationship Id="rId11" Type="http://schemas.openxmlformats.org/officeDocument/2006/relationships/image" Target="../media/image-6-11.png"/><Relationship Id="rId12" Type="http://schemas.openxmlformats.org/officeDocument/2006/relationships/image" Target="../media/image-6-12.svg"/><Relationship Id="rId13" Type="http://schemas.openxmlformats.org/officeDocument/2006/relationships/image" Target="../media/image-6-13.png"/><Relationship Id="rId14" Type="http://schemas.openxmlformats.org/officeDocument/2006/relationships/image" Target="../media/image-6-14.svg"/><Relationship Id="rId15" Type="http://schemas.openxmlformats.org/officeDocument/2006/relationships/image" Target="../media/image-6-15.png"/><Relationship Id="rId16" Type="http://schemas.openxmlformats.org/officeDocument/2006/relationships/image" Target="../media/image-6-16.svg"/><Relationship Id="rId17" Type="http://schemas.openxmlformats.org/officeDocument/2006/relationships/image" Target="../media/image-6-17.png"/><Relationship Id="rId18" Type="http://schemas.openxmlformats.org/officeDocument/2006/relationships/image" Target="../media/image-6-18.svg"/><Relationship Id="rId19" Type="http://schemas.openxmlformats.org/officeDocument/2006/relationships/image" Target="../media/image-6-19.png"/><Relationship Id="rId20" Type="http://schemas.openxmlformats.org/officeDocument/2006/relationships/image" Target="../media/image-6-20.sv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CD9B9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77716" y="228513"/>
            <a:ext cx="7197511" cy="10460823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259" y="8620023"/>
            <a:ext cx="2373782" cy="2069313"/>
          </a:xfrm>
          <a:prstGeom prst="rect">
            <a:avLst/>
          </a:prstGeom>
        </p:spPr>
      </p:pic>
      <p:pic>
        <p:nvPicPr>
          <p:cNvPr id="4" name="Image 2" descr=" 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228513"/>
            <a:ext cx="1472507" cy="1472640"/>
          </a:xfrm>
          <a:prstGeom prst="rect">
            <a:avLst/>
          </a:prstGeom>
        </p:spPr>
      </p:pic>
      <p:pic>
        <p:nvPicPr>
          <p:cNvPr id="5" name="Image 3" descr=" 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81989" y="228513"/>
            <a:ext cx="1193238" cy="1041004"/>
          </a:xfrm>
          <a:prstGeom prst="rect">
            <a:avLst/>
          </a:prstGeom>
        </p:spPr>
      </p:pic>
      <p:pic>
        <p:nvPicPr>
          <p:cNvPr id="6" name="Image 4" descr=" ">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8582" y="2335912"/>
            <a:ext cx="5775773" cy="38086"/>
          </a:xfrm>
          <a:prstGeom prst="rect">
            <a:avLst/>
          </a:prstGeom>
        </p:spPr>
      </p:pic>
      <p:pic>
        <p:nvPicPr>
          <p:cNvPr id="7" name="Image 5" descr=" ">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88582" y="4735300"/>
            <a:ext cx="5775773" cy="38086"/>
          </a:xfrm>
          <a:prstGeom prst="rect">
            <a:avLst/>
          </a:prstGeom>
        </p:spPr>
      </p:pic>
      <p:pic>
        <p:nvPicPr>
          <p:cNvPr id="8" name="Image 6" descr=" ">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88582" y="7134687"/>
            <a:ext cx="5775773" cy="38086"/>
          </a:xfrm>
          <a:prstGeom prst="rect">
            <a:avLst/>
          </a:prstGeom>
        </p:spPr>
      </p:pic>
      <p:pic>
        <p:nvPicPr>
          <p:cNvPr id="9" name="Image 7" descr=" ">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8582" y="3541953"/>
            <a:ext cx="5775781" cy="25390"/>
          </a:xfrm>
          <a:prstGeom prst="rect">
            <a:avLst/>
          </a:prstGeom>
        </p:spPr>
      </p:pic>
      <p:pic>
        <p:nvPicPr>
          <p:cNvPr id="10" name="Image 8" descr=" ">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888582" y="5941341"/>
            <a:ext cx="5775781" cy="25390"/>
          </a:xfrm>
          <a:prstGeom prst="rect">
            <a:avLst/>
          </a:prstGeom>
        </p:spPr>
      </p:pic>
      <p:pic>
        <p:nvPicPr>
          <p:cNvPr id="11" name="Image 9" descr=" ">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88582" y="8340729"/>
            <a:ext cx="5775781" cy="25390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 rot="21600000">
            <a:off x="942142" y="1943631"/>
            <a:ext cx="6169295" cy="28691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15000" dirty="0">
                <a:solidFill>
                  <a:srgbClr val="FF0000">
                    <a:alpha val="100000"/>
                  </a:srgbClr>
                </a:solidFill>
                <a:latin typeface="Rouge Script Regular" pitchFamily="34" charset="0"/>
                <a:ea typeface="Rouge Script Regular" pitchFamily="34" charset="-122"/>
                <a:cs typeface="Rouge Script Regular" pitchFamily="34" charset="-120"/>
              </a:rPr>
              <a:t>Christmas</a:t>
            </a:r>
            <a:endParaRPr lang="en-US" sz="15000" dirty="0"/>
          </a:p>
        </p:txBody>
      </p:sp>
      <p:sp>
        <p:nvSpPr>
          <p:cNvPr id="13" name="Text 1"/>
          <p:cNvSpPr/>
          <p:nvPr/>
        </p:nvSpPr>
        <p:spPr>
          <a:xfrm rot="21600000">
            <a:off x="1533478" y="3789255"/>
            <a:ext cx="4857580" cy="16080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8000" dirty="0">
                <a:solidFill>
                  <a:srgbClr val="008824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Wish List</a:t>
            </a:r>
            <a:endParaRPr lang="en-US" sz="8000" dirty="0"/>
          </a:p>
        </p:txBody>
      </p:sp>
      <p:pic>
        <p:nvPicPr>
          <p:cNvPr id="14" name="Image 10" descr=" 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0410" y="5154240"/>
            <a:ext cx="4569848" cy="5509705"/>
          </a:xfrm>
          <a:prstGeom prst="rect">
            <a:avLst/>
          </a:prstGeom>
        </p:spPr>
      </p:pic>
      <p:pic>
        <p:nvPicPr>
          <p:cNvPr id="15" name="Image 11" descr=" 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34041" y="9178610"/>
            <a:ext cx="418903" cy="1510726"/>
          </a:xfrm>
          <a:prstGeom prst="rect">
            <a:avLst/>
          </a:prstGeom>
        </p:spPr>
      </p:pic>
      <p:sp>
        <p:nvSpPr>
          <p:cNvPr id="16" name="Text 2"/>
          <p:cNvSpPr/>
          <p:nvPr/>
        </p:nvSpPr>
        <p:spPr>
          <a:xfrm rot="21600000">
            <a:off x="3550034" y="6733647"/>
            <a:ext cx="3249670" cy="1866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CDA0A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Free Slides Template by EaTemp</a:t>
            </a:r>
            <a:endParaRPr lang="en-US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3C1C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1014" y="226532"/>
            <a:ext cx="7088562" cy="10206567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9634" y="177732"/>
            <a:ext cx="1548671" cy="1345688"/>
          </a:xfrm>
          <a:prstGeom prst="rect">
            <a:avLst/>
          </a:prstGeom>
        </p:spPr>
      </p:pic>
      <p:pic>
        <p:nvPicPr>
          <p:cNvPr id="4" name="Image 2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31213" y="177732"/>
            <a:ext cx="1421731" cy="1434555"/>
          </a:xfrm>
          <a:prstGeom prst="rect">
            <a:avLst/>
          </a:prstGeom>
        </p:spPr>
      </p:pic>
      <p:pic>
        <p:nvPicPr>
          <p:cNvPr id="5" name="Image 3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4113236"/>
            <a:ext cx="1231320" cy="1231432"/>
          </a:xfrm>
          <a:prstGeom prst="rect">
            <a:avLst/>
          </a:prstGeom>
        </p:spPr>
      </p:pic>
      <p:pic>
        <p:nvPicPr>
          <p:cNvPr id="6" name="Image 4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8582" y="1904276"/>
            <a:ext cx="5775773" cy="38086"/>
          </a:xfrm>
          <a:prstGeom prst="rect">
            <a:avLst/>
          </a:prstGeom>
        </p:spPr>
      </p:pic>
      <p:pic>
        <p:nvPicPr>
          <p:cNvPr id="7" name="Image 5" descr=" 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8582" y="3262660"/>
            <a:ext cx="5775773" cy="38086"/>
          </a:xfrm>
          <a:prstGeom prst="rect">
            <a:avLst/>
          </a:prstGeom>
        </p:spPr>
      </p:pic>
      <p:pic>
        <p:nvPicPr>
          <p:cNvPr id="8" name="Image 6" descr=" 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8582" y="4621043"/>
            <a:ext cx="5775773" cy="38086"/>
          </a:xfrm>
          <a:prstGeom prst="rect">
            <a:avLst/>
          </a:prstGeom>
        </p:spPr>
      </p:pic>
      <p:pic>
        <p:nvPicPr>
          <p:cNvPr id="9" name="Image 7" descr=" 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582" y="5306582"/>
            <a:ext cx="5775773" cy="38086"/>
          </a:xfrm>
          <a:prstGeom prst="rect">
            <a:avLst/>
          </a:prstGeom>
        </p:spPr>
      </p:pic>
      <p:pic>
        <p:nvPicPr>
          <p:cNvPr id="10" name="Image 8" descr=" 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8582" y="5992122"/>
            <a:ext cx="5775773" cy="38086"/>
          </a:xfrm>
          <a:prstGeom prst="rect">
            <a:avLst/>
          </a:prstGeom>
        </p:spPr>
      </p:pic>
      <p:pic>
        <p:nvPicPr>
          <p:cNvPr id="11" name="Image 9" descr=" 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8582" y="6677661"/>
            <a:ext cx="5775773" cy="38086"/>
          </a:xfrm>
          <a:prstGeom prst="rect">
            <a:avLst/>
          </a:prstGeom>
        </p:spPr>
      </p:pic>
      <p:pic>
        <p:nvPicPr>
          <p:cNvPr id="12" name="Image 10" descr=" 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8582" y="2589815"/>
            <a:ext cx="5775781" cy="25390"/>
          </a:xfrm>
          <a:prstGeom prst="rect">
            <a:avLst/>
          </a:prstGeom>
        </p:spPr>
      </p:pic>
      <p:pic>
        <p:nvPicPr>
          <p:cNvPr id="13" name="Image 11" descr=" 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88582" y="3948199"/>
            <a:ext cx="5775781" cy="25390"/>
          </a:xfrm>
          <a:prstGeom prst="rect">
            <a:avLst/>
          </a:prstGeom>
        </p:spPr>
      </p:pic>
      <p:pic>
        <p:nvPicPr>
          <p:cNvPr id="14" name="Image 12" descr=" 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88582" y="7363201"/>
            <a:ext cx="5775781" cy="25390"/>
          </a:xfrm>
          <a:prstGeom prst="rect">
            <a:avLst/>
          </a:prstGeom>
        </p:spPr>
      </p:pic>
      <p:pic>
        <p:nvPicPr>
          <p:cNvPr id="15" name="Image 13" descr=" 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88582" y="8036045"/>
            <a:ext cx="5775781" cy="25390"/>
          </a:xfrm>
          <a:prstGeom prst="rect">
            <a:avLst/>
          </a:prstGeom>
        </p:spPr>
      </p:pic>
      <p:pic>
        <p:nvPicPr>
          <p:cNvPr id="16" name="Image 14" descr=" ">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888582" y="8708889"/>
            <a:ext cx="5775781" cy="25390"/>
          </a:xfrm>
          <a:prstGeom prst="rect">
            <a:avLst/>
          </a:prstGeom>
        </p:spPr>
      </p:pic>
      <p:pic>
        <p:nvPicPr>
          <p:cNvPr id="17" name="Image 15" descr=" 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88582" y="9381733"/>
            <a:ext cx="5775781" cy="25390"/>
          </a:xfrm>
          <a:prstGeom prst="rect">
            <a:avLst/>
          </a:prstGeom>
        </p:spPr>
      </p:pic>
      <p:pic>
        <p:nvPicPr>
          <p:cNvPr id="18" name="Image 16" descr=" ">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7134041" y="9178610"/>
            <a:ext cx="418903" cy="1510726"/>
          </a:xfrm>
          <a:prstGeom prst="rect">
            <a:avLst/>
          </a:prstGeom>
        </p:spPr>
      </p:pic>
      <p:sp>
        <p:nvSpPr>
          <p:cNvPr id="19" name="Text 0"/>
          <p:cNvSpPr/>
          <p:nvPr/>
        </p:nvSpPr>
        <p:spPr>
          <a:xfrm rot="21600000">
            <a:off x="1226599" y="1804188"/>
            <a:ext cx="2094514" cy="48368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Dragon</a:t>
            </a:r>
            <a:endParaRPr lang="en-US" sz="3600" dirty="0"/>
          </a:p>
          <a:p>
            <a:pPr algn="l" indent="0" marL="0"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Socks</a:t>
            </a:r>
            <a:endParaRPr lang="en-US" sz="3600" dirty="0"/>
          </a:p>
          <a:p>
            <a:pPr algn="l" indent="0" marL="0"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Tiramiru</a:t>
            </a:r>
            <a:endParaRPr lang="en-US" sz="3600" dirty="0"/>
          </a:p>
          <a:p>
            <a:pPr algn="l" indent="0" marL="0"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Cat</a:t>
            </a:r>
            <a:endParaRPr lang="en-US" sz="3600" dirty="0"/>
          </a:p>
          <a:p>
            <a:pPr algn="l" indent="0" marL="0"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PS5</a:t>
            </a:r>
            <a:endParaRPr lang="en-US" sz="3600" dirty="0"/>
          </a:p>
          <a:p>
            <a:pPr algn="l" indent="0" marL="0">
              <a:spcAft>
                <a:spcPts val="9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A House</a:t>
            </a:r>
            <a:endParaRPr lang="en-US" sz="3600" dirty="0"/>
          </a:p>
        </p:txBody>
      </p:sp>
      <p:pic>
        <p:nvPicPr>
          <p:cNvPr id="20" name="Image 17" descr=" 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31320" y="5331973"/>
            <a:ext cx="5991579" cy="5090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DDD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6574" y="0"/>
            <a:ext cx="7032489" cy="10435433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6468" y="8162996"/>
            <a:ext cx="1942186" cy="2272436"/>
          </a:xfrm>
          <a:prstGeom prst="rect">
            <a:avLst/>
          </a:prstGeom>
        </p:spPr>
      </p:pic>
      <p:pic>
        <p:nvPicPr>
          <p:cNvPr id="4" name="Image 2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44184" y="165037"/>
            <a:ext cx="2208760" cy="558588"/>
          </a:xfrm>
          <a:prstGeom prst="rect">
            <a:avLst/>
          </a:prstGeom>
        </p:spPr>
      </p:pic>
      <p:pic>
        <p:nvPicPr>
          <p:cNvPr id="5" name="Image 3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0" y="0"/>
            <a:ext cx="2234148" cy="558588"/>
          </a:xfrm>
          <a:prstGeom prst="rect">
            <a:avLst/>
          </a:prstGeom>
        </p:spPr>
      </p:pic>
      <p:pic>
        <p:nvPicPr>
          <p:cNvPr id="6" name="Image 4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8582" y="2335912"/>
            <a:ext cx="5775773" cy="38086"/>
          </a:xfrm>
          <a:prstGeom prst="rect">
            <a:avLst/>
          </a:prstGeom>
        </p:spPr>
      </p:pic>
      <p:pic>
        <p:nvPicPr>
          <p:cNvPr id="7" name="Image 5" descr=" 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8582" y="4735300"/>
            <a:ext cx="5775773" cy="38086"/>
          </a:xfrm>
          <a:prstGeom prst="rect">
            <a:avLst/>
          </a:prstGeom>
        </p:spPr>
      </p:pic>
      <p:pic>
        <p:nvPicPr>
          <p:cNvPr id="8" name="Image 6" descr=" 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8582" y="7134687"/>
            <a:ext cx="5775773" cy="38086"/>
          </a:xfrm>
          <a:prstGeom prst="rect">
            <a:avLst/>
          </a:prstGeom>
        </p:spPr>
      </p:pic>
      <p:pic>
        <p:nvPicPr>
          <p:cNvPr id="9" name="Image 7" descr=" 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582" y="3541953"/>
            <a:ext cx="5775781" cy="25390"/>
          </a:xfrm>
          <a:prstGeom prst="rect">
            <a:avLst/>
          </a:prstGeom>
        </p:spPr>
      </p:pic>
      <p:pic>
        <p:nvPicPr>
          <p:cNvPr id="10" name="Image 8" descr=" 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8582" y="5941341"/>
            <a:ext cx="5775781" cy="25390"/>
          </a:xfrm>
          <a:prstGeom prst="rect">
            <a:avLst/>
          </a:prstGeom>
        </p:spPr>
      </p:pic>
      <p:pic>
        <p:nvPicPr>
          <p:cNvPr id="11" name="Image 9" descr=" 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8582" y="8340729"/>
            <a:ext cx="5775781" cy="25390"/>
          </a:xfrm>
          <a:prstGeom prst="rect">
            <a:avLst/>
          </a:prstGeom>
        </p:spPr>
      </p:pic>
      <p:pic>
        <p:nvPicPr>
          <p:cNvPr id="12" name="Image 10" descr=" 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134041" y="9178610"/>
            <a:ext cx="418903" cy="1510726"/>
          </a:xfrm>
          <a:prstGeom prst="rect">
            <a:avLst/>
          </a:prstGeom>
        </p:spPr>
      </p:pic>
      <p:sp>
        <p:nvSpPr>
          <p:cNvPr id="13" name="Text 0"/>
          <p:cNvSpPr/>
          <p:nvPr/>
        </p:nvSpPr>
        <p:spPr>
          <a:xfrm rot="21600000">
            <a:off x="2801104" y="1290033"/>
            <a:ext cx="2094514" cy="7959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Dragon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Socks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Tiramiru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Cat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PS5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A House</a:t>
            </a:r>
            <a:endParaRPr lang="en-US" sz="3600" dirty="0"/>
          </a:p>
        </p:txBody>
      </p:sp>
      <p:pic>
        <p:nvPicPr>
          <p:cNvPr id="14" name="Image 11" descr=" 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5798" y="5750914"/>
            <a:ext cx="2665745" cy="4824166"/>
          </a:xfrm>
          <a:prstGeom prst="rect">
            <a:avLst/>
          </a:prstGeom>
        </p:spPr>
      </p:pic>
      <p:pic>
        <p:nvPicPr>
          <p:cNvPr id="15" name="Image 12" descr=" 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823729" y="5839780"/>
            <a:ext cx="2716521" cy="48495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4E0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68127" y="418941"/>
            <a:ext cx="7184817" cy="9724503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86923" y="3554649"/>
            <a:ext cx="1866021" cy="1790019"/>
          </a:xfrm>
          <a:prstGeom prst="rect">
            <a:avLst/>
          </a:prstGeom>
        </p:spPr>
      </p:pic>
      <p:pic>
        <p:nvPicPr>
          <p:cNvPr id="4" name="Image 2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8492" y="926748"/>
            <a:ext cx="1535977" cy="1535425"/>
          </a:xfrm>
          <a:prstGeom prst="rect">
            <a:avLst/>
          </a:prstGeom>
        </p:spPr>
      </p:pic>
      <p:pic>
        <p:nvPicPr>
          <p:cNvPr id="5" name="Image 3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582" y="1599592"/>
            <a:ext cx="5775773" cy="38086"/>
          </a:xfrm>
          <a:prstGeom prst="rect">
            <a:avLst/>
          </a:prstGeom>
        </p:spPr>
      </p:pic>
      <p:pic>
        <p:nvPicPr>
          <p:cNvPr id="6" name="Image 4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8582" y="2957975"/>
            <a:ext cx="5775773" cy="38086"/>
          </a:xfrm>
          <a:prstGeom prst="rect">
            <a:avLst/>
          </a:prstGeom>
        </p:spPr>
      </p:pic>
      <p:pic>
        <p:nvPicPr>
          <p:cNvPr id="7" name="Image 5" descr=" 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8582" y="4316359"/>
            <a:ext cx="5775773" cy="38086"/>
          </a:xfrm>
          <a:prstGeom prst="rect">
            <a:avLst/>
          </a:prstGeom>
        </p:spPr>
      </p:pic>
      <p:pic>
        <p:nvPicPr>
          <p:cNvPr id="8" name="Image 6" descr=" 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8582" y="5001898"/>
            <a:ext cx="5775773" cy="38086"/>
          </a:xfrm>
          <a:prstGeom prst="rect">
            <a:avLst/>
          </a:prstGeom>
        </p:spPr>
      </p:pic>
      <p:pic>
        <p:nvPicPr>
          <p:cNvPr id="9" name="Image 7" descr=" 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582" y="5687438"/>
            <a:ext cx="5775773" cy="38086"/>
          </a:xfrm>
          <a:prstGeom prst="rect">
            <a:avLst/>
          </a:prstGeom>
        </p:spPr>
      </p:pic>
      <p:pic>
        <p:nvPicPr>
          <p:cNvPr id="10" name="Image 8" descr=" 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8582" y="6372977"/>
            <a:ext cx="5775773" cy="38086"/>
          </a:xfrm>
          <a:prstGeom prst="rect">
            <a:avLst/>
          </a:prstGeom>
        </p:spPr>
      </p:pic>
      <p:pic>
        <p:nvPicPr>
          <p:cNvPr id="11" name="Image 9" descr=" 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88582" y="2285131"/>
            <a:ext cx="5775781" cy="25390"/>
          </a:xfrm>
          <a:prstGeom prst="rect">
            <a:avLst/>
          </a:prstGeom>
        </p:spPr>
      </p:pic>
      <p:pic>
        <p:nvPicPr>
          <p:cNvPr id="12" name="Image 10" descr=" ">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88582" y="3643515"/>
            <a:ext cx="5775781" cy="25390"/>
          </a:xfrm>
          <a:prstGeom prst="rect">
            <a:avLst/>
          </a:prstGeom>
        </p:spPr>
      </p:pic>
      <p:pic>
        <p:nvPicPr>
          <p:cNvPr id="13" name="Image 11" descr=" ">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888582" y="7058516"/>
            <a:ext cx="5775781" cy="25390"/>
          </a:xfrm>
          <a:prstGeom prst="rect">
            <a:avLst/>
          </a:prstGeom>
        </p:spPr>
      </p:pic>
      <p:pic>
        <p:nvPicPr>
          <p:cNvPr id="14" name="Image 12" descr=" ">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888582" y="7731361"/>
            <a:ext cx="5775781" cy="25390"/>
          </a:xfrm>
          <a:prstGeom prst="rect">
            <a:avLst/>
          </a:prstGeom>
        </p:spPr>
      </p:pic>
      <p:pic>
        <p:nvPicPr>
          <p:cNvPr id="15" name="Image 13" descr=" ">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888582" y="8404205"/>
            <a:ext cx="5775781" cy="25390"/>
          </a:xfrm>
          <a:prstGeom prst="rect">
            <a:avLst/>
          </a:prstGeom>
        </p:spPr>
      </p:pic>
      <p:pic>
        <p:nvPicPr>
          <p:cNvPr id="16" name="Image 14" descr=" 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88582" y="9077049"/>
            <a:ext cx="5775781" cy="25390"/>
          </a:xfrm>
          <a:prstGeom prst="rect">
            <a:avLst/>
          </a:prstGeom>
        </p:spPr>
      </p:pic>
      <p:pic>
        <p:nvPicPr>
          <p:cNvPr id="17" name="Image 15" descr=" ">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7134041" y="9178610"/>
            <a:ext cx="418903" cy="1510726"/>
          </a:xfrm>
          <a:prstGeom prst="rect">
            <a:avLst/>
          </a:prstGeom>
        </p:spPr>
      </p:pic>
      <p:sp>
        <p:nvSpPr>
          <p:cNvPr id="18" name="Text 0"/>
          <p:cNvSpPr/>
          <p:nvPr/>
        </p:nvSpPr>
        <p:spPr>
          <a:xfrm rot="21600000">
            <a:off x="1188517" y="820311"/>
            <a:ext cx="2094514" cy="47606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8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Dragon</a:t>
            </a:r>
            <a:endParaRPr lang="en-US" sz="36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Socks</a:t>
            </a:r>
            <a:endParaRPr lang="en-US" sz="36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Tiramiru</a:t>
            </a:r>
            <a:endParaRPr lang="en-US" sz="36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Cat</a:t>
            </a:r>
            <a:endParaRPr lang="en-US" sz="36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PS5</a:t>
            </a:r>
            <a:endParaRPr lang="en-US" sz="3600" dirty="0"/>
          </a:p>
          <a:p>
            <a:pPr algn="l" indent="0" marL="0">
              <a:spcAft>
                <a:spcPts val="8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A House</a:t>
            </a:r>
            <a:endParaRPr lang="en-US" sz="3600" dirty="0"/>
          </a:p>
        </p:txBody>
      </p:sp>
      <p:pic>
        <p:nvPicPr>
          <p:cNvPr id="19" name="Image 16" descr=" 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3960535" y="1345688"/>
            <a:ext cx="2297618" cy="3783162"/>
          </a:xfrm>
          <a:prstGeom prst="rect">
            <a:avLst/>
          </a:prstGeom>
        </p:spPr>
      </p:pic>
      <p:pic>
        <p:nvPicPr>
          <p:cNvPr id="20" name="Image 17" descr=" 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48947" y="4887642"/>
            <a:ext cx="6055049" cy="580169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CAB3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03104" y="622063"/>
            <a:ext cx="7349840" cy="9483295"/>
          </a:xfrm>
          <a:prstGeom prst="rect">
            <a:avLst/>
          </a:prstGeom>
        </p:spPr>
      </p:pic>
      <p:pic>
        <p:nvPicPr>
          <p:cNvPr id="3" name="Image 1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3104" y="126952"/>
            <a:ext cx="1218626" cy="2145484"/>
          </a:xfrm>
          <a:prstGeom prst="rect">
            <a:avLst/>
          </a:prstGeom>
        </p:spPr>
      </p:pic>
      <p:pic>
        <p:nvPicPr>
          <p:cNvPr id="4" name="Image 2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83818" y="8175692"/>
            <a:ext cx="1942186" cy="2120094"/>
          </a:xfrm>
          <a:prstGeom prst="rect">
            <a:avLst/>
          </a:prstGeom>
        </p:spPr>
      </p:pic>
      <p:pic>
        <p:nvPicPr>
          <p:cNvPr id="5" name="Image 3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582" y="2335912"/>
            <a:ext cx="5775773" cy="38086"/>
          </a:xfrm>
          <a:prstGeom prst="rect">
            <a:avLst/>
          </a:prstGeom>
        </p:spPr>
      </p:pic>
      <p:pic>
        <p:nvPicPr>
          <p:cNvPr id="6" name="Image 4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8582" y="4735300"/>
            <a:ext cx="5775773" cy="38086"/>
          </a:xfrm>
          <a:prstGeom prst="rect">
            <a:avLst/>
          </a:prstGeom>
        </p:spPr>
      </p:pic>
      <p:pic>
        <p:nvPicPr>
          <p:cNvPr id="7" name="Image 5" descr=" 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8582" y="7134687"/>
            <a:ext cx="5775773" cy="38086"/>
          </a:xfrm>
          <a:prstGeom prst="rect">
            <a:avLst/>
          </a:prstGeom>
        </p:spPr>
      </p:pic>
      <p:pic>
        <p:nvPicPr>
          <p:cNvPr id="8" name="Image 6" descr=" 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8582" y="3541953"/>
            <a:ext cx="5775781" cy="25390"/>
          </a:xfrm>
          <a:prstGeom prst="rect">
            <a:avLst/>
          </a:prstGeom>
        </p:spPr>
      </p:pic>
      <p:pic>
        <p:nvPicPr>
          <p:cNvPr id="9" name="Image 7" descr=" 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582" y="5941341"/>
            <a:ext cx="5775781" cy="25390"/>
          </a:xfrm>
          <a:prstGeom prst="rect">
            <a:avLst/>
          </a:prstGeom>
        </p:spPr>
      </p:pic>
      <p:pic>
        <p:nvPicPr>
          <p:cNvPr id="10" name="Image 8" descr=" 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8582" y="8340729"/>
            <a:ext cx="5775781" cy="25390"/>
          </a:xfrm>
          <a:prstGeom prst="rect">
            <a:avLst/>
          </a:prstGeom>
        </p:spPr>
      </p:pic>
      <p:pic>
        <p:nvPicPr>
          <p:cNvPr id="11" name="Image 9" descr=" 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34041" y="9178610"/>
            <a:ext cx="418903" cy="1510726"/>
          </a:xfrm>
          <a:prstGeom prst="rect">
            <a:avLst/>
          </a:prstGeom>
        </p:spPr>
      </p:pic>
      <p:sp>
        <p:nvSpPr>
          <p:cNvPr id="12" name="Text 0"/>
          <p:cNvSpPr/>
          <p:nvPr/>
        </p:nvSpPr>
        <p:spPr>
          <a:xfrm rot="21600000">
            <a:off x="2724940" y="1315423"/>
            <a:ext cx="2094514" cy="79598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Dragon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Socks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Tiramiru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Cat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PS5</a:t>
            </a:r>
            <a:endParaRPr lang="en-US" sz="3600" dirty="0"/>
          </a:p>
          <a:p>
            <a:pPr algn="ctr" indent="0" marL="0">
              <a:spcAft>
                <a:spcPts val="5000"/>
              </a:spcAft>
              <a:buNone/>
            </a:pPr>
            <a:r>
              <a:rPr lang="en-US" sz="3600" dirty="0">
                <a:solidFill>
                  <a:srgbClr val="000000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A House</a:t>
            </a:r>
            <a:endParaRPr lang="en-US" sz="3600" dirty="0"/>
          </a:p>
        </p:txBody>
      </p:sp>
      <p:pic>
        <p:nvPicPr>
          <p:cNvPr id="13" name="Image 10" descr=" 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77609" y="126952"/>
            <a:ext cx="2246842" cy="2208960"/>
          </a:xfrm>
          <a:prstGeom prst="rect">
            <a:avLst/>
          </a:prstGeom>
        </p:spPr>
      </p:pic>
      <p:pic>
        <p:nvPicPr>
          <p:cNvPr id="14" name="Image 11" descr=" 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6164" y="5039984"/>
            <a:ext cx="2678439" cy="56493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EC3C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42739" y="177732"/>
            <a:ext cx="6880162" cy="1033387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 rot="21600000">
            <a:off x="844760" y="4135072"/>
            <a:ext cx="5919646" cy="41047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spcAft>
                <a:spcPts val="4000"/>
              </a:spcAft>
              <a:buNone/>
            </a:pPr>
            <a:r>
              <a:rPr lang="en-US" sz="2200" dirty="0">
                <a:solidFill>
                  <a:srgbClr val="0E0E0E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• Yes, you can use this for both personal and commercial projects.</a:t>
            </a:r>
            <a:endParaRPr lang="en-US" sz="2200" dirty="0"/>
          </a:p>
          <a:p>
            <a:pPr algn="l" indent="0" marL="0">
              <a:spcAft>
                <a:spcPts val="4000"/>
              </a:spcAft>
              <a:buNone/>
            </a:pPr>
            <a:r>
              <a:rPr lang="en-US" sz="2200" dirty="0">
                <a:solidFill>
                  <a:srgbClr val="0E0E0E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• No, you don't have to credit us.</a:t>
            </a:r>
            <a:endParaRPr lang="en-US" sz="2200" dirty="0"/>
          </a:p>
          <a:p>
            <a:pPr algn="l" indent="0" marL="0">
              <a:spcAft>
                <a:spcPts val="4000"/>
              </a:spcAft>
              <a:buNone/>
            </a:pPr>
            <a:r>
              <a:rPr lang="en-US" sz="2200" dirty="0">
                <a:solidFill>
                  <a:srgbClr val="0E0E0E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• No, you can't resell or redistribute it, including uploading this template online.</a:t>
            </a:r>
            <a:endParaRPr lang="en-US" sz="2200" dirty="0"/>
          </a:p>
          <a:p>
            <a:pPr algn="l" indent="0" marL="0">
              <a:spcAft>
                <a:spcPts val="4000"/>
              </a:spcAft>
              <a:buNone/>
            </a:pPr>
            <a:r>
              <a:rPr lang="en-US" sz="2200" dirty="0">
                <a:solidFill>
                  <a:srgbClr val="0E0E0E">
                    <a:alpha val="100000"/>
                  </a:srgbClr>
                </a:solidFill>
                <a:latin typeface="Fuzzy Bubbles Regular" pitchFamily="34" charset="0"/>
                <a:ea typeface="Fuzzy Bubbles Regular" pitchFamily="34" charset="-122"/>
                <a:cs typeface="Fuzzy Bubbles Regular" pitchFamily="34" charset="-120"/>
              </a:rPr>
              <a:t>• And you can support us by sharing our site, EaTemp.com, with others.</a:t>
            </a:r>
            <a:endParaRPr lang="en-US" sz="2200" dirty="0"/>
          </a:p>
        </p:txBody>
      </p:sp>
      <p:pic>
        <p:nvPicPr>
          <p:cNvPr id="4" name="Image 1" descr=" 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01169" y="0"/>
            <a:ext cx="1751775" cy="1929666"/>
          </a:xfrm>
          <a:prstGeom prst="rect">
            <a:avLst/>
          </a:prstGeom>
        </p:spPr>
      </p:pic>
      <p:pic>
        <p:nvPicPr>
          <p:cNvPr id="5" name="Image 2" descr=" 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8454985"/>
            <a:ext cx="1815245" cy="1955057"/>
          </a:xfrm>
          <a:prstGeom prst="rect">
            <a:avLst/>
          </a:prstGeom>
        </p:spPr>
      </p:pic>
      <p:pic>
        <p:nvPicPr>
          <p:cNvPr id="6" name="Image 3" descr=" 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8582" y="2335912"/>
            <a:ext cx="5775773" cy="38086"/>
          </a:xfrm>
          <a:prstGeom prst="rect">
            <a:avLst/>
          </a:prstGeom>
        </p:spPr>
      </p:pic>
      <p:pic>
        <p:nvPicPr>
          <p:cNvPr id="7" name="Image 4" descr=" ">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8582" y="4735300"/>
            <a:ext cx="5775773" cy="38086"/>
          </a:xfrm>
          <a:prstGeom prst="rect">
            <a:avLst/>
          </a:prstGeom>
        </p:spPr>
      </p:pic>
      <p:pic>
        <p:nvPicPr>
          <p:cNvPr id="8" name="Image 5" descr=" ">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8582" y="6804613"/>
            <a:ext cx="5775773" cy="38086"/>
          </a:xfrm>
          <a:prstGeom prst="rect">
            <a:avLst/>
          </a:prstGeom>
        </p:spPr>
      </p:pic>
      <p:pic>
        <p:nvPicPr>
          <p:cNvPr id="9" name="Image 6" descr=" ">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8582" y="3199184"/>
            <a:ext cx="5775781" cy="25390"/>
          </a:xfrm>
          <a:prstGeom prst="rect">
            <a:avLst/>
          </a:prstGeom>
        </p:spPr>
      </p:pic>
      <p:pic>
        <p:nvPicPr>
          <p:cNvPr id="10" name="Image 7" descr=" ">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8582" y="5585876"/>
            <a:ext cx="5775781" cy="25390"/>
          </a:xfrm>
          <a:prstGeom prst="rect">
            <a:avLst/>
          </a:prstGeom>
        </p:spPr>
      </p:pic>
      <p:pic>
        <p:nvPicPr>
          <p:cNvPr id="11" name="Image 8" descr=" ">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88582" y="8036045"/>
            <a:ext cx="5775781" cy="25390"/>
          </a:xfrm>
          <a:prstGeom prst="rect">
            <a:avLst/>
          </a:prstGeom>
        </p:spPr>
      </p:pic>
      <p:pic>
        <p:nvPicPr>
          <p:cNvPr id="12" name="Image 9" descr=" ">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134041" y="9178610"/>
            <a:ext cx="418903" cy="1510726"/>
          </a:xfrm>
          <a:prstGeom prst="rect">
            <a:avLst/>
          </a:prstGeom>
        </p:spPr>
      </p:pic>
      <p:pic>
        <p:nvPicPr>
          <p:cNvPr id="13" name="Image 10" descr=" 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9672846" y="2729462"/>
            <a:ext cx="6016967" cy="6703052"/>
          </a:xfrm>
          <a:prstGeom prst="rect">
            <a:avLst/>
          </a:prstGeom>
        </p:spPr>
      </p:pic>
      <p:pic>
        <p:nvPicPr>
          <p:cNvPr id="14" name="Image 11" descr=" 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0" y="0"/>
            <a:ext cx="2804158" cy="3321691"/>
          </a:xfrm>
          <a:prstGeom prst="rect">
            <a:avLst/>
          </a:prstGeom>
        </p:spPr>
      </p:pic>
      <p:sp>
        <p:nvSpPr>
          <p:cNvPr id="15" name="Text 1"/>
          <p:cNvSpPr/>
          <p:nvPr/>
        </p:nvSpPr>
        <p:spPr>
          <a:xfrm rot="21600000">
            <a:off x="373389" y="1801320"/>
            <a:ext cx="7011332" cy="18704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buNone/>
            </a:pPr>
            <a:r>
              <a:rPr lang="en-US" sz="5200" dirty="0">
                <a:solidFill>
                  <a:srgbClr val="272727">
                    <a:alpha val="100000"/>
                  </a:srgbClr>
                </a:solidFill>
                <a:latin typeface="Fuzzy Bubbles Bold" pitchFamily="34" charset="0"/>
                <a:ea typeface="Fuzzy Bubbles Bold" pitchFamily="34" charset="-122"/>
                <a:cs typeface="Fuzzy Bubbles Bold" pitchFamily="34" charset="-120"/>
              </a:rPr>
              <a:t>Thank you for choosing EaTemp</a:t>
            </a:r>
            <a:endParaRPr lang="en-US" sz="5200" dirty="0"/>
          </a:p>
        </p:txBody>
      </p:sp>
      <p:pic>
        <p:nvPicPr>
          <p:cNvPr id="16" name="Image 12" descr=" 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945013" y="8061435"/>
            <a:ext cx="3947841" cy="262790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2025-11-10T07:47:31Z</dcterms:created>
  <dcterms:modified xsi:type="dcterms:W3CDTF">2025-11-10T07:47:31Z</dcterms:modified>
</cp:coreProperties>
</file>