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6" r:id="rId4"/>
    <p:sldId id="271" r:id="rId5"/>
    <p:sldId id="274" r:id="rId6"/>
    <p:sldId id="275"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10/08/2025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10/08/2025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10/08/2025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10/08/2025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10/08/2025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10/08/2025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10/08/2025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10/08/2025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10/08/2025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10/08/2025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NIỀM VUI THIÊN QUỐC</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347730"/>
            <a:ext cx="11326254"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Ai có một trăm con chiên, và một con đã đi xa đàn mà không để lại chín mươi chín con kia mà đi tìm lại con chiên lạc?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281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347730"/>
            <a:ext cx="11326254"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smtClean="0"/>
              <a:t>Ai </a:t>
            </a:r>
            <a:r>
              <a:rPr lang="vi-VN" sz="6600" b="1" dirty="0"/>
              <a:t>có một trăm con chiên và một con đã đi xa đàn một khi tìm được rất vui sướng hân hoan niềm vui nào mà không lan tràn.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7068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37882"/>
            <a:ext cx="11210344" cy="630942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000" b="1" dirty="0"/>
              <a:t>Khi đã tìm được rồi người ta xiết bao vui mừng: "Tôi đã tìm lại được rồi nào anh em vui mừng cùng tôi". Khi một người tội lỗi hồi tâm trở lại với Người, thì trời cao thiên quốc còn mừng vui gấp trăm ngàn lần. </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63257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360608"/>
            <a:ext cx="10998729" cy="5632311"/>
          </a:xfrm>
          <a:prstGeom prst="rect">
            <a:avLst/>
          </a:prstGeom>
        </p:spPr>
        <p:txBody>
          <a:bodyPr wrap="square">
            <a:spAutoFit/>
          </a:bodyPr>
          <a:lstStyle/>
          <a:p>
            <a:pPr algn="just" fontAlgn="base"/>
            <a:r>
              <a:rPr lang="en-US" sz="5000" b="1" dirty="0" smtClean="0">
                <a:solidFill>
                  <a:srgbClr val="FF0000"/>
                </a:solidFill>
                <a:latin typeface="Arial" panose="020B0604020202020204" pitchFamily="34" charset="0"/>
                <a:cs typeface="Arial" panose="020B0604020202020204" pitchFamily="34" charset="0"/>
              </a:rPr>
              <a:t>2</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a:t>Ai có được mười đồng tiền, mà lại rơi mất đi một đồng mà không dùng chổi quét (ư) khắp nơi nơi và đốt đèn tìm rất ân cần.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16991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360608"/>
            <a:ext cx="10998729" cy="5632311"/>
          </a:xfrm>
          <a:prstGeom prst="rect">
            <a:avLst/>
          </a:prstGeom>
        </p:spPr>
        <p:txBody>
          <a:bodyPr wrap="square">
            <a:spAutoFit/>
          </a:bodyPr>
          <a:lstStyle/>
          <a:p>
            <a:pPr algn="just" fontAlgn="base"/>
            <a:r>
              <a:rPr lang="en-US" sz="5000" b="1" dirty="0" smtClean="0">
                <a:solidFill>
                  <a:srgbClr val="FF0000"/>
                </a:solidFill>
                <a:latin typeface="Arial" panose="020B0604020202020204" pitchFamily="34" charset="0"/>
                <a:cs typeface="Arial" panose="020B0604020202020204" pitchFamily="34" charset="0"/>
              </a:rPr>
              <a:t>2</a:t>
            </a:r>
            <a:r>
              <a:rPr lang="vi-VN" sz="5000" b="1" dirty="0" smtClean="0">
                <a:solidFill>
                  <a:srgbClr val="FF0000"/>
                </a:solidFill>
                <a:effectLst/>
                <a:latin typeface="Arial" panose="020B0604020202020204" pitchFamily="34" charset="0"/>
                <a:cs typeface="Arial" panose="020B0604020202020204" pitchFamily="34" charset="0"/>
              </a:rPr>
              <a:t>. </a:t>
            </a:r>
            <a:r>
              <a:rPr lang="vi-VN" sz="4800" b="1" dirty="0"/>
              <a:t> </a:t>
            </a:r>
            <a:r>
              <a:rPr lang="vi-VN" sz="6000" b="1" dirty="0" smtClean="0"/>
              <a:t>Ai </a:t>
            </a:r>
            <a:r>
              <a:rPr lang="vi-VN" sz="6000" b="1" dirty="0"/>
              <a:t>có được mười đồng tiền, mà lại rơi mất đi một đồng một khi tìm được rất vui sướng hân hoan niềm vui nào mà không tuôn tràn.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2102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37882"/>
            <a:ext cx="11210344" cy="6309420"/>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5000" b="1" dirty="0"/>
              <a:t>Khi đã tìm được rồi người ta xiết bao vui mừng: "Tôi đã tìm lại được rồi nào anh em vui mừng cùng tôi". Khi một người tội lỗi hồi tâm trở lại với Người, thì trời cao thiên quốc còn mừng vui gấp trăm ngàn lần. </a:t>
            </a:r>
            <a:endParaRPr lang="vi-VN" sz="5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60042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48</TotalTime>
  <Words>181</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NIỀM VUI THIÊN QUỐC</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Windows User</cp:lastModifiedBy>
  <cp:revision>24</cp:revision>
  <dcterms:created xsi:type="dcterms:W3CDTF">2024-12-06T02:45:28Z</dcterms:created>
  <dcterms:modified xsi:type="dcterms:W3CDTF">2025-08-10T11:36:32Z</dcterms:modified>
</cp:coreProperties>
</file>