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82" r:id="rId4"/>
    <p:sldId id="265" r:id="rId5"/>
  </p:sldIdLst>
  <p:sldSz cx="18288000" cy="10287000"/>
  <p:notesSz cx="6858000" cy="9144000"/>
  <p:embeddedFontLst>
    <p:embeddedFont>
      <p:font typeface="Poppins Medium" panose="00000600000000000000" pitchFamily="2" charset="0"/>
      <p:regular r:id="rId7"/>
      <p:italic r:id="rId8"/>
    </p:embeddedFont>
    <p:embeddedFont>
      <p:font typeface="Poppins Ultra-Bold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744" autoAdjust="0"/>
  </p:normalViewPr>
  <p:slideViewPr>
    <p:cSldViewPr>
      <p:cViewPr varScale="1">
        <p:scale>
          <a:sx n="73" d="100"/>
          <a:sy n="73" d="100"/>
        </p:scale>
        <p:origin x="294" y="4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7EEF-AB9E-401D-8EC2-F255A9FC3B26}" type="datetimeFigureOut">
              <a:rPr lang="en-ID" smtClean="0"/>
              <a:t>02/07/2026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E985C-C014-42A6-9F66-2066528397B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5851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E985C-C014-42A6-9F66-2066528397B3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1209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E985C-C014-42A6-9F66-2066528397B3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2945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999" b="-8999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6444054" y="7112617"/>
            <a:ext cx="3687892" cy="429136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3108570" y="7051545"/>
            <a:ext cx="2535148" cy="2949991"/>
            <a:chOff x="0" y="0"/>
            <a:chExt cx="6985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25415" y="-899187"/>
            <a:ext cx="2535148" cy="2949991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7499170" y="1599988"/>
            <a:ext cx="1378784" cy="450815"/>
          </a:xfrm>
          <a:custGeom>
            <a:avLst/>
            <a:gdLst/>
            <a:ahLst/>
            <a:cxnLst/>
            <a:rect l="l" t="t" r="r" b="b"/>
            <a:pathLst>
              <a:path w="1378784" h="450815">
                <a:moveTo>
                  <a:pt x="0" y="0"/>
                </a:moveTo>
                <a:lnTo>
                  <a:pt x="1378783" y="0"/>
                </a:lnTo>
                <a:lnTo>
                  <a:pt x="1378783" y="450816"/>
                </a:lnTo>
                <a:lnTo>
                  <a:pt x="0" y="4508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7657" b="-657442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225415" y="8807485"/>
            <a:ext cx="1378784" cy="450815"/>
          </a:xfrm>
          <a:custGeom>
            <a:avLst/>
            <a:gdLst/>
            <a:ahLst/>
            <a:cxnLst/>
            <a:rect l="l" t="t" r="r" b="b"/>
            <a:pathLst>
              <a:path w="1378784" h="450815">
                <a:moveTo>
                  <a:pt x="0" y="0"/>
                </a:moveTo>
                <a:lnTo>
                  <a:pt x="1378783" y="0"/>
                </a:lnTo>
                <a:lnTo>
                  <a:pt x="1378783" y="450815"/>
                </a:lnTo>
                <a:lnTo>
                  <a:pt x="0" y="450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7657" b="-657442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17789" y="3162300"/>
            <a:ext cx="128506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dirty="0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Paper Title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76851" y="7005679"/>
            <a:ext cx="11279534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Author(s) Name</a:t>
            </a:r>
          </a:p>
        </p:txBody>
      </p:sp>
      <p:pic>
        <p:nvPicPr>
          <p:cNvPr id="4" name="Picture 3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517CD13B-6826-1E3E-A811-5C6AE8DD404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08292"/>
            <a:ext cx="7759007" cy="1707553"/>
          </a:xfrm>
          <a:prstGeom prst="rect">
            <a:avLst/>
          </a:prstGeom>
        </p:spPr>
      </p:pic>
      <p:pic>
        <p:nvPicPr>
          <p:cNvPr id="21" name="Picture 20" descr="A yellow flower with a picture of a building and text&#10;&#10;AI-generated content may be incorrect.">
            <a:extLst>
              <a:ext uri="{FF2B5EF4-FFF2-40B4-BE49-F238E27FC236}">
                <a16:creationId xmlns:a16="http://schemas.microsoft.com/office/drawing/2014/main" id="{07F66F9B-1FA1-3595-08AA-97AA70E1A4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946" y="3481"/>
            <a:ext cx="2696606" cy="1291748"/>
          </a:xfrm>
          <a:prstGeom prst="rect">
            <a:avLst/>
          </a:prstGeom>
        </p:spPr>
      </p:pic>
      <p:sp>
        <p:nvSpPr>
          <p:cNvPr id="22" name="TextBox 20">
            <a:extLst>
              <a:ext uri="{FF2B5EF4-FFF2-40B4-BE49-F238E27FC236}">
                <a16:creationId xmlns:a16="http://schemas.microsoft.com/office/drawing/2014/main" id="{2BAE33F2-223B-C7A8-6628-46DFB2460AE8}"/>
              </a:ext>
            </a:extLst>
          </p:cNvPr>
          <p:cNvSpPr txBox="1"/>
          <p:nvPr/>
        </p:nvSpPr>
        <p:spPr>
          <a:xfrm>
            <a:off x="1076851" y="7548459"/>
            <a:ext cx="11279534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Presenter Name</a:t>
            </a:r>
          </a:p>
        </p:txBody>
      </p:sp>
      <p:sp>
        <p:nvSpPr>
          <p:cNvPr id="25" name="TextBox 20">
            <a:extLst>
              <a:ext uri="{FF2B5EF4-FFF2-40B4-BE49-F238E27FC236}">
                <a16:creationId xmlns:a16="http://schemas.microsoft.com/office/drawing/2014/main" id="{43291EB6-5192-F59D-B158-F89FD3AE6C7A}"/>
              </a:ext>
            </a:extLst>
          </p:cNvPr>
          <p:cNvSpPr txBox="1"/>
          <p:nvPr/>
        </p:nvSpPr>
        <p:spPr>
          <a:xfrm>
            <a:off x="1041738" y="8080837"/>
            <a:ext cx="11279534" cy="475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00000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Affiliation Institution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113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999" b="-8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58671" y="8826807"/>
            <a:ext cx="5201258" cy="6052373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49042" y="-3223066"/>
            <a:ext cx="3687892" cy="429136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267988" y="-4767005"/>
            <a:ext cx="2535148" cy="4232536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D9956B3E-70E8-4330-B5B7-2355C7247C56}"/>
              </a:ext>
            </a:extLst>
          </p:cNvPr>
          <p:cNvSpPr/>
          <p:nvPr/>
        </p:nvSpPr>
        <p:spPr>
          <a:xfrm>
            <a:off x="11049000" y="9566291"/>
            <a:ext cx="1378784" cy="450815"/>
          </a:xfrm>
          <a:custGeom>
            <a:avLst/>
            <a:gdLst/>
            <a:ahLst/>
            <a:cxnLst/>
            <a:rect l="l" t="t" r="r" b="b"/>
            <a:pathLst>
              <a:path w="1378784" h="450815">
                <a:moveTo>
                  <a:pt x="0" y="0"/>
                </a:moveTo>
                <a:lnTo>
                  <a:pt x="1378784" y="0"/>
                </a:lnTo>
                <a:lnTo>
                  <a:pt x="1378784" y="450815"/>
                </a:lnTo>
                <a:lnTo>
                  <a:pt x="0" y="4508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7657" b="-657442"/>
            </a:stretch>
          </a:blipFill>
        </p:spPr>
      </p:sp>
      <p:pic>
        <p:nvPicPr>
          <p:cNvPr id="9" name="Picture 8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35D548DA-11C6-1BAF-D1E2-0F11FD547C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9" y="-35120"/>
            <a:ext cx="3324724" cy="731684"/>
          </a:xfrm>
          <a:prstGeom prst="rect">
            <a:avLst/>
          </a:prstGeom>
        </p:spPr>
      </p:pic>
      <p:pic>
        <p:nvPicPr>
          <p:cNvPr id="10" name="Picture 9" descr="A yellow flower with a picture of a building and text&#10;&#10;AI-generated content may be incorrect.">
            <a:extLst>
              <a:ext uri="{FF2B5EF4-FFF2-40B4-BE49-F238E27FC236}">
                <a16:creationId xmlns:a16="http://schemas.microsoft.com/office/drawing/2014/main" id="{18440940-A2B4-EE28-E9FC-C995091B81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"/>
            <a:ext cx="1143000" cy="547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8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58671" y="8807485"/>
            <a:ext cx="5201258" cy="6052373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77400" y="-3262666"/>
            <a:ext cx="3687892" cy="429136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991726" y="-4324478"/>
            <a:ext cx="2535148" cy="5039174"/>
            <a:chOff x="0" y="0"/>
            <a:chExt cx="698500" cy="138842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98500" cy="1388425"/>
            </a:xfrm>
            <a:custGeom>
              <a:avLst/>
              <a:gdLst/>
              <a:ahLst/>
              <a:cxnLst/>
              <a:rect l="l" t="t" r="r" b="b"/>
              <a:pathLst>
                <a:path w="698500" h="1388425">
                  <a:moveTo>
                    <a:pt x="349250" y="0"/>
                  </a:moveTo>
                  <a:lnTo>
                    <a:pt x="698500" y="203200"/>
                  </a:lnTo>
                  <a:lnTo>
                    <a:pt x="698500" y="1185225"/>
                  </a:lnTo>
                  <a:lnTo>
                    <a:pt x="349250" y="1388425"/>
                  </a:lnTo>
                  <a:lnTo>
                    <a:pt x="0" y="1185225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82550"/>
              <a:ext cx="698500" cy="1166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-497494" y="9708366"/>
            <a:ext cx="1378784" cy="450815"/>
          </a:xfrm>
          <a:custGeom>
            <a:avLst/>
            <a:gdLst/>
            <a:ahLst/>
            <a:cxnLst/>
            <a:rect l="l" t="t" r="r" b="b"/>
            <a:pathLst>
              <a:path w="1378784" h="450815">
                <a:moveTo>
                  <a:pt x="0" y="0"/>
                </a:moveTo>
                <a:lnTo>
                  <a:pt x="1378784" y="0"/>
                </a:lnTo>
                <a:lnTo>
                  <a:pt x="1378784" y="450815"/>
                </a:lnTo>
                <a:lnTo>
                  <a:pt x="0" y="450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47657" b="-657442"/>
            </a:stretch>
          </a:blipFill>
        </p:spPr>
      </p:sp>
      <p:pic>
        <p:nvPicPr>
          <p:cNvPr id="13" name="Picture 12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A482D15C-9626-1030-0CE5-B2F7C9601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999" y="-35120"/>
            <a:ext cx="3324724" cy="731684"/>
          </a:xfrm>
          <a:prstGeom prst="rect">
            <a:avLst/>
          </a:prstGeom>
        </p:spPr>
      </p:pic>
      <p:pic>
        <p:nvPicPr>
          <p:cNvPr id="15" name="Picture 14" descr="A yellow flower with a picture of a building and text&#10;&#10;AI-generated content may be incorrect.">
            <a:extLst>
              <a:ext uri="{FF2B5EF4-FFF2-40B4-BE49-F238E27FC236}">
                <a16:creationId xmlns:a16="http://schemas.microsoft.com/office/drawing/2014/main" id="{8E58A3BF-80C3-B769-9F9D-BE72CB45D5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"/>
            <a:ext cx="1143000" cy="5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9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99" b="-899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658671" y="7566539"/>
            <a:ext cx="5201258" cy="6052373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1800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49042" y="-1880658"/>
            <a:ext cx="3687892" cy="4291366"/>
            <a:chOff x="0" y="0"/>
            <a:chExt cx="6985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DD753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82550"/>
              <a:ext cx="698500" cy="590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102609" y="8807485"/>
            <a:ext cx="1378784" cy="450815"/>
          </a:xfrm>
          <a:custGeom>
            <a:avLst/>
            <a:gdLst/>
            <a:ahLst/>
            <a:cxnLst/>
            <a:rect l="l" t="t" r="r" b="b"/>
            <a:pathLst>
              <a:path w="1378784" h="450815">
                <a:moveTo>
                  <a:pt x="0" y="0"/>
                </a:moveTo>
                <a:lnTo>
                  <a:pt x="1378784" y="0"/>
                </a:lnTo>
                <a:lnTo>
                  <a:pt x="1378784" y="450815"/>
                </a:lnTo>
                <a:lnTo>
                  <a:pt x="0" y="4508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147657" b="-657442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538515" y="4801528"/>
            <a:ext cx="15210970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000000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Thank You !</a:t>
            </a:r>
          </a:p>
        </p:txBody>
      </p:sp>
      <p:pic>
        <p:nvPicPr>
          <p:cNvPr id="13" name="Picture 12" descr="A blue and orange text on a black background&#10;&#10;AI-generated content may be incorrect.">
            <a:extLst>
              <a:ext uri="{FF2B5EF4-FFF2-40B4-BE49-F238E27FC236}">
                <a16:creationId xmlns:a16="http://schemas.microsoft.com/office/drawing/2014/main" id="{BFA80060-BCCB-177D-E608-CFF684DAD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208292"/>
            <a:ext cx="7759007" cy="1707553"/>
          </a:xfrm>
          <a:prstGeom prst="rect">
            <a:avLst/>
          </a:prstGeom>
        </p:spPr>
      </p:pic>
      <p:pic>
        <p:nvPicPr>
          <p:cNvPr id="18" name="Picture 17" descr="A yellow flower with a picture of a building and text&#10;&#10;AI-generated content may be incorrect.">
            <a:extLst>
              <a:ext uri="{FF2B5EF4-FFF2-40B4-BE49-F238E27FC236}">
                <a16:creationId xmlns:a16="http://schemas.microsoft.com/office/drawing/2014/main" id="{F02CC15D-C871-BBAF-4E41-7CF5310C34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946" y="3481"/>
            <a:ext cx="2696606" cy="129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1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16</Words>
  <Application>Microsoft Office PowerPoint</Application>
  <PresentationFormat>Custom</PresentationFormat>
  <Paragraphs>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Poppins Ultra-Bold</vt:lpstr>
      <vt:lpstr>Arial</vt:lpstr>
      <vt:lpstr>Poppins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Paper</dc:title>
  <dc:creator>Muhammad Fahmi rizki</dc:creator>
  <cp:lastModifiedBy>Ucha Arief</cp:lastModifiedBy>
  <cp:revision>81</cp:revision>
  <dcterms:created xsi:type="dcterms:W3CDTF">2006-08-16T00:00:00Z</dcterms:created>
  <dcterms:modified xsi:type="dcterms:W3CDTF">2026-07-02T14:41:04Z</dcterms:modified>
  <dc:identifier>DAGx-oWuuRA</dc:identifier>
</cp:coreProperties>
</file>