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6200" y="0"/>
            <a:ext cx="2971800" cy="457200"/>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6" name="Google Shape;6;n"/>
          <p:cNvSpPr txBox="1"/>
          <p:nvPr>
            <p:ph idx="1" type="body"/>
          </p:nvPr>
        </p:nvSpPr>
        <p:spPr>
          <a:xfrm>
            <a:off x="914400" y="4343400"/>
            <a:ext cx="5029200" cy="411480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6800"/>
            <a:ext cx="2971800" cy="4572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4: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86" name="Google Shape;86;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7" name="Google Shape;87;p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22: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67" name="Google Shape;167;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68" name="Google Shape;168;p2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24: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76" name="Google Shape;176;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77" name="Google Shape;177;p2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26: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85" name="Google Shape;185;p2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86" name="Google Shape;186;p26: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28: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94" name="Google Shape;194;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95" name="Google Shape;195;p28: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30: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03" name="Google Shape;203;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04" name="Google Shape;204;p30: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32: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12" name="Google Shape;212;p3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13" name="Google Shape;213;p3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p34: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21" name="Google Shape;221;p3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22" name="Google Shape;222;p3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36: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30" name="Google Shape;230;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31" name="Google Shape;231;p36: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38: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39" name="Google Shape;239;p3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40" name="Google Shape;240;p38: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40: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48" name="Google Shape;248;p4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49" name="Google Shape;249;p40: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7: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95" name="Google Shape;95;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p42: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57" name="Google Shape;257;p4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58" name="Google Shape;258;p4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44: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66" name="Google Shape;266;p4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67" name="Google Shape;267;p4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p46: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75" name="Google Shape;275;p4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76" name="Google Shape;276;p46: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p48: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84" name="Google Shape;284;p4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85" name="Google Shape;285;p48: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8: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04" name="Google Shape;104;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5" name="Google Shape;105;p8: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0: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13" name="Google Shape;113;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4" name="Google Shape;114;p10: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12: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22" name="Google Shape;122;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23" name="Google Shape;123;p1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14: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31" name="Google Shape;131;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32" name="Google Shape;132;p1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6: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41" name="Google Shape;141;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18: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50" name="Google Shape;150;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51" name="Google Shape;151;p18: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20: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58" name="Google Shape;158;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59" name="Google Shape;159;p20: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2971800" y="1066800"/>
            <a:ext cx="5791200" cy="2362200"/>
          </a:xfrm>
          <a:prstGeom prst="rect">
            <a:avLst/>
          </a:prstGeom>
          <a:noFill/>
          <a:ln>
            <a:noFill/>
          </a:ln>
        </p:spPr>
        <p:txBody>
          <a:bodyPr anchorCtr="0" anchor="ctr" bIns="91425" lIns="91425" spcFirstLastPara="1" rIns="91425" wrap="square" tIns="91425">
            <a:noAutofit/>
          </a:bodyPr>
          <a:lstStyle>
            <a:lvl1pPr indent="0" lvl="0" marL="0" marR="0" rtl="0" algn="r">
              <a:spcBef>
                <a:spcPts val="0"/>
              </a:spcBef>
              <a:spcAft>
                <a:spcPts val="0"/>
              </a:spcAft>
              <a:buSzPts val="1400"/>
              <a:buNone/>
              <a:defRPr b="0" i="0" sz="4800" u="none" cap="none" strike="noStrike">
                <a:solidFill>
                  <a:schemeClr val="lt2"/>
                </a:solidFill>
                <a:latin typeface="Tahoma"/>
                <a:ea typeface="Tahoma"/>
                <a:cs typeface="Tahoma"/>
                <a:sym typeface="Tahoma"/>
              </a:defRPr>
            </a:lvl1pPr>
            <a:lvl2pPr indent="0" lvl="1"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2pPr>
            <a:lvl3pPr indent="0" lvl="2"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3pPr>
            <a:lvl4pPr indent="0" lvl="3"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4pPr>
            <a:lvl5pPr indent="0" lvl="4"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5pPr>
            <a:lvl6pPr indent="0" lvl="5" marL="4572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6pPr>
            <a:lvl7pPr indent="0" lvl="6" marL="9144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7pPr>
            <a:lvl8pPr indent="0" lvl="7" marL="13716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8pPr>
            <a:lvl9pPr indent="0" lvl="8" marL="18288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9pPr>
          </a:lstStyle>
          <a:p/>
        </p:txBody>
      </p:sp>
      <p:sp>
        <p:nvSpPr>
          <p:cNvPr id="17" name="Google Shape;17;p2"/>
          <p:cNvSpPr txBox="1"/>
          <p:nvPr>
            <p:ph idx="1" type="subTitle"/>
          </p:nvPr>
        </p:nvSpPr>
        <p:spPr>
          <a:xfrm>
            <a:off x="3581400" y="3886200"/>
            <a:ext cx="5181600" cy="1752600"/>
          </a:xfrm>
          <a:prstGeom prst="rect">
            <a:avLst/>
          </a:prstGeom>
          <a:noFill/>
          <a:ln>
            <a:noFill/>
          </a:ln>
        </p:spPr>
        <p:txBody>
          <a:bodyPr anchorCtr="0" anchor="t" bIns="91425" lIns="91425" spcFirstLastPara="1" rIns="91425" wrap="square" tIns="91425">
            <a:noAutofit/>
          </a:bodyPr>
          <a:lstStyle>
            <a:lvl1pPr indent="0" lvl="0" marL="0" marR="0" rtl="0" algn="r">
              <a:spcBef>
                <a:spcPts val="640"/>
              </a:spcBef>
              <a:spcAft>
                <a:spcPts val="0"/>
              </a:spcAft>
              <a:buClr>
                <a:schemeClr val="lt1"/>
              </a:buClr>
              <a:buSzPts val="3200"/>
              <a:buFont typeface="Noto Sans Symbols"/>
              <a:buNone/>
              <a:defRPr b="0" i="0" sz="3200" u="none" cap="none" strike="noStrike">
                <a:solidFill>
                  <a:schemeClr val="lt1"/>
                </a:solidFill>
                <a:latin typeface="Tahoma"/>
                <a:ea typeface="Tahoma"/>
                <a:cs typeface="Tahoma"/>
                <a:sym typeface="Tahoma"/>
              </a:defRPr>
            </a:lvl1pPr>
            <a:lvl2pPr indent="-285750" lvl="1" marL="742950" marR="0" rtl="0" algn="l">
              <a:spcBef>
                <a:spcPts val="560"/>
              </a:spcBef>
              <a:spcAft>
                <a:spcPts val="0"/>
              </a:spcAft>
              <a:buClr>
                <a:schemeClr val="lt1"/>
              </a:buClr>
              <a:buSzPts val="2800"/>
              <a:buFont typeface="Noto Sans Symbols"/>
              <a:buChar char="•"/>
              <a:defRPr b="0" i="0" sz="2800" u="none" cap="none" strike="noStrike">
                <a:solidFill>
                  <a:schemeClr val="lt1"/>
                </a:solidFill>
                <a:latin typeface="Tahoma"/>
                <a:ea typeface="Tahoma"/>
                <a:cs typeface="Tahoma"/>
                <a:sym typeface="Tahoma"/>
              </a:defRPr>
            </a:lvl2pPr>
            <a:lvl3pPr indent="-234950" lvl="2" marL="108585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Tahoma"/>
                <a:ea typeface="Tahoma"/>
                <a:cs typeface="Tahoma"/>
                <a:sym typeface="Tahoma"/>
              </a:defRPr>
            </a:lvl3pPr>
            <a:lvl4pPr indent="-234950" lvl="3" marL="142875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4pPr>
            <a:lvl5pPr indent="-234950" lvl="4" marL="177165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5pPr>
            <a:lvl6pPr indent="-234950" lvl="5" marL="222885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6pPr>
            <a:lvl7pPr indent="-234950" lvl="6" marL="268605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7pPr>
            <a:lvl8pPr indent="-234950" lvl="7" marL="314325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8pPr>
            <a:lvl9pPr indent="-234950" lvl="8" marL="360045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9pPr>
          </a:lstStyle>
          <a:p/>
        </p:txBody>
      </p:sp>
      <p:sp>
        <p:nvSpPr>
          <p:cNvPr id="18" name="Google Shape;18;p2"/>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lt1"/>
                </a:solidFill>
                <a:latin typeface="Tahoma"/>
                <a:ea typeface="Tahoma"/>
                <a:cs typeface="Tahoma"/>
                <a:sym typeface="Tahoma"/>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19" name="Google Shape;19;p2"/>
          <p:cNvSpPr txBox="1"/>
          <p:nvPr>
            <p:ph idx="11" type="ftr"/>
          </p:nvPr>
        </p:nvSpPr>
        <p:spPr>
          <a:xfrm>
            <a:off x="3124200" y="6248400"/>
            <a:ext cx="30480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i="0" sz="1400" u="none" cap="none" strike="noStrike">
                <a:solidFill>
                  <a:schemeClr val="lt1"/>
                </a:solidFill>
                <a:latin typeface="Tahoma"/>
                <a:ea typeface="Tahoma"/>
                <a:cs typeface="Tahoma"/>
                <a:sym typeface="Tahoma"/>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20" name="Google Shape;20;p2"/>
          <p:cNvSpPr txBox="1"/>
          <p:nvPr>
            <p:ph idx="12" type="sldNum"/>
          </p:nvPr>
        </p:nvSpPr>
        <p:spPr>
          <a:xfrm>
            <a:off x="67818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400" u="none" cap="none" strike="noStrike">
                <a:solidFill>
                  <a:schemeClr val="lt1"/>
                </a:solidFill>
                <a:latin typeface="Tahoma"/>
                <a:ea typeface="Tahoma"/>
                <a:cs typeface="Tahoma"/>
                <a:sym typeface="Tahoma"/>
              </a:defRPr>
            </a:lvl1pPr>
            <a:lvl2pPr indent="0" lvl="1" marL="0" marR="0" rtl="0" algn="r">
              <a:spcBef>
                <a:spcPts val="0"/>
              </a:spcBef>
              <a:spcAft>
                <a:spcPts val="0"/>
              </a:spcAft>
              <a:buNone/>
              <a:defRPr b="0" i="0" sz="1400" u="none" cap="none" strike="noStrike">
                <a:solidFill>
                  <a:schemeClr val="lt1"/>
                </a:solidFill>
                <a:latin typeface="Tahoma"/>
                <a:ea typeface="Tahoma"/>
                <a:cs typeface="Tahoma"/>
                <a:sym typeface="Tahoma"/>
              </a:defRPr>
            </a:lvl2pPr>
            <a:lvl3pPr indent="0" lvl="2" marL="0" marR="0" rtl="0" algn="r">
              <a:spcBef>
                <a:spcPts val="0"/>
              </a:spcBef>
              <a:spcAft>
                <a:spcPts val="0"/>
              </a:spcAft>
              <a:buNone/>
              <a:defRPr b="0" i="0" sz="1400" u="none" cap="none" strike="noStrike">
                <a:solidFill>
                  <a:schemeClr val="lt1"/>
                </a:solidFill>
                <a:latin typeface="Tahoma"/>
                <a:ea typeface="Tahoma"/>
                <a:cs typeface="Tahoma"/>
                <a:sym typeface="Tahoma"/>
              </a:defRPr>
            </a:lvl3pPr>
            <a:lvl4pPr indent="0" lvl="3" marL="0" marR="0" rtl="0" algn="r">
              <a:spcBef>
                <a:spcPts val="0"/>
              </a:spcBef>
              <a:spcAft>
                <a:spcPts val="0"/>
              </a:spcAft>
              <a:buNone/>
              <a:defRPr b="0" i="0" sz="1400" u="none" cap="none" strike="noStrike">
                <a:solidFill>
                  <a:schemeClr val="lt1"/>
                </a:solidFill>
                <a:latin typeface="Tahoma"/>
                <a:ea typeface="Tahoma"/>
                <a:cs typeface="Tahoma"/>
                <a:sym typeface="Tahoma"/>
              </a:defRPr>
            </a:lvl4pPr>
            <a:lvl5pPr indent="0" lvl="4" marL="0" marR="0" rtl="0" algn="r">
              <a:spcBef>
                <a:spcPts val="0"/>
              </a:spcBef>
              <a:spcAft>
                <a:spcPts val="0"/>
              </a:spcAft>
              <a:buNone/>
              <a:defRPr b="0" i="0" sz="1400" u="none" cap="none" strike="noStrike">
                <a:solidFill>
                  <a:schemeClr val="lt1"/>
                </a:solidFill>
                <a:latin typeface="Tahoma"/>
                <a:ea typeface="Tahoma"/>
                <a:cs typeface="Tahoma"/>
                <a:sym typeface="Tahoma"/>
              </a:defRPr>
            </a:lvl5pPr>
            <a:lvl6pPr indent="0" lvl="5" marL="0" marR="0" rtl="0" algn="r">
              <a:spcBef>
                <a:spcPts val="0"/>
              </a:spcBef>
              <a:spcAft>
                <a:spcPts val="0"/>
              </a:spcAft>
              <a:buNone/>
              <a:defRPr b="0" i="0" sz="1400" u="none" cap="none" strike="noStrike">
                <a:solidFill>
                  <a:schemeClr val="lt1"/>
                </a:solidFill>
                <a:latin typeface="Tahoma"/>
                <a:ea typeface="Tahoma"/>
                <a:cs typeface="Tahoma"/>
                <a:sym typeface="Tahoma"/>
              </a:defRPr>
            </a:lvl6pPr>
            <a:lvl7pPr indent="0" lvl="6" marL="0" marR="0" rtl="0" algn="r">
              <a:spcBef>
                <a:spcPts val="0"/>
              </a:spcBef>
              <a:spcAft>
                <a:spcPts val="0"/>
              </a:spcAft>
              <a:buNone/>
              <a:defRPr b="0" i="0" sz="1400" u="none" cap="none" strike="noStrike">
                <a:solidFill>
                  <a:schemeClr val="lt1"/>
                </a:solidFill>
                <a:latin typeface="Tahoma"/>
                <a:ea typeface="Tahoma"/>
                <a:cs typeface="Tahoma"/>
                <a:sym typeface="Tahoma"/>
              </a:defRPr>
            </a:lvl7pPr>
            <a:lvl8pPr indent="0" lvl="7" marL="0" marR="0" rtl="0" algn="r">
              <a:spcBef>
                <a:spcPts val="0"/>
              </a:spcBef>
              <a:spcAft>
                <a:spcPts val="0"/>
              </a:spcAft>
              <a:buNone/>
              <a:defRPr b="0" i="0" sz="1400" u="none" cap="none" strike="noStrike">
                <a:solidFill>
                  <a:schemeClr val="lt1"/>
                </a:solidFill>
                <a:latin typeface="Tahoma"/>
                <a:ea typeface="Tahoma"/>
                <a:cs typeface="Tahoma"/>
                <a:sym typeface="Tahoma"/>
              </a:defRPr>
            </a:lvl8pPr>
            <a:lvl9pPr indent="0" lvl="8" marL="0" marR="0" rtl="0" algn="r">
              <a:spcBef>
                <a:spcPts val="0"/>
              </a:spcBef>
              <a:spcAft>
                <a:spcPts val="0"/>
              </a:spcAft>
              <a:buNone/>
              <a:defRPr b="0" i="0" sz="1400" u="none" cap="none" strike="noStrike">
                <a:solidFill>
                  <a:schemeClr val="lt1"/>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1219200" y="381000"/>
            <a:ext cx="7543800" cy="1143000"/>
          </a:xfrm>
          <a:prstGeom prst="rect">
            <a:avLst/>
          </a:prstGeom>
          <a:noFill/>
          <a:ln>
            <a:noFill/>
          </a:ln>
        </p:spPr>
        <p:txBody>
          <a:bodyPr anchorCtr="0" anchor="ctr" bIns="91425" lIns="91425" spcFirstLastPara="1" rIns="91425" wrap="square" tIns="91425">
            <a:noAutofit/>
          </a:bodyPr>
          <a:lstStyle>
            <a:lvl1pPr indent="0" lvl="0"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1pPr>
            <a:lvl2pPr indent="0" lvl="1"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2pPr>
            <a:lvl3pPr indent="0" lvl="2"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3pPr>
            <a:lvl4pPr indent="0" lvl="3"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4pPr>
            <a:lvl5pPr indent="0" lvl="4"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5pPr>
            <a:lvl6pPr indent="0" lvl="5" marL="4572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6pPr>
            <a:lvl7pPr indent="0" lvl="6" marL="9144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7pPr>
            <a:lvl8pPr indent="0" lvl="7" marL="13716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8pPr>
            <a:lvl9pPr indent="0" lvl="8" marL="18288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9pPr>
          </a:lstStyle>
          <a:p/>
        </p:txBody>
      </p:sp>
      <p:sp>
        <p:nvSpPr>
          <p:cNvPr id="74" name="Google Shape;74;p11"/>
          <p:cNvSpPr txBox="1"/>
          <p:nvPr>
            <p:ph idx="1" type="body"/>
          </p:nvPr>
        </p:nvSpPr>
        <p:spPr>
          <a:xfrm rot="5400000">
            <a:off x="3733800" y="1066800"/>
            <a:ext cx="4343400" cy="5715000"/>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chemeClr val="lt1"/>
              </a:buClr>
              <a:buSzPts val="3200"/>
              <a:buFont typeface="Noto Sans Symbols"/>
              <a:buChar char="•"/>
              <a:defRPr b="0" i="0" sz="3200" u="none" cap="none" strike="noStrike">
                <a:solidFill>
                  <a:schemeClr val="lt1"/>
                </a:solidFill>
                <a:latin typeface="Tahoma"/>
                <a:ea typeface="Tahoma"/>
                <a:cs typeface="Tahoma"/>
                <a:sym typeface="Tahoma"/>
              </a:defRPr>
            </a:lvl1pPr>
            <a:lvl2pPr indent="-406400" lvl="1" marL="914400" marR="0" rtl="0" algn="l">
              <a:spcBef>
                <a:spcPts val="560"/>
              </a:spcBef>
              <a:spcAft>
                <a:spcPts val="0"/>
              </a:spcAft>
              <a:buClr>
                <a:schemeClr val="lt1"/>
              </a:buClr>
              <a:buSzPts val="2800"/>
              <a:buFont typeface="Noto Sans Symbols"/>
              <a:buChar char="•"/>
              <a:defRPr b="0" i="0" sz="2800" u="none" cap="none" strike="noStrike">
                <a:solidFill>
                  <a:schemeClr val="lt1"/>
                </a:solidFill>
                <a:latin typeface="Tahoma"/>
                <a:ea typeface="Tahoma"/>
                <a:cs typeface="Tahoma"/>
                <a:sym typeface="Tahoma"/>
              </a:defRPr>
            </a:lvl2pPr>
            <a:lvl3pPr indent="-381000" lvl="2" marL="13716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Tahoma"/>
                <a:ea typeface="Tahoma"/>
                <a:cs typeface="Tahoma"/>
                <a:sym typeface="Tahoma"/>
              </a:defRPr>
            </a:lvl3pPr>
            <a:lvl4pPr indent="-355600" lvl="3" marL="18288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4pPr>
            <a:lvl5pPr indent="-355600" lvl="4" marL="22860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5pPr>
            <a:lvl6pPr indent="-355600" lvl="5" marL="27432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6pPr>
            <a:lvl7pPr indent="-355600" lvl="6" marL="32004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7pPr>
            <a:lvl8pPr indent="-355600" lvl="7" marL="3657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8pPr>
            <a:lvl9pPr indent="-355600" lvl="8" marL="41148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9pPr>
          </a:lstStyle>
          <a:p/>
        </p:txBody>
      </p:sp>
      <p:sp>
        <p:nvSpPr>
          <p:cNvPr id="75" name="Google Shape;75;p11"/>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lt1"/>
                </a:solidFill>
                <a:latin typeface="Tahoma"/>
                <a:ea typeface="Tahoma"/>
                <a:cs typeface="Tahoma"/>
                <a:sym typeface="Tahoma"/>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76" name="Google Shape;76;p11"/>
          <p:cNvSpPr txBox="1"/>
          <p:nvPr>
            <p:ph idx="11" type="ftr"/>
          </p:nvPr>
        </p:nvSpPr>
        <p:spPr>
          <a:xfrm>
            <a:off x="3048000" y="6248400"/>
            <a:ext cx="3276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i="0" sz="1400" u="none" cap="none" strike="noStrike">
                <a:solidFill>
                  <a:schemeClr val="lt1"/>
                </a:solidFill>
                <a:latin typeface="Tahoma"/>
                <a:ea typeface="Tahoma"/>
                <a:cs typeface="Tahoma"/>
                <a:sym typeface="Tahoma"/>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77" name="Google Shape;77;p11"/>
          <p:cNvSpPr txBox="1"/>
          <p:nvPr>
            <p:ph idx="12" type="sldNum"/>
          </p:nvPr>
        </p:nvSpPr>
        <p:spPr>
          <a:xfrm>
            <a:off x="68580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400" u="none" cap="none" strike="noStrike">
                <a:solidFill>
                  <a:schemeClr val="lt1"/>
                </a:solidFill>
                <a:latin typeface="Tahoma"/>
                <a:ea typeface="Tahoma"/>
                <a:cs typeface="Tahoma"/>
                <a:sym typeface="Tahoma"/>
              </a:defRPr>
            </a:lvl1pPr>
            <a:lvl2pPr indent="0" lvl="1" marL="0" marR="0" rtl="0" algn="r">
              <a:spcBef>
                <a:spcPts val="0"/>
              </a:spcBef>
              <a:spcAft>
                <a:spcPts val="0"/>
              </a:spcAft>
              <a:buNone/>
              <a:defRPr b="0" i="0" sz="1400" u="none" cap="none" strike="noStrike">
                <a:solidFill>
                  <a:schemeClr val="lt1"/>
                </a:solidFill>
                <a:latin typeface="Tahoma"/>
                <a:ea typeface="Tahoma"/>
                <a:cs typeface="Tahoma"/>
                <a:sym typeface="Tahoma"/>
              </a:defRPr>
            </a:lvl2pPr>
            <a:lvl3pPr indent="0" lvl="2" marL="0" marR="0" rtl="0" algn="r">
              <a:spcBef>
                <a:spcPts val="0"/>
              </a:spcBef>
              <a:spcAft>
                <a:spcPts val="0"/>
              </a:spcAft>
              <a:buNone/>
              <a:defRPr b="0" i="0" sz="1400" u="none" cap="none" strike="noStrike">
                <a:solidFill>
                  <a:schemeClr val="lt1"/>
                </a:solidFill>
                <a:latin typeface="Tahoma"/>
                <a:ea typeface="Tahoma"/>
                <a:cs typeface="Tahoma"/>
                <a:sym typeface="Tahoma"/>
              </a:defRPr>
            </a:lvl3pPr>
            <a:lvl4pPr indent="0" lvl="3" marL="0" marR="0" rtl="0" algn="r">
              <a:spcBef>
                <a:spcPts val="0"/>
              </a:spcBef>
              <a:spcAft>
                <a:spcPts val="0"/>
              </a:spcAft>
              <a:buNone/>
              <a:defRPr b="0" i="0" sz="1400" u="none" cap="none" strike="noStrike">
                <a:solidFill>
                  <a:schemeClr val="lt1"/>
                </a:solidFill>
                <a:latin typeface="Tahoma"/>
                <a:ea typeface="Tahoma"/>
                <a:cs typeface="Tahoma"/>
                <a:sym typeface="Tahoma"/>
              </a:defRPr>
            </a:lvl4pPr>
            <a:lvl5pPr indent="0" lvl="4" marL="0" marR="0" rtl="0" algn="r">
              <a:spcBef>
                <a:spcPts val="0"/>
              </a:spcBef>
              <a:spcAft>
                <a:spcPts val="0"/>
              </a:spcAft>
              <a:buNone/>
              <a:defRPr b="0" i="0" sz="1400" u="none" cap="none" strike="noStrike">
                <a:solidFill>
                  <a:schemeClr val="lt1"/>
                </a:solidFill>
                <a:latin typeface="Tahoma"/>
                <a:ea typeface="Tahoma"/>
                <a:cs typeface="Tahoma"/>
                <a:sym typeface="Tahoma"/>
              </a:defRPr>
            </a:lvl5pPr>
            <a:lvl6pPr indent="0" lvl="5" marL="0" marR="0" rtl="0" algn="r">
              <a:spcBef>
                <a:spcPts val="0"/>
              </a:spcBef>
              <a:spcAft>
                <a:spcPts val="0"/>
              </a:spcAft>
              <a:buNone/>
              <a:defRPr b="0" i="0" sz="1400" u="none" cap="none" strike="noStrike">
                <a:solidFill>
                  <a:schemeClr val="lt1"/>
                </a:solidFill>
                <a:latin typeface="Tahoma"/>
                <a:ea typeface="Tahoma"/>
                <a:cs typeface="Tahoma"/>
                <a:sym typeface="Tahoma"/>
              </a:defRPr>
            </a:lvl6pPr>
            <a:lvl7pPr indent="0" lvl="6" marL="0" marR="0" rtl="0" algn="r">
              <a:spcBef>
                <a:spcPts val="0"/>
              </a:spcBef>
              <a:spcAft>
                <a:spcPts val="0"/>
              </a:spcAft>
              <a:buNone/>
              <a:defRPr b="0" i="0" sz="1400" u="none" cap="none" strike="noStrike">
                <a:solidFill>
                  <a:schemeClr val="lt1"/>
                </a:solidFill>
                <a:latin typeface="Tahoma"/>
                <a:ea typeface="Tahoma"/>
                <a:cs typeface="Tahoma"/>
                <a:sym typeface="Tahoma"/>
              </a:defRPr>
            </a:lvl7pPr>
            <a:lvl8pPr indent="0" lvl="7" marL="0" marR="0" rtl="0" algn="r">
              <a:spcBef>
                <a:spcPts val="0"/>
              </a:spcBef>
              <a:spcAft>
                <a:spcPts val="0"/>
              </a:spcAft>
              <a:buNone/>
              <a:defRPr b="0" i="0" sz="1400" u="none" cap="none" strike="noStrike">
                <a:solidFill>
                  <a:schemeClr val="lt1"/>
                </a:solidFill>
                <a:latin typeface="Tahoma"/>
                <a:ea typeface="Tahoma"/>
                <a:cs typeface="Tahoma"/>
                <a:sym typeface="Tahoma"/>
              </a:defRPr>
            </a:lvl8pPr>
            <a:lvl9pPr indent="0" lvl="8" marL="0" marR="0" rtl="0" algn="r">
              <a:spcBef>
                <a:spcPts val="0"/>
              </a:spcBef>
              <a:spcAft>
                <a:spcPts val="0"/>
              </a:spcAft>
              <a:buNone/>
              <a:defRPr b="0" i="0" sz="1400" u="none" cap="none" strike="noStrike">
                <a:solidFill>
                  <a:schemeClr val="lt1"/>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4962525" y="2295525"/>
            <a:ext cx="5715000" cy="1885950"/>
          </a:xfrm>
          <a:prstGeom prst="rect">
            <a:avLst/>
          </a:prstGeom>
          <a:noFill/>
          <a:ln>
            <a:noFill/>
          </a:ln>
        </p:spPr>
        <p:txBody>
          <a:bodyPr anchorCtr="0" anchor="ctr" bIns="91425" lIns="91425" spcFirstLastPara="1" rIns="91425" wrap="square" tIns="91425">
            <a:noAutofit/>
          </a:bodyPr>
          <a:lstStyle>
            <a:lvl1pPr indent="0" lvl="0"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1pPr>
            <a:lvl2pPr indent="0" lvl="1"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2pPr>
            <a:lvl3pPr indent="0" lvl="2"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3pPr>
            <a:lvl4pPr indent="0" lvl="3"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4pPr>
            <a:lvl5pPr indent="0" lvl="4"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5pPr>
            <a:lvl6pPr indent="0" lvl="5" marL="4572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6pPr>
            <a:lvl7pPr indent="0" lvl="6" marL="9144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7pPr>
            <a:lvl8pPr indent="0" lvl="7" marL="13716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8pPr>
            <a:lvl9pPr indent="0" lvl="8" marL="18288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9pPr>
          </a:lstStyle>
          <a:p/>
        </p:txBody>
      </p:sp>
      <p:sp>
        <p:nvSpPr>
          <p:cNvPr id="80" name="Google Shape;80;p12"/>
          <p:cNvSpPr txBox="1"/>
          <p:nvPr>
            <p:ph idx="1" type="body"/>
          </p:nvPr>
        </p:nvSpPr>
        <p:spPr>
          <a:xfrm rot="5400000">
            <a:off x="1114425" y="485775"/>
            <a:ext cx="5715000" cy="5505450"/>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chemeClr val="lt1"/>
              </a:buClr>
              <a:buSzPts val="3200"/>
              <a:buFont typeface="Noto Sans Symbols"/>
              <a:buChar char="•"/>
              <a:defRPr b="0" i="0" sz="3200" u="none" cap="none" strike="noStrike">
                <a:solidFill>
                  <a:schemeClr val="lt1"/>
                </a:solidFill>
                <a:latin typeface="Tahoma"/>
                <a:ea typeface="Tahoma"/>
                <a:cs typeface="Tahoma"/>
                <a:sym typeface="Tahoma"/>
              </a:defRPr>
            </a:lvl1pPr>
            <a:lvl2pPr indent="-406400" lvl="1" marL="914400" marR="0" rtl="0" algn="l">
              <a:spcBef>
                <a:spcPts val="560"/>
              </a:spcBef>
              <a:spcAft>
                <a:spcPts val="0"/>
              </a:spcAft>
              <a:buClr>
                <a:schemeClr val="lt1"/>
              </a:buClr>
              <a:buSzPts val="2800"/>
              <a:buFont typeface="Noto Sans Symbols"/>
              <a:buChar char="•"/>
              <a:defRPr b="0" i="0" sz="2800" u="none" cap="none" strike="noStrike">
                <a:solidFill>
                  <a:schemeClr val="lt1"/>
                </a:solidFill>
                <a:latin typeface="Tahoma"/>
                <a:ea typeface="Tahoma"/>
                <a:cs typeface="Tahoma"/>
                <a:sym typeface="Tahoma"/>
              </a:defRPr>
            </a:lvl2pPr>
            <a:lvl3pPr indent="-381000" lvl="2" marL="13716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Tahoma"/>
                <a:ea typeface="Tahoma"/>
                <a:cs typeface="Tahoma"/>
                <a:sym typeface="Tahoma"/>
              </a:defRPr>
            </a:lvl3pPr>
            <a:lvl4pPr indent="-355600" lvl="3" marL="18288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4pPr>
            <a:lvl5pPr indent="-355600" lvl="4" marL="22860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5pPr>
            <a:lvl6pPr indent="-355600" lvl="5" marL="27432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6pPr>
            <a:lvl7pPr indent="-355600" lvl="6" marL="32004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7pPr>
            <a:lvl8pPr indent="-355600" lvl="7" marL="3657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8pPr>
            <a:lvl9pPr indent="-355600" lvl="8" marL="41148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9pPr>
          </a:lstStyle>
          <a:p/>
        </p:txBody>
      </p:sp>
      <p:sp>
        <p:nvSpPr>
          <p:cNvPr id="81" name="Google Shape;81;p12"/>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lt1"/>
                </a:solidFill>
                <a:latin typeface="Tahoma"/>
                <a:ea typeface="Tahoma"/>
                <a:cs typeface="Tahoma"/>
                <a:sym typeface="Tahoma"/>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82" name="Google Shape;82;p12"/>
          <p:cNvSpPr txBox="1"/>
          <p:nvPr>
            <p:ph idx="11" type="ftr"/>
          </p:nvPr>
        </p:nvSpPr>
        <p:spPr>
          <a:xfrm>
            <a:off x="3048000" y="6248400"/>
            <a:ext cx="3276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i="0" sz="1400" u="none" cap="none" strike="noStrike">
                <a:solidFill>
                  <a:schemeClr val="lt1"/>
                </a:solidFill>
                <a:latin typeface="Tahoma"/>
                <a:ea typeface="Tahoma"/>
                <a:cs typeface="Tahoma"/>
                <a:sym typeface="Tahoma"/>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83" name="Google Shape;83;p12"/>
          <p:cNvSpPr txBox="1"/>
          <p:nvPr>
            <p:ph idx="12" type="sldNum"/>
          </p:nvPr>
        </p:nvSpPr>
        <p:spPr>
          <a:xfrm>
            <a:off x="68580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400" u="none" cap="none" strike="noStrike">
                <a:solidFill>
                  <a:schemeClr val="lt1"/>
                </a:solidFill>
                <a:latin typeface="Tahoma"/>
                <a:ea typeface="Tahoma"/>
                <a:cs typeface="Tahoma"/>
                <a:sym typeface="Tahoma"/>
              </a:defRPr>
            </a:lvl1pPr>
            <a:lvl2pPr indent="0" lvl="1" marL="0" marR="0" rtl="0" algn="r">
              <a:spcBef>
                <a:spcPts val="0"/>
              </a:spcBef>
              <a:spcAft>
                <a:spcPts val="0"/>
              </a:spcAft>
              <a:buNone/>
              <a:defRPr b="0" i="0" sz="1400" u="none" cap="none" strike="noStrike">
                <a:solidFill>
                  <a:schemeClr val="lt1"/>
                </a:solidFill>
                <a:latin typeface="Tahoma"/>
                <a:ea typeface="Tahoma"/>
                <a:cs typeface="Tahoma"/>
                <a:sym typeface="Tahoma"/>
              </a:defRPr>
            </a:lvl2pPr>
            <a:lvl3pPr indent="0" lvl="2" marL="0" marR="0" rtl="0" algn="r">
              <a:spcBef>
                <a:spcPts val="0"/>
              </a:spcBef>
              <a:spcAft>
                <a:spcPts val="0"/>
              </a:spcAft>
              <a:buNone/>
              <a:defRPr b="0" i="0" sz="1400" u="none" cap="none" strike="noStrike">
                <a:solidFill>
                  <a:schemeClr val="lt1"/>
                </a:solidFill>
                <a:latin typeface="Tahoma"/>
                <a:ea typeface="Tahoma"/>
                <a:cs typeface="Tahoma"/>
                <a:sym typeface="Tahoma"/>
              </a:defRPr>
            </a:lvl3pPr>
            <a:lvl4pPr indent="0" lvl="3" marL="0" marR="0" rtl="0" algn="r">
              <a:spcBef>
                <a:spcPts val="0"/>
              </a:spcBef>
              <a:spcAft>
                <a:spcPts val="0"/>
              </a:spcAft>
              <a:buNone/>
              <a:defRPr b="0" i="0" sz="1400" u="none" cap="none" strike="noStrike">
                <a:solidFill>
                  <a:schemeClr val="lt1"/>
                </a:solidFill>
                <a:latin typeface="Tahoma"/>
                <a:ea typeface="Tahoma"/>
                <a:cs typeface="Tahoma"/>
                <a:sym typeface="Tahoma"/>
              </a:defRPr>
            </a:lvl4pPr>
            <a:lvl5pPr indent="0" lvl="4" marL="0" marR="0" rtl="0" algn="r">
              <a:spcBef>
                <a:spcPts val="0"/>
              </a:spcBef>
              <a:spcAft>
                <a:spcPts val="0"/>
              </a:spcAft>
              <a:buNone/>
              <a:defRPr b="0" i="0" sz="1400" u="none" cap="none" strike="noStrike">
                <a:solidFill>
                  <a:schemeClr val="lt1"/>
                </a:solidFill>
                <a:latin typeface="Tahoma"/>
                <a:ea typeface="Tahoma"/>
                <a:cs typeface="Tahoma"/>
                <a:sym typeface="Tahoma"/>
              </a:defRPr>
            </a:lvl5pPr>
            <a:lvl6pPr indent="0" lvl="5" marL="0" marR="0" rtl="0" algn="r">
              <a:spcBef>
                <a:spcPts val="0"/>
              </a:spcBef>
              <a:spcAft>
                <a:spcPts val="0"/>
              </a:spcAft>
              <a:buNone/>
              <a:defRPr b="0" i="0" sz="1400" u="none" cap="none" strike="noStrike">
                <a:solidFill>
                  <a:schemeClr val="lt1"/>
                </a:solidFill>
                <a:latin typeface="Tahoma"/>
                <a:ea typeface="Tahoma"/>
                <a:cs typeface="Tahoma"/>
                <a:sym typeface="Tahoma"/>
              </a:defRPr>
            </a:lvl6pPr>
            <a:lvl7pPr indent="0" lvl="6" marL="0" marR="0" rtl="0" algn="r">
              <a:spcBef>
                <a:spcPts val="0"/>
              </a:spcBef>
              <a:spcAft>
                <a:spcPts val="0"/>
              </a:spcAft>
              <a:buNone/>
              <a:defRPr b="0" i="0" sz="1400" u="none" cap="none" strike="noStrike">
                <a:solidFill>
                  <a:schemeClr val="lt1"/>
                </a:solidFill>
                <a:latin typeface="Tahoma"/>
                <a:ea typeface="Tahoma"/>
                <a:cs typeface="Tahoma"/>
                <a:sym typeface="Tahoma"/>
              </a:defRPr>
            </a:lvl7pPr>
            <a:lvl8pPr indent="0" lvl="7" marL="0" marR="0" rtl="0" algn="r">
              <a:spcBef>
                <a:spcPts val="0"/>
              </a:spcBef>
              <a:spcAft>
                <a:spcPts val="0"/>
              </a:spcAft>
              <a:buNone/>
              <a:defRPr b="0" i="0" sz="1400" u="none" cap="none" strike="noStrike">
                <a:solidFill>
                  <a:schemeClr val="lt1"/>
                </a:solidFill>
                <a:latin typeface="Tahoma"/>
                <a:ea typeface="Tahoma"/>
                <a:cs typeface="Tahoma"/>
                <a:sym typeface="Tahoma"/>
              </a:defRPr>
            </a:lvl8pPr>
            <a:lvl9pPr indent="0" lvl="8" marL="0" marR="0" rtl="0" algn="r">
              <a:spcBef>
                <a:spcPts val="0"/>
              </a:spcBef>
              <a:spcAft>
                <a:spcPts val="0"/>
              </a:spcAft>
              <a:buNone/>
              <a:defRPr b="0" i="0" sz="1400" u="none" cap="none" strike="noStrike">
                <a:solidFill>
                  <a:schemeClr val="lt1"/>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3"/>
          <p:cNvSpPr txBox="1"/>
          <p:nvPr>
            <p:ph type="title"/>
          </p:nvPr>
        </p:nvSpPr>
        <p:spPr>
          <a:xfrm>
            <a:off x="1219200" y="381000"/>
            <a:ext cx="7543800" cy="1143000"/>
          </a:xfrm>
          <a:prstGeom prst="rect">
            <a:avLst/>
          </a:prstGeom>
          <a:noFill/>
          <a:ln>
            <a:noFill/>
          </a:ln>
        </p:spPr>
        <p:txBody>
          <a:bodyPr anchorCtr="0" anchor="ctr" bIns="91425" lIns="91425" spcFirstLastPara="1" rIns="91425" wrap="square" tIns="91425">
            <a:noAutofit/>
          </a:bodyPr>
          <a:lstStyle>
            <a:lvl1pPr indent="0" lvl="0"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1pPr>
            <a:lvl2pPr indent="0" lvl="1"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2pPr>
            <a:lvl3pPr indent="0" lvl="2"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3pPr>
            <a:lvl4pPr indent="0" lvl="3"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4pPr>
            <a:lvl5pPr indent="0" lvl="4"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5pPr>
            <a:lvl6pPr indent="0" lvl="5" marL="4572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6pPr>
            <a:lvl7pPr indent="0" lvl="6" marL="9144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7pPr>
            <a:lvl8pPr indent="0" lvl="7" marL="13716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8pPr>
            <a:lvl9pPr indent="0" lvl="8" marL="18288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9pPr>
          </a:lstStyle>
          <a:p/>
        </p:txBody>
      </p:sp>
      <p:sp>
        <p:nvSpPr>
          <p:cNvPr id="23" name="Google Shape;23;p3"/>
          <p:cNvSpPr txBox="1"/>
          <p:nvPr>
            <p:ph idx="1" type="body"/>
          </p:nvPr>
        </p:nvSpPr>
        <p:spPr>
          <a:xfrm>
            <a:off x="3048000" y="1752600"/>
            <a:ext cx="5715000" cy="4343400"/>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chemeClr val="lt1"/>
              </a:buClr>
              <a:buSzPts val="3200"/>
              <a:buFont typeface="Noto Sans Symbols"/>
              <a:buChar char="•"/>
              <a:defRPr b="0" i="0" sz="3200" u="none" cap="none" strike="noStrike">
                <a:solidFill>
                  <a:schemeClr val="lt1"/>
                </a:solidFill>
                <a:latin typeface="Tahoma"/>
                <a:ea typeface="Tahoma"/>
                <a:cs typeface="Tahoma"/>
                <a:sym typeface="Tahoma"/>
              </a:defRPr>
            </a:lvl1pPr>
            <a:lvl2pPr indent="-406400" lvl="1" marL="914400" marR="0" rtl="0" algn="l">
              <a:spcBef>
                <a:spcPts val="560"/>
              </a:spcBef>
              <a:spcAft>
                <a:spcPts val="0"/>
              </a:spcAft>
              <a:buClr>
                <a:schemeClr val="lt1"/>
              </a:buClr>
              <a:buSzPts val="2800"/>
              <a:buFont typeface="Noto Sans Symbols"/>
              <a:buChar char="•"/>
              <a:defRPr b="0" i="0" sz="2800" u="none" cap="none" strike="noStrike">
                <a:solidFill>
                  <a:schemeClr val="lt1"/>
                </a:solidFill>
                <a:latin typeface="Tahoma"/>
                <a:ea typeface="Tahoma"/>
                <a:cs typeface="Tahoma"/>
                <a:sym typeface="Tahoma"/>
              </a:defRPr>
            </a:lvl2pPr>
            <a:lvl3pPr indent="-381000" lvl="2" marL="13716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Tahoma"/>
                <a:ea typeface="Tahoma"/>
                <a:cs typeface="Tahoma"/>
                <a:sym typeface="Tahoma"/>
              </a:defRPr>
            </a:lvl3pPr>
            <a:lvl4pPr indent="-355600" lvl="3" marL="18288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4pPr>
            <a:lvl5pPr indent="-355600" lvl="4" marL="22860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5pPr>
            <a:lvl6pPr indent="-355600" lvl="5" marL="27432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6pPr>
            <a:lvl7pPr indent="-355600" lvl="6" marL="32004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7pPr>
            <a:lvl8pPr indent="-355600" lvl="7" marL="3657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8pPr>
            <a:lvl9pPr indent="-355600" lvl="8" marL="41148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9pPr>
          </a:lstStyle>
          <a:p/>
        </p:txBody>
      </p:sp>
      <p:sp>
        <p:nvSpPr>
          <p:cNvPr id="24" name="Google Shape;24;p3"/>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lt1"/>
                </a:solidFill>
                <a:latin typeface="Tahoma"/>
                <a:ea typeface="Tahoma"/>
                <a:cs typeface="Tahoma"/>
                <a:sym typeface="Tahoma"/>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25" name="Google Shape;25;p3"/>
          <p:cNvSpPr txBox="1"/>
          <p:nvPr>
            <p:ph idx="11" type="ftr"/>
          </p:nvPr>
        </p:nvSpPr>
        <p:spPr>
          <a:xfrm>
            <a:off x="3048000" y="6248400"/>
            <a:ext cx="3276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i="0" sz="1400" u="none" cap="none" strike="noStrike">
                <a:solidFill>
                  <a:schemeClr val="lt1"/>
                </a:solidFill>
                <a:latin typeface="Tahoma"/>
                <a:ea typeface="Tahoma"/>
                <a:cs typeface="Tahoma"/>
                <a:sym typeface="Tahoma"/>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26" name="Google Shape;26;p3"/>
          <p:cNvSpPr txBox="1"/>
          <p:nvPr>
            <p:ph idx="12" type="sldNum"/>
          </p:nvPr>
        </p:nvSpPr>
        <p:spPr>
          <a:xfrm>
            <a:off x="68580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400" u="none" cap="none" strike="noStrike">
                <a:solidFill>
                  <a:schemeClr val="lt1"/>
                </a:solidFill>
                <a:latin typeface="Tahoma"/>
                <a:ea typeface="Tahoma"/>
                <a:cs typeface="Tahoma"/>
                <a:sym typeface="Tahoma"/>
              </a:defRPr>
            </a:lvl1pPr>
            <a:lvl2pPr indent="0" lvl="1" marL="0" marR="0" rtl="0" algn="r">
              <a:spcBef>
                <a:spcPts val="0"/>
              </a:spcBef>
              <a:spcAft>
                <a:spcPts val="0"/>
              </a:spcAft>
              <a:buNone/>
              <a:defRPr b="0" i="0" sz="1400" u="none" cap="none" strike="noStrike">
                <a:solidFill>
                  <a:schemeClr val="lt1"/>
                </a:solidFill>
                <a:latin typeface="Tahoma"/>
                <a:ea typeface="Tahoma"/>
                <a:cs typeface="Tahoma"/>
                <a:sym typeface="Tahoma"/>
              </a:defRPr>
            </a:lvl2pPr>
            <a:lvl3pPr indent="0" lvl="2" marL="0" marR="0" rtl="0" algn="r">
              <a:spcBef>
                <a:spcPts val="0"/>
              </a:spcBef>
              <a:spcAft>
                <a:spcPts val="0"/>
              </a:spcAft>
              <a:buNone/>
              <a:defRPr b="0" i="0" sz="1400" u="none" cap="none" strike="noStrike">
                <a:solidFill>
                  <a:schemeClr val="lt1"/>
                </a:solidFill>
                <a:latin typeface="Tahoma"/>
                <a:ea typeface="Tahoma"/>
                <a:cs typeface="Tahoma"/>
                <a:sym typeface="Tahoma"/>
              </a:defRPr>
            </a:lvl3pPr>
            <a:lvl4pPr indent="0" lvl="3" marL="0" marR="0" rtl="0" algn="r">
              <a:spcBef>
                <a:spcPts val="0"/>
              </a:spcBef>
              <a:spcAft>
                <a:spcPts val="0"/>
              </a:spcAft>
              <a:buNone/>
              <a:defRPr b="0" i="0" sz="1400" u="none" cap="none" strike="noStrike">
                <a:solidFill>
                  <a:schemeClr val="lt1"/>
                </a:solidFill>
                <a:latin typeface="Tahoma"/>
                <a:ea typeface="Tahoma"/>
                <a:cs typeface="Tahoma"/>
                <a:sym typeface="Tahoma"/>
              </a:defRPr>
            </a:lvl4pPr>
            <a:lvl5pPr indent="0" lvl="4" marL="0" marR="0" rtl="0" algn="r">
              <a:spcBef>
                <a:spcPts val="0"/>
              </a:spcBef>
              <a:spcAft>
                <a:spcPts val="0"/>
              </a:spcAft>
              <a:buNone/>
              <a:defRPr b="0" i="0" sz="1400" u="none" cap="none" strike="noStrike">
                <a:solidFill>
                  <a:schemeClr val="lt1"/>
                </a:solidFill>
                <a:latin typeface="Tahoma"/>
                <a:ea typeface="Tahoma"/>
                <a:cs typeface="Tahoma"/>
                <a:sym typeface="Tahoma"/>
              </a:defRPr>
            </a:lvl5pPr>
            <a:lvl6pPr indent="0" lvl="5" marL="0" marR="0" rtl="0" algn="r">
              <a:spcBef>
                <a:spcPts val="0"/>
              </a:spcBef>
              <a:spcAft>
                <a:spcPts val="0"/>
              </a:spcAft>
              <a:buNone/>
              <a:defRPr b="0" i="0" sz="1400" u="none" cap="none" strike="noStrike">
                <a:solidFill>
                  <a:schemeClr val="lt1"/>
                </a:solidFill>
                <a:latin typeface="Tahoma"/>
                <a:ea typeface="Tahoma"/>
                <a:cs typeface="Tahoma"/>
                <a:sym typeface="Tahoma"/>
              </a:defRPr>
            </a:lvl6pPr>
            <a:lvl7pPr indent="0" lvl="6" marL="0" marR="0" rtl="0" algn="r">
              <a:spcBef>
                <a:spcPts val="0"/>
              </a:spcBef>
              <a:spcAft>
                <a:spcPts val="0"/>
              </a:spcAft>
              <a:buNone/>
              <a:defRPr b="0" i="0" sz="1400" u="none" cap="none" strike="noStrike">
                <a:solidFill>
                  <a:schemeClr val="lt1"/>
                </a:solidFill>
                <a:latin typeface="Tahoma"/>
                <a:ea typeface="Tahoma"/>
                <a:cs typeface="Tahoma"/>
                <a:sym typeface="Tahoma"/>
              </a:defRPr>
            </a:lvl7pPr>
            <a:lvl8pPr indent="0" lvl="7" marL="0" marR="0" rtl="0" algn="r">
              <a:spcBef>
                <a:spcPts val="0"/>
              </a:spcBef>
              <a:spcAft>
                <a:spcPts val="0"/>
              </a:spcAft>
              <a:buNone/>
              <a:defRPr b="0" i="0" sz="1400" u="none" cap="none" strike="noStrike">
                <a:solidFill>
                  <a:schemeClr val="lt1"/>
                </a:solidFill>
                <a:latin typeface="Tahoma"/>
                <a:ea typeface="Tahoma"/>
                <a:cs typeface="Tahoma"/>
                <a:sym typeface="Tahoma"/>
              </a:defRPr>
            </a:lvl8pPr>
            <a:lvl9pPr indent="0" lvl="8" marL="0" marR="0" rtl="0" algn="r">
              <a:spcBef>
                <a:spcPts val="0"/>
              </a:spcBef>
              <a:spcAft>
                <a:spcPts val="0"/>
              </a:spcAft>
              <a:buNone/>
              <a:defRPr b="0" i="0" sz="1400" u="none" cap="none" strike="noStrike">
                <a:solidFill>
                  <a:schemeClr val="lt1"/>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7" name="Shape 27"/>
        <p:cNvGrpSpPr/>
        <p:nvPr/>
      </p:nvGrpSpPr>
      <p:grpSpPr>
        <a:xfrm>
          <a:off x="0" y="0"/>
          <a:ext cx="0" cy="0"/>
          <a:chOff x="0" y="0"/>
          <a:chExt cx="0" cy="0"/>
        </a:xfrm>
      </p:grpSpPr>
      <p:sp>
        <p:nvSpPr>
          <p:cNvPr id="28" name="Google Shape;28;p4"/>
          <p:cNvSpPr txBox="1"/>
          <p:nvPr>
            <p:ph type="title"/>
          </p:nvPr>
        </p:nvSpPr>
        <p:spPr>
          <a:xfrm>
            <a:off x="1219200" y="381000"/>
            <a:ext cx="7543800" cy="1143000"/>
          </a:xfrm>
          <a:prstGeom prst="rect">
            <a:avLst/>
          </a:prstGeom>
          <a:noFill/>
          <a:ln>
            <a:noFill/>
          </a:ln>
        </p:spPr>
        <p:txBody>
          <a:bodyPr anchorCtr="0" anchor="ctr" bIns="91425" lIns="91425" spcFirstLastPara="1" rIns="91425" wrap="square" tIns="91425">
            <a:noAutofit/>
          </a:bodyPr>
          <a:lstStyle>
            <a:lvl1pPr indent="0" lvl="0"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1pPr>
            <a:lvl2pPr indent="0" lvl="1"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2pPr>
            <a:lvl3pPr indent="0" lvl="2"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3pPr>
            <a:lvl4pPr indent="0" lvl="3"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4pPr>
            <a:lvl5pPr indent="0" lvl="4"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5pPr>
            <a:lvl6pPr indent="0" lvl="5" marL="4572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6pPr>
            <a:lvl7pPr indent="0" lvl="6" marL="9144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7pPr>
            <a:lvl8pPr indent="0" lvl="7" marL="13716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8pPr>
            <a:lvl9pPr indent="0" lvl="8" marL="18288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9pPr>
          </a:lstStyle>
          <a:p/>
        </p:txBody>
      </p:sp>
      <p:sp>
        <p:nvSpPr>
          <p:cNvPr id="29" name="Google Shape;29;p4"/>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lt1"/>
                </a:solidFill>
                <a:latin typeface="Tahoma"/>
                <a:ea typeface="Tahoma"/>
                <a:cs typeface="Tahoma"/>
                <a:sym typeface="Tahoma"/>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30" name="Google Shape;30;p4"/>
          <p:cNvSpPr txBox="1"/>
          <p:nvPr>
            <p:ph idx="11" type="ftr"/>
          </p:nvPr>
        </p:nvSpPr>
        <p:spPr>
          <a:xfrm>
            <a:off x="3048000" y="6248400"/>
            <a:ext cx="3276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i="0" sz="1400" u="none" cap="none" strike="noStrike">
                <a:solidFill>
                  <a:schemeClr val="lt1"/>
                </a:solidFill>
                <a:latin typeface="Tahoma"/>
                <a:ea typeface="Tahoma"/>
                <a:cs typeface="Tahoma"/>
                <a:sym typeface="Tahoma"/>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31" name="Google Shape;31;p4"/>
          <p:cNvSpPr txBox="1"/>
          <p:nvPr>
            <p:ph idx="12" type="sldNum"/>
          </p:nvPr>
        </p:nvSpPr>
        <p:spPr>
          <a:xfrm>
            <a:off x="68580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400" u="none" cap="none" strike="noStrike">
                <a:solidFill>
                  <a:schemeClr val="lt1"/>
                </a:solidFill>
                <a:latin typeface="Tahoma"/>
                <a:ea typeface="Tahoma"/>
                <a:cs typeface="Tahoma"/>
                <a:sym typeface="Tahoma"/>
              </a:defRPr>
            </a:lvl1pPr>
            <a:lvl2pPr indent="0" lvl="1" marL="0" marR="0" rtl="0" algn="r">
              <a:spcBef>
                <a:spcPts val="0"/>
              </a:spcBef>
              <a:spcAft>
                <a:spcPts val="0"/>
              </a:spcAft>
              <a:buNone/>
              <a:defRPr b="0" i="0" sz="1400" u="none" cap="none" strike="noStrike">
                <a:solidFill>
                  <a:schemeClr val="lt1"/>
                </a:solidFill>
                <a:latin typeface="Tahoma"/>
                <a:ea typeface="Tahoma"/>
                <a:cs typeface="Tahoma"/>
                <a:sym typeface="Tahoma"/>
              </a:defRPr>
            </a:lvl2pPr>
            <a:lvl3pPr indent="0" lvl="2" marL="0" marR="0" rtl="0" algn="r">
              <a:spcBef>
                <a:spcPts val="0"/>
              </a:spcBef>
              <a:spcAft>
                <a:spcPts val="0"/>
              </a:spcAft>
              <a:buNone/>
              <a:defRPr b="0" i="0" sz="1400" u="none" cap="none" strike="noStrike">
                <a:solidFill>
                  <a:schemeClr val="lt1"/>
                </a:solidFill>
                <a:latin typeface="Tahoma"/>
                <a:ea typeface="Tahoma"/>
                <a:cs typeface="Tahoma"/>
                <a:sym typeface="Tahoma"/>
              </a:defRPr>
            </a:lvl3pPr>
            <a:lvl4pPr indent="0" lvl="3" marL="0" marR="0" rtl="0" algn="r">
              <a:spcBef>
                <a:spcPts val="0"/>
              </a:spcBef>
              <a:spcAft>
                <a:spcPts val="0"/>
              </a:spcAft>
              <a:buNone/>
              <a:defRPr b="0" i="0" sz="1400" u="none" cap="none" strike="noStrike">
                <a:solidFill>
                  <a:schemeClr val="lt1"/>
                </a:solidFill>
                <a:latin typeface="Tahoma"/>
                <a:ea typeface="Tahoma"/>
                <a:cs typeface="Tahoma"/>
                <a:sym typeface="Tahoma"/>
              </a:defRPr>
            </a:lvl4pPr>
            <a:lvl5pPr indent="0" lvl="4" marL="0" marR="0" rtl="0" algn="r">
              <a:spcBef>
                <a:spcPts val="0"/>
              </a:spcBef>
              <a:spcAft>
                <a:spcPts val="0"/>
              </a:spcAft>
              <a:buNone/>
              <a:defRPr b="0" i="0" sz="1400" u="none" cap="none" strike="noStrike">
                <a:solidFill>
                  <a:schemeClr val="lt1"/>
                </a:solidFill>
                <a:latin typeface="Tahoma"/>
                <a:ea typeface="Tahoma"/>
                <a:cs typeface="Tahoma"/>
                <a:sym typeface="Tahoma"/>
              </a:defRPr>
            </a:lvl5pPr>
            <a:lvl6pPr indent="0" lvl="5" marL="0" marR="0" rtl="0" algn="r">
              <a:spcBef>
                <a:spcPts val="0"/>
              </a:spcBef>
              <a:spcAft>
                <a:spcPts val="0"/>
              </a:spcAft>
              <a:buNone/>
              <a:defRPr b="0" i="0" sz="1400" u="none" cap="none" strike="noStrike">
                <a:solidFill>
                  <a:schemeClr val="lt1"/>
                </a:solidFill>
                <a:latin typeface="Tahoma"/>
                <a:ea typeface="Tahoma"/>
                <a:cs typeface="Tahoma"/>
                <a:sym typeface="Tahoma"/>
              </a:defRPr>
            </a:lvl6pPr>
            <a:lvl7pPr indent="0" lvl="6" marL="0" marR="0" rtl="0" algn="r">
              <a:spcBef>
                <a:spcPts val="0"/>
              </a:spcBef>
              <a:spcAft>
                <a:spcPts val="0"/>
              </a:spcAft>
              <a:buNone/>
              <a:defRPr b="0" i="0" sz="1400" u="none" cap="none" strike="noStrike">
                <a:solidFill>
                  <a:schemeClr val="lt1"/>
                </a:solidFill>
                <a:latin typeface="Tahoma"/>
                <a:ea typeface="Tahoma"/>
                <a:cs typeface="Tahoma"/>
                <a:sym typeface="Tahoma"/>
              </a:defRPr>
            </a:lvl7pPr>
            <a:lvl8pPr indent="0" lvl="7" marL="0" marR="0" rtl="0" algn="r">
              <a:spcBef>
                <a:spcPts val="0"/>
              </a:spcBef>
              <a:spcAft>
                <a:spcPts val="0"/>
              </a:spcAft>
              <a:buNone/>
              <a:defRPr b="0" i="0" sz="1400" u="none" cap="none" strike="noStrike">
                <a:solidFill>
                  <a:schemeClr val="lt1"/>
                </a:solidFill>
                <a:latin typeface="Tahoma"/>
                <a:ea typeface="Tahoma"/>
                <a:cs typeface="Tahoma"/>
                <a:sym typeface="Tahoma"/>
              </a:defRPr>
            </a:lvl8pPr>
            <a:lvl9pPr indent="0" lvl="8" marL="0" marR="0" rtl="0" algn="r">
              <a:spcBef>
                <a:spcPts val="0"/>
              </a:spcBef>
              <a:spcAft>
                <a:spcPts val="0"/>
              </a:spcAft>
              <a:buNone/>
              <a:defRPr b="0" i="0" sz="1400" u="none" cap="none" strike="noStrike">
                <a:solidFill>
                  <a:schemeClr val="lt1"/>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2" name="Shape 32"/>
        <p:cNvGrpSpPr/>
        <p:nvPr/>
      </p:nvGrpSpPr>
      <p:grpSpPr>
        <a:xfrm>
          <a:off x="0" y="0"/>
          <a:ext cx="0" cy="0"/>
          <a:chOff x="0" y="0"/>
          <a:chExt cx="0" cy="0"/>
        </a:xfrm>
      </p:grpSpPr>
      <p:sp>
        <p:nvSpPr>
          <p:cNvPr id="33" name="Google Shape;33;p5"/>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1" sz="4000" u="none" cap="none" strike="noStrike">
                <a:solidFill>
                  <a:schemeClr val="lt2"/>
                </a:solidFill>
                <a:latin typeface="Tahoma"/>
                <a:ea typeface="Tahoma"/>
                <a:cs typeface="Tahoma"/>
                <a:sym typeface="Tahoma"/>
              </a:defRPr>
            </a:lvl1pPr>
            <a:lvl2pPr indent="0" lvl="1"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2pPr>
            <a:lvl3pPr indent="0" lvl="2"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3pPr>
            <a:lvl4pPr indent="0" lvl="3"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4pPr>
            <a:lvl5pPr indent="0" lvl="4"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5pPr>
            <a:lvl6pPr indent="0" lvl="5" marL="4572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6pPr>
            <a:lvl7pPr indent="0" lvl="6" marL="9144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7pPr>
            <a:lvl8pPr indent="0" lvl="7" marL="13716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8pPr>
            <a:lvl9pPr indent="0" lvl="8" marL="18288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9pPr>
          </a:lstStyle>
          <a:p/>
        </p:txBody>
      </p:sp>
      <p:sp>
        <p:nvSpPr>
          <p:cNvPr id="34" name="Google Shape;34;p5"/>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00"/>
              </a:spcBef>
              <a:spcAft>
                <a:spcPts val="0"/>
              </a:spcAft>
              <a:buClr>
                <a:schemeClr val="lt1"/>
              </a:buClr>
              <a:buSzPts val="3200"/>
              <a:buFont typeface="Noto Sans Symbols"/>
              <a:buNone/>
              <a:defRPr b="0" i="0" sz="2000" u="none" cap="none" strike="noStrike">
                <a:solidFill>
                  <a:schemeClr val="lt1"/>
                </a:solidFill>
                <a:latin typeface="Tahoma"/>
                <a:ea typeface="Tahoma"/>
                <a:cs typeface="Tahoma"/>
                <a:sym typeface="Tahoma"/>
              </a:defRPr>
            </a:lvl1pPr>
            <a:lvl2pPr indent="-228600" lvl="1" marL="914400" marR="0" rtl="0" algn="l">
              <a:spcBef>
                <a:spcPts val="360"/>
              </a:spcBef>
              <a:spcAft>
                <a:spcPts val="0"/>
              </a:spcAft>
              <a:buClr>
                <a:schemeClr val="lt1"/>
              </a:buClr>
              <a:buSzPts val="2800"/>
              <a:buFont typeface="Noto Sans Symbols"/>
              <a:buNone/>
              <a:defRPr b="0" i="0" sz="1800" u="none" cap="none" strike="noStrike">
                <a:solidFill>
                  <a:schemeClr val="lt1"/>
                </a:solidFill>
                <a:latin typeface="Tahoma"/>
                <a:ea typeface="Tahoma"/>
                <a:cs typeface="Tahoma"/>
                <a:sym typeface="Tahoma"/>
              </a:defRPr>
            </a:lvl2pPr>
            <a:lvl3pPr indent="-228600" lvl="2" marL="1371600" marR="0" rtl="0" algn="l">
              <a:spcBef>
                <a:spcPts val="320"/>
              </a:spcBef>
              <a:spcAft>
                <a:spcPts val="0"/>
              </a:spcAft>
              <a:buClr>
                <a:schemeClr val="lt1"/>
              </a:buClr>
              <a:buSzPts val="2400"/>
              <a:buFont typeface="Noto Sans Symbols"/>
              <a:buNone/>
              <a:defRPr b="0" i="0" sz="1600" u="none" cap="none" strike="noStrike">
                <a:solidFill>
                  <a:schemeClr val="lt1"/>
                </a:solidFill>
                <a:latin typeface="Tahoma"/>
                <a:ea typeface="Tahoma"/>
                <a:cs typeface="Tahoma"/>
                <a:sym typeface="Tahoma"/>
              </a:defRPr>
            </a:lvl3pPr>
            <a:lvl4pPr indent="-228600" lvl="3" marL="1828800" marR="0" rtl="0" algn="l">
              <a:spcBef>
                <a:spcPts val="280"/>
              </a:spcBef>
              <a:spcAft>
                <a:spcPts val="0"/>
              </a:spcAft>
              <a:buClr>
                <a:schemeClr val="lt1"/>
              </a:buClr>
              <a:buSzPts val="2000"/>
              <a:buFont typeface="Noto Sans Symbols"/>
              <a:buNone/>
              <a:defRPr b="0" i="0" sz="1400" u="none" cap="none" strike="noStrike">
                <a:solidFill>
                  <a:schemeClr val="lt1"/>
                </a:solidFill>
                <a:latin typeface="Tahoma"/>
                <a:ea typeface="Tahoma"/>
                <a:cs typeface="Tahoma"/>
                <a:sym typeface="Tahoma"/>
              </a:defRPr>
            </a:lvl4pPr>
            <a:lvl5pPr indent="-228600" lvl="4" marL="2286000" marR="0" rtl="0" algn="l">
              <a:spcBef>
                <a:spcPts val="280"/>
              </a:spcBef>
              <a:spcAft>
                <a:spcPts val="0"/>
              </a:spcAft>
              <a:buClr>
                <a:schemeClr val="lt1"/>
              </a:buClr>
              <a:buSzPts val="2000"/>
              <a:buFont typeface="Noto Sans Symbols"/>
              <a:buNone/>
              <a:defRPr b="0" i="0" sz="1400" u="none" cap="none" strike="noStrike">
                <a:solidFill>
                  <a:schemeClr val="lt1"/>
                </a:solidFill>
                <a:latin typeface="Tahoma"/>
                <a:ea typeface="Tahoma"/>
                <a:cs typeface="Tahoma"/>
                <a:sym typeface="Tahoma"/>
              </a:defRPr>
            </a:lvl5pPr>
            <a:lvl6pPr indent="-228600" lvl="5" marL="2743200" marR="0" rtl="0" algn="l">
              <a:spcBef>
                <a:spcPts val="280"/>
              </a:spcBef>
              <a:spcAft>
                <a:spcPts val="0"/>
              </a:spcAft>
              <a:buClr>
                <a:schemeClr val="lt1"/>
              </a:buClr>
              <a:buSzPts val="2000"/>
              <a:buFont typeface="Noto Sans Symbols"/>
              <a:buNone/>
              <a:defRPr b="0" i="0" sz="1400" u="none" cap="none" strike="noStrike">
                <a:solidFill>
                  <a:schemeClr val="lt1"/>
                </a:solidFill>
                <a:latin typeface="Tahoma"/>
                <a:ea typeface="Tahoma"/>
                <a:cs typeface="Tahoma"/>
                <a:sym typeface="Tahoma"/>
              </a:defRPr>
            </a:lvl6pPr>
            <a:lvl7pPr indent="-228600" lvl="6" marL="3200400" marR="0" rtl="0" algn="l">
              <a:spcBef>
                <a:spcPts val="280"/>
              </a:spcBef>
              <a:spcAft>
                <a:spcPts val="0"/>
              </a:spcAft>
              <a:buClr>
                <a:schemeClr val="lt1"/>
              </a:buClr>
              <a:buSzPts val="2000"/>
              <a:buFont typeface="Noto Sans Symbols"/>
              <a:buNone/>
              <a:defRPr b="0" i="0" sz="1400" u="none" cap="none" strike="noStrike">
                <a:solidFill>
                  <a:schemeClr val="lt1"/>
                </a:solidFill>
                <a:latin typeface="Tahoma"/>
                <a:ea typeface="Tahoma"/>
                <a:cs typeface="Tahoma"/>
                <a:sym typeface="Tahoma"/>
              </a:defRPr>
            </a:lvl7pPr>
            <a:lvl8pPr indent="-228600" lvl="7" marL="3657600" marR="0" rtl="0" algn="l">
              <a:spcBef>
                <a:spcPts val="280"/>
              </a:spcBef>
              <a:spcAft>
                <a:spcPts val="0"/>
              </a:spcAft>
              <a:buClr>
                <a:schemeClr val="lt1"/>
              </a:buClr>
              <a:buSzPts val="2000"/>
              <a:buFont typeface="Noto Sans Symbols"/>
              <a:buNone/>
              <a:defRPr b="0" i="0" sz="1400" u="none" cap="none" strike="noStrike">
                <a:solidFill>
                  <a:schemeClr val="lt1"/>
                </a:solidFill>
                <a:latin typeface="Tahoma"/>
                <a:ea typeface="Tahoma"/>
                <a:cs typeface="Tahoma"/>
                <a:sym typeface="Tahoma"/>
              </a:defRPr>
            </a:lvl8pPr>
            <a:lvl9pPr indent="-228600" lvl="8" marL="4114800" marR="0" rtl="0" algn="l">
              <a:spcBef>
                <a:spcPts val="280"/>
              </a:spcBef>
              <a:spcAft>
                <a:spcPts val="0"/>
              </a:spcAft>
              <a:buClr>
                <a:schemeClr val="lt1"/>
              </a:buClr>
              <a:buSzPts val="2000"/>
              <a:buFont typeface="Noto Sans Symbols"/>
              <a:buNone/>
              <a:defRPr b="0" i="0" sz="1400" u="none" cap="none" strike="noStrike">
                <a:solidFill>
                  <a:schemeClr val="lt1"/>
                </a:solidFill>
                <a:latin typeface="Tahoma"/>
                <a:ea typeface="Tahoma"/>
                <a:cs typeface="Tahoma"/>
                <a:sym typeface="Tahoma"/>
              </a:defRPr>
            </a:lvl9pPr>
          </a:lstStyle>
          <a:p/>
        </p:txBody>
      </p:sp>
      <p:sp>
        <p:nvSpPr>
          <p:cNvPr id="35" name="Google Shape;35;p5"/>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lt1"/>
                </a:solidFill>
                <a:latin typeface="Tahoma"/>
                <a:ea typeface="Tahoma"/>
                <a:cs typeface="Tahoma"/>
                <a:sym typeface="Tahoma"/>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36" name="Google Shape;36;p5"/>
          <p:cNvSpPr txBox="1"/>
          <p:nvPr>
            <p:ph idx="11" type="ftr"/>
          </p:nvPr>
        </p:nvSpPr>
        <p:spPr>
          <a:xfrm>
            <a:off x="3048000" y="6248400"/>
            <a:ext cx="3276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i="0" sz="1400" u="none" cap="none" strike="noStrike">
                <a:solidFill>
                  <a:schemeClr val="lt1"/>
                </a:solidFill>
                <a:latin typeface="Tahoma"/>
                <a:ea typeface="Tahoma"/>
                <a:cs typeface="Tahoma"/>
                <a:sym typeface="Tahoma"/>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37" name="Google Shape;37;p5"/>
          <p:cNvSpPr txBox="1"/>
          <p:nvPr>
            <p:ph idx="12" type="sldNum"/>
          </p:nvPr>
        </p:nvSpPr>
        <p:spPr>
          <a:xfrm>
            <a:off x="68580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400" u="none" cap="none" strike="noStrike">
                <a:solidFill>
                  <a:schemeClr val="lt1"/>
                </a:solidFill>
                <a:latin typeface="Tahoma"/>
                <a:ea typeface="Tahoma"/>
                <a:cs typeface="Tahoma"/>
                <a:sym typeface="Tahoma"/>
              </a:defRPr>
            </a:lvl1pPr>
            <a:lvl2pPr indent="0" lvl="1" marL="0" marR="0" rtl="0" algn="r">
              <a:spcBef>
                <a:spcPts val="0"/>
              </a:spcBef>
              <a:spcAft>
                <a:spcPts val="0"/>
              </a:spcAft>
              <a:buNone/>
              <a:defRPr b="0" i="0" sz="1400" u="none" cap="none" strike="noStrike">
                <a:solidFill>
                  <a:schemeClr val="lt1"/>
                </a:solidFill>
                <a:latin typeface="Tahoma"/>
                <a:ea typeface="Tahoma"/>
                <a:cs typeface="Tahoma"/>
                <a:sym typeface="Tahoma"/>
              </a:defRPr>
            </a:lvl2pPr>
            <a:lvl3pPr indent="0" lvl="2" marL="0" marR="0" rtl="0" algn="r">
              <a:spcBef>
                <a:spcPts val="0"/>
              </a:spcBef>
              <a:spcAft>
                <a:spcPts val="0"/>
              </a:spcAft>
              <a:buNone/>
              <a:defRPr b="0" i="0" sz="1400" u="none" cap="none" strike="noStrike">
                <a:solidFill>
                  <a:schemeClr val="lt1"/>
                </a:solidFill>
                <a:latin typeface="Tahoma"/>
                <a:ea typeface="Tahoma"/>
                <a:cs typeface="Tahoma"/>
                <a:sym typeface="Tahoma"/>
              </a:defRPr>
            </a:lvl3pPr>
            <a:lvl4pPr indent="0" lvl="3" marL="0" marR="0" rtl="0" algn="r">
              <a:spcBef>
                <a:spcPts val="0"/>
              </a:spcBef>
              <a:spcAft>
                <a:spcPts val="0"/>
              </a:spcAft>
              <a:buNone/>
              <a:defRPr b="0" i="0" sz="1400" u="none" cap="none" strike="noStrike">
                <a:solidFill>
                  <a:schemeClr val="lt1"/>
                </a:solidFill>
                <a:latin typeface="Tahoma"/>
                <a:ea typeface="Tahoma"/>
                <a:cs typeface="Tahoma"/>
                <a:sym typeface="Tahoma"/>
              </a:defRPr>
            </a:lvl4pPr>
            <a:lvl5pPr indent="0" lvl="4" marL="0" marR="0" rtl="0" algn="r">
              <a:spcBef>
                <a:spcPts val="0"/>
              </a:spcBef>
              <a:spcAft>
                <a:spcPts val="0"/>
              </a:spcAft>
              <a:buNone/>
              <a:defRPr b="0" i="0" sz="1400" u="none" cap="none" strike="noStrike">
                <a:solidFill>
                  <a:schemeClr val="lt1"/>
                </a:solidFill>
                <a:latin typeface="Tahoma"/>
                <a:ea typeface="Tahoma"/>
                <a:cs typeface="Tahoma"/>
                <a:sym typeface="Tahoma"/>
              </a:defRPr>
            </a:lvl5pPr>
            <a:lvl6pPr indent="0" lvl="5" marL="0" marR="0" rtl="0" algn="r">
              <a:spcBef>
                <a:spcPts val="0"/>
              </a:spcBef>
              <a:spcAft>
                <a:spcPts val="0"/>
              </a:spcAft>
              <a:buNone/>
              <a:defRPr b="0" i="0" sz="1400" u="none" cap="none" strike="noStrike">
                <a:solidFill>
                  <a:schemeClr val="lt1"/>
                </a:solidFill>
                <a:latin typeface="Tahoma"/>
                <a:ea typeface="Tahoma"/>
                <a:cs typeface="Tahoma"/>
                <a:sym typeface="Tahoma"/>
              </a:defRPr>
            </a:lvl6pPr>
            <a:lvl7pPr indent="0" lvl="6" marL="0" marR="0" rtl="0" algn="r">
              <a:spcBef>
                <a:spcPts val="0"/>
              </a:spcBef>
              <a:spcAft>
                <a:spcPts val="0"/>
              </a:spcAft>
              <a:buNone/>
              <a:defRPr b="0" i="0" sz="1400" u="none" cap="none" strike="noStrike">
                <a:solidFill>
                  <a:schemeClr val="lt1"/>
                </a:solidFill>
                <a:latin typeface="Tahoma"/>
                <a:ea typeface="Tahoma"/>
                <a:cs typeface="Tahoma"/>
                <a:sym typeface="Tahoma"/>
              </a:defRPr>
            </a:lvl7pPr>
            <a:lvl8pPr indent="0" lvl="7" marL="0" marR="0" rtl="0" algn="r">
              <a:spcBef>
                <a:spcPts val="0"/>
              </a:spcBef>
              <a:spcAft>
                <a:spcPts val="0"/>
              </a:spcAft>
              <a:buNone/>
              <a:defRPr b="0" i="0" sz="1400" u="none" cap="none" strike="noStrike">
                <a:solidFill>
                  <a:schemeClr val="lt1"/>
                </a:solidFill>
                <a:latin typeface="Tahoma"/>
                <a:ea typeface="Tahoma"/>
                <a:cs typeface="Tahoma"/>
                <a:sym typeface="Tahoma"/>
              </a:defRPr>
            </a:lvl8pPr>
            <a:lvl9pPr indent="0" lvl="8" marL="0" marR="0" rtl="0" algn="r">
              <a:spcBef>
                <a:spcPts val="0"/>
              </a:spcBef>
              <a:spcAft>
                <a:spcPts val="0"/>
              </a:spcAft>
              <a:buNone/>
              <a:defRPr b="0" i="0" sz="1400" u="none" cap="none" strike="noStrike">
                <a:solidFill>
                  <a:schemeClr val="lt1"/>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8" name="Shape 38"/>
        <p:cNvGrpSpPr/>
        <p:nvPr/>
      </p:nvGrpSpPr>
      <p:grpSpPr>
        <a:xfrm>
          <a:off x="0" y="0"/>
          <a:ext cx="0" cy="0"/>
          <a:chOff x="0" y="0"/>
          <a:chExt cx="0" cy="0"/>
        </a:xfrm>
      </p:grpSpPr>
      <p:sp>
        <p:nvSpPr>
          <p:cNvPr id="39" name="Google Shape;39;p6"/>
          <p:cNvSpPr txBox="1"/>
          <p:nvPr>
            <p:ph type="title"/>
          </p:nvPr>
        </p:nvSpPr>
        <p:spPr>
          <a:xfrm>
            <a:off x="1219200" y="381000"/>
            <a:ext cx="7543800" cy="1143000"/>
          </a:xfrm>
          <a:prstGeom prst="rect">
            <a:avLst/>
          </a:prstGeom>
          <a:noFill/>
          <a:ln>
            <a:noFill/>
          </a:ln>
        </p:spPr>
        <p:txBody>
          <a:bodyPr anchorCtr="0" anchor="ctr" bIns="91425" lIns="91425" spcFirstLastPara="1" rIns="91425" wrap="square" tIns="91425">
            <a:noAutofit/>
          </a:bodyPr>
          <a:lstStyle>
            <a:lvl1pPr indent="0" lvl="0"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1pPr>
            <a:lvl2pPr indent="0" lvl="1"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2pPr>
            <a:lvl3pPr indent="0" lvl="2"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3pPr>
            <a:lvl4pPr indent="0" lvl="3"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4pPr>
            <a:lvl5pPr indent="0" lvl="4"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5pPr>
            <a:lvl6pPr indent="0" lvl="5" marL="4572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6pPr>
            <a:lvl7pPr indent="0" lvl="6" marL="9144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7pPr>
            <a:lvl8pPr indent="0" lvl="7" marL="13716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8pPr>
            <a:lvl9pPr indent="0" lvl="8" marL="18288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9pPr>
          </a:lstStyle>
          <a:p/>
        </p:txBody>
      </p:sp>
      <p:sp>
        <p:nvSpPr>
          <p:cNvPr id="40" name="Google Shape;40;p6"/>
          <p:cNvSpPr txBox="1"/>
          <p:nvPr>
            <p:ph idx="1" type="body"/>
          </p:nvPr>
        </p:nvSpPr>
        <p:spPr>
          <a:xfrm>
            <a:off x="3048000" y="1752600"/>
            <a:ext cx="2781300" cy="43434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Noto Sans Symbols"/>
              <a:buChar char="•"/>
              <a:defRPr b="0" i="0" sz="2800" u="none" cap="none" strike="noStrike">
                <a:solidFill>
                  <a:schemeClr val="lt1"/>
                </a:solidFill>
                <a:latin typeface="Tahoma"/>
                <a:ea typeface="Tahoma"/>
                <a:cs typeface="Tahoma"/>
                <a:sym typeface="Tahoma"/>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Tahoma"/>
                <a:ea typeface="Tahoma"/>
                <a:cs typeface="Tahoma"/>
                <a:sym typeface="Tahoma"/>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3pPr>
            <a:lvl4pPr indent="-342900" lvl="3" marL="18288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Tahoma"/>
                <a:ea typeface="Tahoma"/>
                <a:cs typeface="Tahoma"/>
                <a:sym typeface="Tahoma"/>
              </a:defRPr>
            </a:lvl4pPr>
            <a:lvl5pPr indent="-342900" lvl="4" marL="22860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Tahoma"/>
                <a:ea typeface="Tahoma"/>
                <a:cs typeface="Tahoma"/>
                <a:sym typeface="Tahoma"/>
              </a:defRPr>
            </a:lvl5pPr>
            <a:lvl6pPr indent="-342900" lvl="5" marL="27432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Tahoma"/>
                <a:ea typeface="Tahoma"/>
                <a:cs typeface="Tahoma"/>
                <a:sym typeface="Tahoma"/>
              </a:defRPr>
            </a:lvl6pPr>
            <a:lvl7pPr indent="-342900" lvl="6" marL="32004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Tahoma"/>
                <a:ea typeface="Tahoma"/>
                <a:cs typeface="Tahoma"/>
                <a:sym typeface="Tahoma"/>
              </a:defRPr>
            </a:lvl7pPr>
            <a:lvl8pPr indent="-342900" lvl="7" marL="36576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Tahoma"/>
                <a:ea typeface="Tahoma"/>
                <a:cs typeface="Tahoma"/>
                <a:sym typeface="Tahoma"/>
              </a:defRPr>
            </a:lvl8pPr>
            <a:lvl9pPr indent="-342900" lvl="8" marL="41148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Tahoma"/>
                <a:ea typeface="Tahoma"/>
                <a:cs typeface="Tahoma"/>
                <a:sym typeface="Tahoma"/>
              </a:defRPr>
            </a:lvl9pPr>
          </a:lstStyle>
          <a:p/>
        </p:txBody>
      </p:sp>
      <p:sp>
        <p:nvSpPr>
          <p:cNvPr id="41" name="Google Shape;41;p6"/>
          <p:cNvSpPr txBox="1"/>
          <p:nvPr>
            <p:ph idx="2" type="body"/>
          </p:nvPr>
        </p:nvSpPr>
        <p:spPr>
          <a:xfrm>
            <a:off x="5981700" y="1752600"/>
            <a:ext cx="2781300" cy="43434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Noto Sans Symbols"/>
              <a:buChar char="•"/>
              <a:defRPr b="0" i="0" sz="2800" u="none" cap="none" strike="noStrike">
                <a:solidFill>
                  <a:schemeClr val="lt1"/>
                </a:solidFill>
                <a:latin typeface="Tahoma"/>
                <a:ea typeface="Tahoma"/>
                <a:cs typeface="Tahoma"/>
                <a:sym typeface="Tahoma"/>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Tahoma"/>
                <a:ea typeface="Tahoma"/>
                <a:cs typeface="Tahoma"/>
                <a:sym typeface="Tahoma"/>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3pPr>
            <a:lvl4pPr indent="-342900" lvl="3" marL="18288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Tahoma"/>
                <a:ea typeface="Tahoma"/>
                <a:cs typeface="Tahoma"/>
                <a:sym typeface="Tahoma"/>
              </a:defRPr>
            </a:lvl4pPr>
            <a:lvl5pPr indent="-342900" lvl="4" marL="22860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Tahoma"/>
                <a:ea typeface="Tahoma"/>
                <a:cs typeface="Tahoma"/>
                <a:sym typeface="Tahoma"/>
              </a:defRPr>
            </a:lvl5pPr>
            <a:lvl6pPr indent="-342900" lvl="5" marL="27432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Tahoma"/>
                <a:ea typeface="Tahoma"/>
                <a:cs typeface="Tahoma"/>
                <a:sym typeface="Tahoma"/>
              </a:defRPr>
            </a:lvl6pPr>
            <a:lvl7pPr indent="-342900" lvl="6" marL="32004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Tahoma"/>
                <a:ea typeface="Tahoma"/>
                <a:cs typeface="Tahoma"/>
                <a:sym typeface="Tahoma"/>
              </a:defRPr>
            </a:lvl7pPr>
            <a:lvl8pPr indent="-342900" lvl="7" marL="36576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Tahoma"/>
                <a:ea typeface="Tahoma"/>
                <a:cs typeface="Tahoma"/>
                <a:sym typeface="Tahoma"/>
              </a:defRPr>
            </a:lvl8pPr>
            <a:lvl9pPr indent="-342900" lvl="8" marL="41148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Tahoma"/>
                <a:ea typeface="Tahoma"/>
                <a:cs typeface="Tahoma"/>
                <a:sym typeface="Tahoma"/>
              </a:defRPr>
            </a:lvl9pPr>
          </a:lstStyle>
          <a:p/>
        </p:txBody>
      </p:sp>
      <p:sp>
        <p:nvSpPr>
          <p:cNvPr id="42" name="Google Shape;42;p6"/>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lt1"/>
                </a:solidFill>
                <a:latin typeface="Tahoma"/>
                <a:ea typeface="Tahoma"/>
                <a:cs typeface="Tahoma"/>
                <a:sym typeface="Tahoma"/>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43" name="Google Shape;43;p6"/>
          <p:cNvSpPr txBox="1"/>
          <p:nvPr>
            <p:ph idx="11" type="ftr"/>
          </p:nvPr>
        </p:nvSpPr>
        <p:spPr>
          <a:xfrm>
            <a:off x="3048000" y="6248400"/>
            <a:ext cx="3276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i="0" sz="1400" u="none" cap="none" strike="noStrike">
                <a:solidFill>
                  <a:schemeClr val="lt1"/>
                </a:solidFill>
                <a:latin typeface="Tahoma"/>
                <a:ea typeface="Tahoma"/>
                <a:cs typeface="Tahoma"/>
                <a:sym typeface="Tahoma"/>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44" name="Google Shape;44;p6"/>
          <p:cNvSpPr txBox="1"/>
          <p:nvPr>
            <p:ph idx="12" type="sldNum"/>
          </p:nvPr>
        </p:nvSpPr>
        <p:spPr>
          <a:xfrm>
            <a:off x="68580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400" u="none" cap="none" strike="noStrike">
                <a:solidFill>
                  <a:schemeClr val="lt1"/>
                </a:solidFill>
                <a:latin typeface="Tahoma"/>
                <a:ea typeface="Tahoma"/>
                <a:cs typeface="Tahoma"/>
                <a:sym typeface="Tahoma"/>
              </a:defRPr>
            </a:lvl1pPr>
            <a:lvl2pPr indent="0" lvl="1" marL="0" marR="0" rtl="0" algn="r">
              <a:spcBef>
                <a:spcPts val="0"/>
              </a:spcBef>
              <a:spcAft>
                <a:spcPts val="0"/>
              </a:spcAft>
              <a:buNone/>
              <a:defRPr b="0" i="0" sz="1400" u="none" cap="none" strike="noStrike">
                <a:solidFill>
                  <a:schemeClr val="lt1"/>
                </a:solidFill>
                <a:latin typeface="Tahoma"/>
                <a:ea typeface="Tahoma"/>
                <a:cs typeface="Tahoma"/>
                <a:sym typeface="Tahoma"/>
              </a:defRPr>
            </a:lvl2pPr>
            <a:lvl3pPr indent="0" lvl="2" marL="0" marR="0" rtl="0" algn="r">
              <a:spcBef>
                <a:spcPts val="0"/>
              </a:spcBef>
              <a:spcAft>
                <a:spcPts val="0"/>
              </a:spcAft>
              <a:buNone/>
              <a:defRPr b="0" i="0" sz="1400" u="none" cap="none" strike="noStrike">
                <a:solidFill>
                  <a:schemeClr val="lt1"/>
                </a:solidFill>
                <a:latin typeface="Tahoma"/>
                <a:ea typeface="Tahoma"/>
                <a:cs typeface="Tahoma"/>
                <a:sym typeface="Tahoma"/>
              </a:defRPr>
            </a:lvl3pPr>
            <a:lvl4pPr indent="0" lvl="3" marL="0" marR="0" rtl="0" algn="r">
              <a:spcBef>
                <a:spcPts val="0"/>
              </a:spcBef>
              <a:spcAft>
                <a:spcPts val="0"/>
              </a:spcAft>
              <a:buNone/>
              <a:defRPr b="0" i="0" sz="1400" u="none" cap="none" strike="noStrike">
                <a:solidFill>
                  <a:schemeClr val="lt1"/>
                </a:solidFill>
                <a:latin typeface="Tahoma"/>
                <a:ea typeface="Tahoma"/>
                <a:cs typeface="Tahoma"/>
                <a:sym typeface="Tahoma"/>
              </a:defRPr>
            </a:lvl4pPr>
            <a:lvl5pPr indent="0" lvl="4" marL="0" marR="0" rtl="0" algn="r">
              <a:spcBef>
                <a:spcPts val="0"/>
              </a:spcBef>
              <a:spcAft>
                <a:spcPts val="0"/>
              </a:spcAft>
              <a:buNone/>
              <a:defRPr b="0" i="0" sz="1400" u="none" cap="none" strike="noStrike">
                <a:solidFill>
                  <a:schemeClr val="lt1"/>
                </a:solidFill>
                <a:latin typeface="Tahoma"/>
                <a:ea typeface="Tahoma"/>
                <a:cs typeface="Tahoma"/>
                <a:sym typeface="Tahoma"/>
              </a:defRPr>
            </a:lvl5pPr>
            <a:lvl6pPr indent="0" lvl="5" marL="0" marR="0" rtl="0" algn="r">
              <a:spcBef>
                <a:spcPts val="0"/>
              </a:spcBef>
              <a:spcAft>
                <a:spcPts val="0"/>
              </a:spcAft>
              <a:buNone/>
              <a:defRPr b="0" i="0" sz="1400" u="none" cap="none" strike="noStrike">
                <a:solidFill>
                  <a:schemeClr val="lt1"/>
                </a:solidFill>
                <a:latin typeface="Tahoma"/>
                <a:ea typeface="Tahoma"/>
                <a:cs typeface="Tahoma"/>
                <a:sym typeface="Tahoma"/>
              </a:defRPr>
            </a:lvl6pPr>
            <a:lvl7pPr indent="0" lvl="6" marL="0" marR="0" rtl="0" algn="r">
              <a:spcBef>
                <a:spcPts val="0"/>
              </a:spcBef>
              <a:spcAft>
                <a:spcPts val="0"/>
              </a:spcAft>
              <a:buNone/>
              <a:defRPr b="0" i="0" sz="1400" u="none" cap="none" strike="noStrike">
                <a:solidFill>
                  <a:schemeClr val="lt1"/>
                </a:solidFill>
                <a:latin typeface="Tahoma"/>
                <a:ea typeface="Tahoma"/>
                <a:cs typeface="Tahoma"/>
                <a:sym typeface="Tahoma"/>
              </a:defRPr>
            </a:lvl7pPr>
            <a:lvl8pPr indent="0" lvl="7" marL="0" marR="0" rtl="0" algn="r">
              <a:spcBef>
                <a:spcPts val="0"/>
              </a:spcBef>
              <a:spcAft>
                <a:spcPts val="0"/>
              </a:spcAft>
              <a:buNone/>
              <a:defRPr b="0" i="0" sz="1400" u="none" cap="none" strike="noStrike">
                <a:solidFill>
                  <a:schemeClr val="lt1"/>
                </a:solidFill>
                <a:latin typeface="Tahoma"/>
                <a:ea typeface="Tahoma"/>
                <a:cs typeface="Tahoma"/>
                <a:sym typeface="Tahoma"/>
              </a:defRPr>
            </a:lvl8pPr>
            <a:lvl9pPr indent="0" lvl="8" marL="0" marR="0" rtl="0" algn="r">
              <a:spcBef>
                <a:spcPts val="0"/>
              </a:spcBef>
              <a:spcAft>
                <a:spcPts val="0"/>
              </a:spcAft>
              <a:buNone/>
              <a:defRPr b="0" i="0" sz="1400" u="none" cap="none" strike="noStrike">
                <a:solidFill>
                  <a:schemeClr val="lt1"/>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5" name="Shape 45"/>
        <p:cNvGrpSpPr/>
        <p:nvPr/>
      </p:nvGrpSpPr>
      <p:grpSpPr>
        <a:xfrm>
          <a:off x="0" y="0"/>
          <a:ext cx="0" cy="0"/>
          <a:chOff x="0" y="0"/>
          <a:chExt cx="0" cy="0"/>
        </a:xfrm>
      </p:grpSpPr>
      <p:sp>
        <p:nvSpPr>
          <p:cNvPr id="46" name="Google Shape;46;p7"/>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1pPr>
            <a:lvl2pPr indent="0" lvl="1"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2pPr>
            <a:lvl3pPr indent="0" lvl="2"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3pPr>
            <a:lvl4pPr indent="0" lvl="3"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4pPr>
            <a:lvl5pPr indent="0" lvl="4"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5pPr>
            <a:lvl6pPr indent="0" lvl="5" marL="4572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6pPr>
            <a:lvl7pPr indent="0" lvl="6" marL="9144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7pPr>
            <a:lvl8pPr indent="0" lvl="7" marL="13716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8pPr>
            <a:lvl9pPr indent="0" lvl="8" marL="18288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9pPr>
          </a:lstStyle>
          <a:p/>
        </p:txBody>
      </p:sp>
      <p:sp>
        <p:nvSpPr>
          <p:cNvPr id="47" name="Google Shape;47;p7"/>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3200"/>
              <a:buFont typeface="Noto Sans Symbols"/>
              <a:buNone/>
              <a:defRPr b="1" i="0" sz="2400" u="none" cap="none" strike="noStrike">
                <a:solidFill>
                  <a:schemeClr val="lt1"/>
                </a:solidFill>
                <a:latin typeface="Tahoma"/>
                <a:ea typeface="Tahoma"/>
                <a:cs typeface="Tahoma"/>
                <a:sym typeface="Tahoma"/>
              </a:defRPr>
            </a:lvl1pPr>
            <a:lvl2pPr indent="-228600" lvl="1" marL="914400" marR="0" rtl="0" algn="l">
              <a:spcBef>
                <a:spcPts val="400"/>
              </a:spcBef>
              <a:spcAft>
                <a:spcPts val="0"/>
              </a:spcAft>
              <a:buClr>
                <a:schemeClr val="lt1"/>
              </a:buClr>
              <a:buSzPts val="2800"/>
              <a:buFont typeface="Noto Sans Symbols"/>
              <a:buNone/>
              <a:defRPr b="1" i="0" sz="2000" u="none" cap="none" strike="noStrike">
                <a:solidFill>
                  <a:schemeClr val="lt1"/>
                </a:solidFill>
                <a:latin typeface="Tahoma"/>
                <a:ea typeface="Tahoma"/>
                <a:cs typeface="Tahoma"/>
                <a:sym typeface="Tahoma"/>
              </a:defRPr>
            </a:lvl2pPr>
            <a:lvl3pPr indent="-228600" lvl="2" marL="1371600" marR="0" rtl="0" algn="l">
              <a:spcBef>
                <a:spcPts val="360"/>
              </a:spcBef>
              <a:spcAft>
                <a:spcPts val="0"/>
              </a:spcAft>
              <a:buClr>
                <a:schemeClr val="lt1"/>
              </a:buClr>
              <a:buSzPts val="2400"/>
              <a:buFont typeface="Noto Sans Symbols"/>
              <a:buNone/>
              <a:defRPr b="1" i="0" sz="1800" u="none" cap="none" strike="noStrike">
                <a:solidFill>
                  <a:schemeClr val="lt1"/>
                </a:solidFill>
                <a:latin typeface="Tahoma"/>
                <a:ea typeface="Tahoma"/>
                <a:cs typeface="Tahoma"/>
                <a:sym typeface="Tahoma"/>
              </a:defRPr>
            </a:lvl3pPr>
            <a:lvl4pPr indent="-228600" lvl="3" marL="1828800" marR="0" rtl="0" algn="l">
              <a:spcBef>
                <a:spcPts val="320"/>
              </a:spcBef>
              <a:spcAft>
                <a:spcPts val="0"/>
              </a:spcAft>
              <a:buClr>
                <a:schemeClr val="lt1"/>
              </a:buClr>
              <a:buSzPts val="2000"/>
              <a:buFont typeface="Noto Sans Symbols"/>
              <a:buNone/>
              <a:defRPr b="1" i="0" sz="1600" u="none" cap="none" strike="noStrike">
                <a:solidFill>
                  <a:schemeClr val="lt1"/>
                </a:solidFill>
                <a:latin typeface="Tahoma"/>
                <a:ea typeface="Tahoma"/>
                <a:cs typeface="Tahoma"/>
                <a:sym typeface="Tahoma"/>
              </a:defRPr>
            </a:lvl4pPr>
            <a:lvl5pPr indent="-228600" lvl="4" marL="2286000" marR="0" rtl="0" algn="l">
              <a:spcBef>
                <a:spcPts val="320"/>
              </a:spcBef>
              <a:spcAft>
                <a:spcPts val="0"/>
              </a:spcAft>
              <a:buClr>
                <a:schemeClr val="lt1"/>
              </a:buClr>
              <a:buSzPts val="2000"/>
              <a:buFont typeface="Noto Sans Symbols"/>
              <a:buNone/>
              <a:defRPr b="1" i="0" sz="1600" u="none" cap="none" strike="noStrike">
                <a:solidFill>
                  <a:schemeClr val="lt1"/>
                </a:solidFill>
                <a:latin typeface="Tahoma"/>
                <a:ea typeface="Tahoma"/>
                <a:cs typeface="Tahoma"/>
                <a:sym typeface="Tahoma"/>
              </a:defRPr>
            </a:lvl5pPr>
            <a:lvl6pPr indent="-228600" lvl="5" marL="2743200" marR="0" rtl="0" algn="l">
              <a:spcBef>
                <a:spcPts val="320"/>
              </a:spcBef>
              <a:spcAft>
                <a:spcPts val="0"/>
              </a:spcAft>
              <a:buClr>
                <a:schemeClr val="lt1"/>
              </a:buClr>
              <a:buSzPts val="2000"/>
              <a:buFont typeface="Noto Sans Symbols"/>
              <a:buNone/>
              <a:defRPr b="1" i="0" sz="1600" u="none" cap="none" strike="noStrike">
                <a:solidFill>
                  <a:schemeClr val="lt1"/>
                </a:solidFill>
                <a:latin typeface="Tahoma"/>
                <a:ea typeface="Tahoma"/>
                <a:cs typeface="Tahoma"/>
                <a:sym typeface="Tahoma"/>
              </a:defRPr>
            </a:lvl6pPr>
            <a:lvl7pPr indent="-228600" lvl="6" marL="3200400" marR="0" rtl="0" algn="l">
              <a:spcBef>
                <a:spcPts val="320"/>
              </a:spcBef>
              <a:spcAft>
                <a:spcPts val="0"/>
              </a:spcAft>
              <a:buClr>
                <a:schemeClr val="lt1"/>
              </a:buClr>
              <a:buSzPts val="2000"/>
              <a:buFont typeface="Noto Sans Symbols"/>
              <a:buNone/>
              <a:defRPr b="1" i="0" sz="1600" u="none" cap="none" strike="noStrike">
                <a:solidFill>
                  <a:schemeClr val="lt1"/>
                </a:solidFill>
                <a:latin typeface="Tahoma"/>
                <a:ea typeface="Tahoma"/>
                <a:cs typeface="Tahoma"/>
                <a:sym typeface="Tahoma"/>
              </a:defRPr>
            </a:lvl7pPr>
            <a:lvl8pPr indent="-228600" lvl="7" marL="3657600" marR="0" rtl="0" algn="l">
              <a:spcBef>
                <a:spcPts val="320"/>
              </a:spcBef>
              <a:spcAft>
                <a:spcPts val="0"/>
              </a:spcAft>
              <a:buClr>
                <a:schemeClr val="lt1"/>
              </a:buClr>
              <a:buSzPts val="2000"/>
              <a:buFont typeface="Noto Sans Symbols"/>
              <a:buNone/>
              <a:defRPr b="1" i="0" sz="1600" u="none" cap="none" strike="noStrike">
                <a:solidFill>
                  <a:schemeClr val="lt1"/>
                </a:solidFill>
                <a:latin typeface="Tahoma"/>
                <a:ea typeface="Tahoma"/>
                <a:cs typeface="Tahoma"/>
                <a:sym typeface="Tahoma"/>
              </a:defRPr>
            </a:lvl8pPr>
            <a:lvl9pPr indent="-228600" lvl="8" marL="4114800" marR="0" rtl="0" algn="l">
              <a:spcBef>
                <a:spcPts val="320"/>
              </a:spcBef>
              <a:spcAft>
                <a:spcPts val="0"/>
              </a:spcAft>
              <a:buClr>
                <a:schemeClr val="lt1"/>
              </a:buClr>
              <a:buSzPts val="2000"/>
              <a:buFont typeface="Noto Sans Symbols"/>
              <a:buNone/>
              <a:defRPr b="1" i="0" sz="1600" u="none" cap="none" strike="noStrike">
                <a:solidFill>
                  <a:schemeClr val="lt1"/>
                </a:solidFill>
                <a:latin typeface="Tahoma"/>
                <a:ea typeface="Tahoma"/>
                <a:cs typeface="Tahoma"/>
                <a:sym typeface="Tahoma"/>
              </a:defRPr>
            </a:lvl9pPr>
          </a:lstStyle>
          <a:p/>
        </p:txBody>
      </p:sp>
      <p:sp>
        <p:nvSpPr>
          <p:cNvPr id="48" name="Google Shape;48;p7"/>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Tahoma"/>
                <a:ea typeface="Tahoma"/>
                <a:cs typeface="Tahoma"/>
                <a:sym typeface="Tahoma"/>
              </a:defRPr>
            </a:lvl1pPr>
            <a:lvl2pPr indent="-355600" lvl="1" marL="9144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2pPr>
            <a:lvl3pPr indent="-342900" lvl="2" marL="13716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Tahoma"/>
                <a:ea typeface="Tahoma"/>
                <a:cs typeface="Tahoma"/>
                <a:sym typeface="Tahoma"/>
              </a:defRPr>
            </a:lvl3pPr>
            <a:lvl4pPr indent="-330200" lvl="3" marL="1828800" marR="0" rtl="0" algn="l">
              <a:spcBef>
                <a:spcPts val="320"/>
              </a:spcBef>
              <a:spcAft>
                <a:spcPts val="0"/>
              </a:spcAft>
              <a:buClr>
                <a:schemeClr val="lt1"/>
              </a:buClr>
              <a:buSzPts val="1600"/>
              <a:buFont typeface="Noto Sans Symbols"/>
              <a:buChar char="•"/>
              <a:defRPr b="0" i="0" sz="1600" u="none" cap="none" strike="noStrike">
                <a:solidFill>
                  <a:schemeClr val="lt1"/>
                </a:solidFill>
                <a:latin typeface="Tahoma"/>
                <a:ea typeface="Tahoma"/>
                <a:cs typeface="Tahoma"/>
                <a:sym typeface="Tahoma"/>
              </a:defRPr>
            </a:lvl4pPr>
            <a:lvl5pPr indent="-330200" lvl="4" marL="2286000" marR="0" rtl="0" algn="l">
              <a:spcBef>
                <a:spcPts val="320"/>
              </a:spcBef>
              <a:spcAft>
                <a:spcPts val="0"/>
              </a:spcAft>
              <a:buClr>
                <a:schemeClr val="lt1"/>
              </a:buClr>
              <a:buSzPts val="1600"/>
              <a:buFont typeface="Noto Sans Symbols"/>
              <a:buChar char="•"/>
              <a:defRPr b="0" i="0" sz="1600" u="none" cap="none" strike="noStrike">
                <a:solidFill>
                  <a:schemeClr val="lt1"/>
                </a:solidFill>
                <a:latin typeface="Tahoma"/>
                <a:ea typeface="Tahoma"/>
                <a:cs typeface="Tahoma"/>
                <a:sym typeface="Tahoma"/>
              </a:defRPr>
            </a:lvl5pPr>
            <a:lvl6pPr indent="-330200" lvl="5" marL="2743200" marR="0" rtl="0" algn="l">
              <a:spcBef>
                <a:spcPts val="320"/>
              </a:spcBef>
              <a:spcAft>
                <a:spcPts val="0"/>
              </a:spcAft>
              <a:buClr>
                <a:schemeClr val="lt1"/>
              </a:buClr>
              <a:buSzPts val="1600"/>
              <a:buFont typeface="Noto Sans Symbols"/>
              <a:buChar char="•"/>
              <a:defRPr b="0" i="0" sz="1600" u="none" cap="none" strike="noStrike">
                <a:solidFill>
                  <a:schemeClr val="lt1"/>
                </a:solidFill>
                <a:latin typeface="Tahoma"/>
                <a:ea typeface="Tahoma"/>
                <a:cs typeface="Tahoma"/>
                <a:sym typeface="Tahoma"/>
              </a:defRPr>
            </a:lvl6pPr>
            <a:lvl7pPr indent="-330200" lvl="6" marL="3200400" marR="0" rtl="0" algn="l">
              <a:spcBef>
                <a:spcPts val="320"/>
              </a:spcBef>
              <a:spcAft>
                <a:spcPts val="0"/>
              </a:spcAft>
              <a:buClr>
                <a:schemeClr val="lt1"/>
              </a:buClr>
              <a:buSzPts val="1600"/>
              <a:buFont typeface="Noto Sans Symbols"/>
              <a:buChar char="•"/>
              <a:defRPr b="0" i="0" sz="1600" u="none" cap="none" strike="noStrike">
                <a:solidFill>
                  <a:schemeClr val="lt1"/>
                </a:solidFill>
                <a:latin typeface="Tahoma"/>
                <a:ea typeface="Tahoma"/>
                <a:cs typeface="Tahoma"/>
                <a:sym typeface="Tahoma"/>
              </a:defRPr>
            </a:lvl7pPr>
            <a:lvl8pPr indent="-330200" lvl="7" marL="3657600" marR="0" rtl="0" algn="l">
              <a:spcBef>
                <a:spcPts val="320"/>
              </a:spcBef>
              <a:spcAft>
                <a:spcPts val="0"/>
              </a:spcAft>
              <a:buClr>
                <a:schemeClr val="lt1"/>
              </a:buClr>
              <a:buSzPts val="1600"/>
              <a:buFont typeface="Noto Sans Symbols"/>
              <a:buChar char="•"/>
              <a:defRPr b="0" i="0" sz="1600" u="none" cap="none" strike="noStrike">
                <a:solidFill>
                  <a:schemeClr val="lt1"/>
                </a:solidFill>
                <a:latin typeface="Tahoma"/>
                <a:ea typeface="Tahoma"/>
                <a:cs typeface="Tahoma"/>
                <a:sym typeface="Tahoma"/>
              </a:defRPr>
            </a:lvl8pPr>
            <a:lvl9pPr indent="-330200" lvl="8" marL="4114800" marR="0" rtl="0" algn="l">
              <a:spcBef>
                <a:spcPts val="320"/>
              </a:spcBef>
              <a:spcAft>
                <a:spcPts val="0"/>
              </a:spcAft>
              <a:buClr>
                <a:schemeClr val="lt1"/>
              </a:buClr>
              <a:buSzPts val="1600"/>
              <a:buFont typeface="Noto Sans Symbols"/>
              <a:buChar char="•"/>
              <a:defRPr b="0" i="0" sz="1600" u="none" cap="none" strike="noStrike">
                <a:solidFill>
                  <a:schemeClr val="lt1"/>
                </a:solidFill>
                <a:latin typeface="Tahoma"/>
                <a:ea typeface="Tahoma"/>
                <a:cs typeface="Tahoma"/>
                <a:sym typeface="Tahoma"/>
              </a:defRPr>
            </a:lvl9pPr>
          </a:lstStyle>
          <a:p/>
        </p:txBody>
      </p:sp>
      <p:sp>
        <p:nvSpPr>
          <p:cNvPr id="49" name="Google Shape;49;p7"/>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3200"/>
              <a:buFont typeface="Noto Sans Symbols"/>
              <a:buNone/>
              <a:defRPr b="1" i="0" sz="2400" u="none" cap="none" strike="noStrike">
                <a:solidFill>
                  <a:schemeClr val="lt1"/>
                </a:solidFill>
                <a:latin typeface="Tahoma"/>
                <a:ea typeface="Tahoma"/>
                <a:cs typeface="Tahoma"/>
                <a:sym typeface="Tahoma"/>
              </a:defRPr>
            </a:lvl1pPr>
            <a:lvl2pPr indent="-228600" lvl="1" marL="914400" marR="0" rtl="0" algn="l">
              <a:spcBef>
                <a:spcPts val="400"/>
              </a:spcBef>
              <a:spcAft>
                <a:spcPts val="0"/>
              </a:spcAft>
              <a:buClr>
                <a:schemeClr val="lt1"/>
              </a:buClr>
              <a:buSzPts val="2800"/>
              <a:buFont typeface="Noto Sans Symbols"/>
              <a:buNone/>
              <a:defRPr b="1" i="0" sz="2000" u="none" cap="none" strike="noStrike">
                <a:solidFill>
                  <a:schemeClr val="lt1"/>
                </a:solidFill>
                <a:latin typeface="Tahoma"/>
                <a:ea typeface="Tahoma"/>
                <a:cs typeface="Tahoma"/>
                <a:sym typeface="Tahoma"/>
              </a:defRPr>
            </a:lvl2pPr>
            <a:lvl3pPr indent="-228600" lvl="2" marL="1371600" marR="0" rtl="0" algn="l">
              <a:spcBef>
                <a:spcPts val="360"/>
              </a:spcBef>
              <a:spcAft>
                <a:spcPts val="0"/>
              </a:spcAft>
              <a:buClr>
                <a:schemeClr val="lt1"/>
              </a:buClr>
              <a:buSzPts val="2400"/>
              <a:buFont typeface="Noto Sans Symbols"/>
              <a:buNone/>
              <a:defRPr b="1" i="0" sz="1800" u="none" cap="none" strike="noStrike">
                <a:solidFill>
                  <a:schemeClr val="lt1"/>
                </a:solidFill>
                <a:latin typeface="Tahoma"/>
                <a:ea typeface="Tahoma"/>
                <a:cs typeface="Tahoma"/>
                <a:sym typeface="Tahoma"/>
              </a:defRPr>
            </a:lvl3pPr>
            <a:lvl4pPr indent="-228600" lvl="3" marL="1828800" marR="0" rtl="0" algn="l">
              <a:spcBef>
                <a:spcPts val="320"/>
              </a:spcBef>
              <a:spcAft>
                <a:spcPts val="0"/>
              </a:spcAft>
              <a:buClr>
                <a:schemeClr val="lt1"/>
              </a:buClr>
              <a:buSzPts val="2000"/>
              <a:buFont typeface="Noto Sans Symbols"/>
              <a:buNone/>
              <a:defRPr b="1" i="0" sz="1600" u="none" cap="none" strike="noStrike">
                <a:solidFill>
                  <a:schemeClr val="lt1"/>
                </a:solidFill>
                <a:latin typeface="Tahoma"/>
                <a:ea typeface="Tahoma"/>
                <a:cs typeface="Tahoma"/>
                <a:sym typeface="Tahoma"/>
              </a:defRPr>
            </a:lvl4pPr>
            <a:lvl5pPr indent="-228600" lvl="4" marL="2286000" marR="0" rtl="0" algn="l">
              <a:spcBef>
                <a:spcPts val="320"/>
              </a:spcBef>
              <a:spcAft>
                <a:spcPts val="0"/>
              </a:spcAft>
              <a:buClr>
                <a:schemeClr val="lt1"/>
              </a:buClr>
              <a:buSzPts val="2000"/>
              <a:buFont typeface="Noto Sans Symbols"/>
              <a:buNone/>
              <a:defRPr b="1" i="0" sz="1600" u="none" cap="none" strike="noStrike">
                <a:solidFill>
                  <a:schemeClr val="lt1"/>
                </a:solidFill>
                <a:latin typeface="Tahoma"/>
                <a:ea typeface="Tahoma"/>
                <a:cs typeface="Tahoma"/>
                <a:sym typeface="Tahoma"/>
              </a:defRPr>
            </a:lvl5pPr>
            <a:lvl6pPr indent="-228600" lvl="5" marL="2743200" marR="0" rtl="0" algn="l">
              <a:spcBef>
                <a:spcPts val="320"/>
              </a:spcBef>
              <a:spcAft>
                <a:spcPts val="0"/>
              </a:spcAft>
              <a:buClr>
                <a:schemeClr val="lt1"/>
              </a:buClr>
              <a:buSzPts val="2000"/>
              <a:buFont typeface="Noto Sans Symbols"/>
              <a:buNone/>
              <a:defRPr b="1" i="0" sz="1600" u="none" cap="none" strike="noStrike">
                <a:solidFill>
                  <a:schemeClr val="lt1"/>
                </a:solidFill>
                <a:latin typeface="Tahoma"/>
                <a:ea typeface="Tahoma"/>
                <a:cs typeface="Tahoma"/>
                <a:sym typeface="Tahoma"/>
              </a:defRPr>
            </a:lvl6pPr>
            <a:lvl7pPr indent="-228600" lvl="6" marL="3200400" marR="0" rtl="0" algn="l">
              <a:spcBef>
                <a:spcPts val="320"/>
              </a:spcBef>
              <a:spcAft>
                <a:spcPts val="0"/>
              </a:spcAft>
              <a:buClr>
                <a:schemeClr val="lt1"/>
              </a:buClr>
              <a:buSzPts val="2000"/>
              <a:buFont typeface="Noto Sans Symbols"/>
              <a:buNone/>
              <a:defRPr b="1" i="0" sz="1600" u="none" cap="none" strike="noStrike">
                <a:solidFill>
                  <a:schemeClr val="lt1"/>
                </a:solidFill>
                <a:latin typeface="Tahoma"/>
                <a:ea typeface="Tahoma"/>
                <a:cs typeface="Tahoma"/>
                <a:sym typeface="Tahoma"/>
              </a:defRPr>
            </a:lvl7pPr>
            <a:lvl8pPr indent="-228600" lvl="7" marL="3657600" marR="0" rtl="0" algn="l">
              <a:spcBef>
                <a:spcPts val="320"/>
              </a:spcBef>
              <a:spcAft>
                <a:spcPts val="0"/>
              </a:spcAft>
              <a:buClr>
                <a:schemeClr val="lt1"/>
              </a:buClr>
              <a:buSzPts val="2000"/>
              <a:buFont typeface="Noto Sans Symbols"/>
              <a:buNone/>
              <a:defRPr b="1" i="0" sz="1600" u="none" cap="none" strike="noStrike">
                <a:solidFill>
                  <a:schemeClr val="lt1"/>
                </a:solidFill>
                <a:latin typeface="Tahoma"/>
                <a:ea typeface="Tahoma"/>
                <a:cs typeface="Tahoma"/>
                <a:sym typeface="Tahoma"/>
              </a:defRPr>
            </a:lvl8pPr>
            <a:lvl9pPr indent="-228600" lvl="8" marL="4114800" marR="0" rtl="0" algn="l">
              <a:spcBef>
                <a:spcPts val="320"/>
              </a:spcBef>
              <a:spcAft>
                <a:spcPts val="0"/>
              </a:spcAft>
              <a:buClr>
                <a:schemeClr val="lt1"/>
              </a:buClr>
              <a:buSzPts val="2000"/>
              <a:buFont typeface="Noto Sans Symbols"/>
              <a:buNone/>
              <a:defRPr b="1" i="0" sz="1600" u="none" cap="none" strike="noStrike">
                <a:solidFill>
                  <a:schemeClr val="lt1"/>
                </a:solidFill>
                <a:latin typeface="Tahoma"/>
                <a:ea typeface="Tahoma"/>
                <a:cs typeface="Tahoma"/>
                <a:sym typeface="Tahoma"/>
              </a:defRPr>
            </a:lvl9pPr>
          </a:lstStyle>
          <a:p/>
        </p:txBody>
      </p:sp>
      <p:sp>
        <p:nvSpPr>
          <p:cNvPr id="50" name="Google Shape;50;p7"/>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Tahoma"/>
                <a:ea typeface="Tahoma"/>
                <a:cs typeface="Tahoma"/>
                <a:sym typeface="Tahoma"/>
              </a:defRPr>
            </a:lvl1pPr>
            <a:lvl2pPr indent="-355600" lvl="1" marL="9144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2pPr>
            <a:lvl3pPr indent="-342900" lvl="2" marL="13716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Tahoma"/>
                <a:ea typeface="Tahoma"/>
                <a:cs typeface="Tahoma"/>
                <a:sym typeface="Tahoma"/>
              </a:defRPr>
            </a:lvl3pPr>
            <a:lvl4pPr indent="-330200" lvl="3" marL="1828800" marR="0" rtl="0" algn="l">
              <a:spcBef>
                <a:spcPts val="320"/>
              </a:spcBef>
              <a:spcAft>
                <a:spcPts val="0"/>
              </a:spcAft>
              <a:buClr>
                <a:schemeClr val="lt1"/>
              </a:buClr>
              <a:buSzPts val="1600"/>
              <a:buFont typeface="Noto Sans Symbols"/>
              <a:buChar char="•"/>
              <a:defRPr b="0" i="0" sz="1600" u="none" cap="none" strike="noStrike">
                <a:solidFill>
                  <a:schemeClr val="lt1"/>
                </a:solidFill>
                <a:latin typeface="Tahoma"/>
                <a:ea typeface="Tahoma"/>
                <a:cs typeface="Tahoma"/>
                <a:sym typeface="Tahoma"/>
              </a:defRPr>
            </a:lvl4pPr>
            <a:lvl5pPr indent="-330200" lvl="4" marL="2286000" marR="0" rtl="0" algn="l">
              <a:spcBef>
                <a:spcPts val="320"/>
              </a:spcBef>
              <a:spcAft>
                <a:spcPts val="0"/>
              </a:spcAft>
              <a:buClr>
                <a:schemeClr val="lt1"/>
              </a:buClr>
              <a:buSzPts val="1600"/>
              <a:buFont typeface="Noto Sans Symbols"/>
              <a:buChar char="•"/>
              <a:defRPr b="0" i="0" sz="1600" u="none" cap="none" strike="noStrike">
                <a:solidFill>
                  <a:schemeClr val="lt1"/>
                </a:solidFill>
                <a:latin typeface="Tahoma"/>
                <a:ea typeface="Tahoma"/>
                <a:cs typeface="Tahoma"/>
                <a:sym typeface="Tahoma"/>
              </a:defRPr>
            </a:lvl5pPr>
            <a:lvl6pPr indent="-330200" lvl="5" marL="2743200" marR="0" rtl="0" algn="l">
              <a:spcBef>
                <a:spcPts val="320"/>
              </a:spcBef>
              <a:spcAft>
                <a:spcPts val="0"/>
              </a:spcAft>
              <a:buClr>
                <a:schemeClr val="lt1"/>
              </a:buClr>
              <a:buSzPts val="1600"/>
              <a:buFont typeface="Noto Sans Symbols"/>
              <a:buChar char="•"/>
              <a:defRPr b="0" i="0" sz="1600" u="none" cap="none" strike="noStrike">
                <a:solidFill>
                  <a:schemeClr val="lt1"/>
                </a:solidFill>
                <a:latin typeface="Tahoma"/>
                <a:ea typeface="Tahoma"/>
                <a:cs typeface="Tahoma"/>
                <a:sym typeface="Tahoma"/>
              </a:defRPr>
            </a:lvl6pPr>
            <a:lvl7pPr indent="-330200" lvl="6" marL="3200400" marR="0" rtl="0" algn="l">
              <a:spcBef>
                <a:spcPts val="320"/>
              </a:spcBef>
              <a:spcAft>
                <a:spcPts val="0"/>
              </a:spcAft>
              <a:buClr>
                <a:schemeClr val="lt1"/>
              </a:buClr>
              <a:buSzPts val="1600"/>
              <a:buFont typeface="Noto Sans Symbols"/>
              <a:buChar char="•"/>
              <a:defRPr b="0" i="0" sz="1600" u="none" cap="none" strike="noStrike">
                <a:solidFill>
                  <a:schemeClr val="lt1"/>
                </a:solidFill>
                <a:latin typeface="Tahoma"/>
                <a:ea typeface="Tahoma"/>
                <a:cs typeface="Tahoma"/>
                <a:sym typeface="Tahoma"/>
              </a:defRPr>
            </a:lvl7pPr>
            <a:lvl8pPr indent="-330200" lvl="7" marL="3657600" marR="0" rtl="0" algn="l">
              <a:spcBef>
                <a:spcPts val="320"/>
              </a:spcBef>
              <a:spcAft>
                <a:spcPts val="0"/>
              </a:spcAft>
              <a:buClr>
                <a:schemeClr val="lt1"/>
              </a:buClr>
              <a:buSzPts val="1600"/>
              <a:buFont typeface="Noto Sans Symbols"/>
              <a:buChar char="•"/>
              <a:defRPr b="0" i="0" sz="1600" u="none" cap="none" strike="noStrike">
                <a:solidFill>
                  <a:schemeClr val="lt1"/>
                </a:solidFill>
                <a:latin typeface="Tahoma"/>
                <a:ea typeface="Tahoma"/>
                <a:cs typeface="Tahoma"/>
                <a:sym typeface="Tahoma"/>
              </a:defRPr>
            </a:lvl8pPr>
            <a:lvl9pPr indent="-330200" lvl="8" marL="4114800" marR="0" rtl="0" algn="l">
              <a:spcBef>
                <a:spcPts val="320"/>
              </a:spcBef>
              <a:spcAft>
                <a:spcPts val="0"/>
              </a:spcAft>
              <a:buClr>
                <a:schemeClr val="lt1"/>
              </a:buClr>
              <a:buSzPts val="1600"/>
              <a:buFont typeface="Noto Sans Symbols"/>
              <a:buChar char="•"/>
              <a:defRPr b="0" i="0" sz="1600" u="none" cap="none" strike="noStrike">
                <a:solidFill>
                  <a:schemeClr val="lt1"/>
                </a:solidFill>
                <a:latin typeface="Tahoma"/>
                <a:ea typeface="Tahoma"/>
                <a:cs typeface="Tahoma"/>
                <a:sym typeface="Tahoma"/>
              </a:defRPr>
            </a:lvl9pPr>
          </a:lstStyle>
          <a:p/>
        </p:txBody>
      </p:sp>
      <p:sp>
        <p:nvSpPr>
          <p:cNvPr id="51" name="Google Shape;51;p7"/>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lt1"/>
                </a:solidFill>
                <a:latin typeface="Tahoma"/>
                <a:ea typeface="Tahoma"/>
                <a:cs typeface="Tahoma"/>
                <a:sym typeface="Tahoma"/>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52" name="Google Shape;52;p7"/>
          <p:cNvSpPr txBox="1"/>
          <p:nvPr>
            <p:ph idx="11" type="ftr"/>
          </p:nvPr>
        </p:nvSpPr>
        <p:spPr>
          <a:xfrm>
            <a:off x="3048000" y="6248400"/>
            <a:ext cx="3276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i="0" sz="1400" u="none" cap="none" strike="noStrike">
                <a:solidFill>
                  <a:schemeClr val="lt1"/>
                </a:solidFill>
                <a:latin typeface="Tahoma"/>
                <a:ea typeface="Tahoma"/>
                <a:cs typeface="Tahoma"/>
                <a:sym typeface="Tahoma"/>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53" name="Google Shape;53;p7"/>
          <p:cNvSpPr txBox="1"/>
          <p:nvPr>
            <p:ph idx="12" type="sldNum"/>
          </p:nvPr>
        </p:nvSpPr>
        <p:spPr>
          <a:xfrm>
            <a:off x="68580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400" u="none" cap="none" strike="noStrike">
                <a:solidFill>
                  <a:schemeClr val="lt1"/>
                </a:solidFill>
                <a:latin typeface="Tahoma"/>
                <a:ea typeface="Tahoma"/>
                <a:cs typeface="Tahoma"/>
                <a:sym typeface="Tahoma"/>
              </a:defRPr>
            </a:lvl1pPr>
            <a:lvl2pPr indent="0" lvl="1" marL="0" marR="0" rtl="0" algn="r">
              <a:spcBef>
                <a:spcPts val="0"/>
              </a:spcBef>
              <a:spcAft>
                <a:spcPts val="0"/>
              </a:spcAft>
              <a:buNone/>
              <a:defRPr b="0" i="0" sz="1400" u="none" cap="none" strike="noStrike">
                <a:solidFill>
                  <a:schemeClr val="lt1"/>
                </a:solidFill>
                <a:latin typeface="Tahoma"/>
                <a:ea typeface="Tahoma"/>
                <a:cs typeface="Tahoma"/>
                <a:sym typeface="Tahoma"/>
              </a:defRPr>
            </a:lvl2pPr>
            <a:lvl3pPr indent="0" lvl="2" marL="0" marR="0" rtl="0" algn="r">
              <a:spcBef>
                <a:spcPts val="0"/>
              </a:spcBef>
              <a:spcAft>
                <a:spcPts val="0"/>
              </a:spcAft>
              <a:buNone/>
              <a:defRPr b="0" i="0" sz="1400" u="none" cap="none" strike="noStrike">
                <a:solidFill>
                  <a:schemeClr val="lt1"/>
                </a:solidFill>
                <a:latin typeface="Tahoma"/>
                <a:ea typeface="Tahoma"/>
                <a:cs typeface="Tahoma"/>
                <a:sym typeface="Tahoma"/>
              </a:defRPr>
            </a:lvl3pPr>
            <a:lvl4pPr indent="0" lvl="3" marL="0" marR="0" rtl="0" algn="r">
              <a:spcBef>
                <a:spcPts val="0"/>
              </a:spcBef>
              <a:spcAft>
                <a:spcPts val="0"/>
              </a:spcAft>
              <a:buNone/>
              <a:defRPr b="0" i="0" sz="1400" u="none" cap="none" strike="noStrike">
                <a:solidFill>
                  <a:schemeClr val="lt1"/>
                </a:solidFill>
                <a:latin typeface="Tahoma"/>
                <a:ea typeface="Tahoma"/>
                <a:cs typeface="Tahoma"/>
                <a:sym typeface="Tahoma"/>
              </a:defRPr>
            </a:lvl4pPr>
            <a:lvl5pPr indent="0" lvl="4" marL="0" marR="0" rtl="0" algn="r">
              <a:spcBef>
                <a:spcPts val="0"/>
              </a:spcBef>
              <a:spcAft>
                <a:spcPts val="0"/>
              </a:spcAft>
              <a:buNone/>
              <a:defRPr b="0" i="0" sz="1400" u="none" cap="none" strike="noStrike">
                <a:solidFill>
                  <a:schemeClr val="lt1"/>
                </a:solidFill>
                <a:latin typeface="Tahoma"/>
                <a:ea typeface="Tahoma"/>
                <a:cs typeface="Tahoma"/>
                <a:sym typeface="Tahoma"/>
              </a:defRPr>
            </a:lvl5pPr>
            <a:lvl6pPr indent="0" lvl="5" marL="0" marR="0" rtl="0" algn="r">
              <a:spcBef>
                <a:spcPts val="0"/>
              </a:spcBef>
              <a:spcAft>
                <a:spcPts val="0"/>
              </a:spcAft>
              <a:buNone/>
              <a:defRPr b="0" i="0" sz="1400" u="none" cap="none" strike="noStrike">
                <a:solidFill>
                  <a:schemeClr val="lt1"/>
                </a:solidFill>
                <a:latin typeface="Tahoma"/>
                <a:ea typeface="Tahoma"/>
                <a:cs typeface="Tahoma"/>
                <a:sym typeface="Tahoma"/>
              </a:defRPr>
            </a:lvl6pPr>
            <a:lvl7pPr indent="0" lvl="6" marL="0" marR="0" rtl="0" algn="r">
              <a:spcBef>
                <a:spcPts val="0"/>
              </a:spcBef>
              <a:spcAft>
                <a:spcPts val="0"/>
              </a:spcAft>
              <a:buNone/>
              <a:defRPr b="0" i="0" sz="1400" u="none" cap="none" strike="noStrike">
                <a:solidFill>
                  <a:schemeClr val="lt1"/>
                </a:solidFill>
                <a:latin typeface="Tahoma"/>
                <a:ea typeface="Tahoma"/>
                <a:cs typeface="Tahoma"/>
                <a:sym typeface="Tahoma"/>
              </a:defRPr>
            </a:lvl7pPr>
            <a:lvl8pPr indent="0" lvl="7" marL="0" marR="0" rtl="0" algn="r">
              <a:spcBef>
                <a:spcPts val="0"/>
              </a:spcBef>
              <a:spcAft>
                <a:spcPts val="0"/>
              </a:spcAft>
              <a:buNone/>
              <a:defRPr b="0" i="0" sz="1400" u="none" cap="none" strike="noStrike">
                <a:solidFill>
                  <a:schemeClr val="lt1"/>
                </a:solidFill>
                <a:latin typeface="Tahoma"/>
                <a:ea typeface="Tahoma"/>
                <a:cs typeface="Tahoma"/>
                <a:sym typeface="Tahoma"/>
              </a:defRPr>
            </a:lvl8pPr>
            <a:lvl9pPr indent="0" lvl="8" marL="0" marR="0" rtl="0" algn="r">
              <a:spcBef>
                <a:spcPts val="0"/>
              </a:spcBef>
              <a:spcAft>
                <a:spcPts val="0"/>
              </a:spcAft>
              <a:buNone/>
              <a:defRPr b="0" i="0" sz="1400" u="none" cap="none" strike="noStrike">
                <a:solidFill>
                  <a:schemeClr val="lt1"/>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8"/>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lt1"/>
                </a:solidFill>
                <a:latin typeface="Tahoma"/>
                <a:ea typeface="Tahoma"/>
                <a:cs typeface="Tahoma"/>
                <a:sym typeface="Tahoma"/>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56" name="Google Shape;56;p8"/>
          <p:cNvSpPr txBox="1"/>
          <p:nvPr>
            <p:ph idx="11" type="ftr"/>
          </p:nvPr>
        </p:nvSpPr>
        <p:spPr>
          <a:xfrm>
            <a:off x="3048000" y="6248400"/>
            <a:ext cx="3276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i="0" sz="1400" u="none" cap="none" strike="noStrike">
                <a:solidFill>
                  <a:schemeClr val="lt1"/>
                </a:solidFill>
                <a:latin typeface="Tahoma"/>
                <a:ea typeface="Tahoma"/>
                <a:cs typeface="Tahoma"/>
                <a:sym typeface="Tahoma"/>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57" name="Google Shape;57;p8"/>
          <p:cNvSpPr txBox="1"/>
          <p:nvPr>
            <p:ph idx="12" type="sldNum"/>
          </p:nvPr>
        </p:nvSpPr>
        <p:spPr>
          <a:xfrm>
            <a:off x="68580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400" u="none" cap="none" strike="noStrike">
                <a:solidFill>
                  <a:schemeClr val="lt1"/>
                </a:solidFill>
                <a:latin typeface="Tahoma"/>
                <a:ea typeface="Tahoma"/>
                <a:cs typeface="Tahoma"/>
                <a:sym typeface="Tahoma"/>
              </a:defRPr>
            </a:lvl1pPr>
            <a:lvl2pPr indent="0" lvl="1" marL="0" marR="0" rtl="0" algn="r">
              <a:spcBef>
                <a:spcPts val="0"/>
              </a:spcBef>
              <a:spcAft>
                <a:spcPts val="0"/>
              </a:spcAft>
              <a:buNone/>
              <a:defRPr b="0" i="0" sz="1400" u="none" cap="none" strike="noStrike">
                <a:solidFill>
                  <a:schemeClr val="lt1"/>
                </a:solidFill>
                <a:latin typeface="Tahoma"/>
                <a:ea typeface="Tahoma"/>
                <a:cs typeface="Tahoma"/>
                <a:sym typeface="Tahoma"/>
              </a:defRPr>
            </a:lvl2pPr>
            <a:lvl3pPr indent="0" lvl="2" marL="0" marR="0" rtl="0" algn="r">
              <a:spcBef>
                <a:spcPts val="0"/>
              </a:spcBef>
              <a:spcAft>
                <a:spcPts val="0"/>
              </a:spcAft>
              <a:buNone/>
              <a:defRPr b="0" i="0" sz="1400" u="none" cap="none" strike="noStrike">
                <a:solidFill>
                  <a:schemeClr val="lt1"/>
                </a:solidFill>
                <a:latin typeface="Tahoma"/>
                <a:ea typeface="Tahoma"/>
                <a:cs typeface="Tahoma"/>
                <a:sym typeface="Tahoma"/>
              </a:defRPr>
            </a:lvl3pPr>
            <a:lvl4pPr indent="0" lvl="3" marL="0" marR="0" rtl="0" algn="r">
              <a:spcBef>
                <a:spcPts val="0"/>
              </a:spcBef>
              <a:spcAft>
                <a:spcPts val="0"/>
              </a:spcAft>
              <a:buNone/>
              <a:defRPr b="0" i="0" sz="1400" u="none" cap="none" strike="noStrike">
                <a:solidFill>
                  <a:schemeClr val="lt1"/>
                </a:solidFill>
                <a:latin typeface="Tahoma"/>
                <a:ea typeface="Tahoma"/>
                <a:cs typeface="Tahoma"/>
                <a:sym typeface="Tahoma"/>
              </a:defRPr>
            </a:lvl4pPr>
            <a:lvl5pPr indent="0" lvl="4" marL="0" marR="0" rtl="0" algn="r">
              <a:spcBef>
                <a:spcPts val="0"/>
              </a:spcBef>
              <a:spcAft>
                <a:spcPts val="0"/>
              </a:spcAft>
              <a:buNone/>
              <a:defRPr b="0" i="0" sz="1400" u="none" cap="none" strike="noStrike">
                <a:solidFill>
                  <a:schemeClr val="lt1"/>
                </a:solidFill>
                <a:latin typeface="Tahoma"/>
                <a:ea typeface="Tahoma"/>
                <a:cs typeface="Tahoma"/>
                <a:sym typeface="Tahoma"/>
              </a:defRPr>
            </a:lvl5pPr>
            <a:lvl6pPr indent="0" lvl="5" marL="0" marR="0" rtl="0" algn="r">
              <a:spcBef>
                <a:spcPts val="0"/>
              </a:spcBef>
              <a:spcAft>
                <a:spcPts val="0"/>
              </a:spcAft>
              <a:buNone/>
              <a:defRPr b="0" i="0" sz="1400" u="none" cap="none" strike="noStrike">
                <a:solidFill>
                  <a:schemeClr val="lt1"/>
                </a:solidFill>
                <a:latin typeface="Tahoma"/>
                <a:ea typeface="Tahoma"/>
                <a:cs typeface="Tahoma"/>
                <a:sym typeface="Tahoma"/>
              </a:defRPr>
            </a:lvl6pPr>
            <a:lvl7pPr indent="0" lvl="6" marL="0" marR="0" rtl="0" algn="r">
              <a:spcBef>
                <a:spcPts val="0"/>
              </a:spcBef>
              <a:spcAft>
                <a:spcPts val="0"/>
              </a:spcAft>
              <a:buNone/>
              <a:defRPr b="0" i="0" sz="1400" u="none" cap="none" strike="noStrike">
                <a:solidFill>
                  <a:schemeClr val="lt1"/>
                </a:solidFill>
                <a:latin typeface="Tahoma"/>
                <a:ea typeface="Tahoma"/>
                <a:cs typeface="Tahoma"/>
                <a:sym typeface="Tahoma"/>
              </a:defRPr>
            </a:lvl7pPr>
            <a:lvl8pPr indent="0" lvl="7" marL="0" marR="0" rtl="0" algn="r">
              <a:spcBef>
                <a:spcPts val="0"/>
              </a:spcBef>
              <a:spcAft>
                <a:spcPts val="0"/>
              </a:spcAft>
              <a:buNone/>
              <a:defRPr b="0" i="0" sz="1400" u="none" cap="none" strike="noStrike">
                <a:solidFill>
                  <a:schemeClr val="lt1"/>
                </a:solidFill>
                <a:latin typeface="Tahoma"/>
                <a:ea typeface="Tahoma"/>
                <a:cs typeface="Tahoma"/>
                <a:sym typeface="Tahoma"/>
              </a:defRPr>
            </a:lvl8pPr>
            <a:lvl9pPr indent="0" lvl="8" marL="0" marR="0" rtl="0" algn="r">
              <a:spcBef>
                <a:spcPts val="0"/>
              </a:spcBef>
              <a:spcAft>
                <a:spcPts val="0"/>
              </a:spcAft>
              <a:buNone/>
              <a:defRPr b="0" i="0" sz="1400" u="none" cap="none" strike="noStrike">
                <a:solidFill>
                  <a:schemeClr val="lt1"/>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1" sz="2000" u="none" cap="none" strike="noStrike">
                <a:solidFill>
                  <a:schemeClr val="lt2"/>
                </a:solidFill>
                <a:latin typeface="Tahoma"/>
                <a:ea typeface="Tahoma"/>
                <a:cs typeface="Tahoma"/>
                <a:sym typeface="Tahoma"/>
              </a:defRPr>
            </a:lvl1pPr>
            <a:lvl2pPr indent="0" lvl="1"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2pPr>
            <a:lvl3pPr indent="0" lvl="2"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3pPr>
            <a:lvl4pPr indent="0" lvl="3"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4pPr>
            <a:lvl5pPr indent="0" lvl="4"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5pPr>
            <a:lvl6pPr indent="0" lvl="5" marL="4572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6pPr>
            <a:lvl7pPr indent="0" lvl="6" marL="9144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7pPr>
            <a:lvl8pPr indent="0" lvl="7" marL="13716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8pPr>
            <a:lvl9pPr indent="0" lvl="8" marL="18288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9pPr>
          </a:lstStyle>
          <a:p/>
        </p:txBody>
      </p:sp>
      <p:sp>
        <p:nvSpPr>
          <p:cNvPr id="60" name="Google Shape;60;p9"/>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chemeClr val="lt1"/>
              </a:buClr>
              <a:buSzPts val="3200"/>
              <a:buFont typeface="Noto Sans Symbols"/>
              <a:buChar char="•"/>
              <a:defRPr b="0" i="0" sz="3200" u="none" cap="none" strike="noStrike">
                <a:solidFill>
                  <a:schemeClr val="lt1"/>
                </a:solidFill>
                <a:latin typeface="Tahoma"/>
                <a:ea typeface="Tahoma"/>
                <a:cs typeface="Tahoma"/>
                <a:sym typeface="Tahoma"/>
              </a:defRPr>
            </a:lvl1pPr>
            <a:lvl2pPr indent="-406400" lvl="1" marL="914400" marR="0" rtl="0" algn="l">
              <a:spcBef>
                <a:spcPts val="560"/>
              </a:spcBef>
              <a:spcAft>
                <a:spcPts val="0"/>
              </a:spcAft>
              <a:buClr>
                <a:schemeClr val="lt1"/>
              </a:buClr>
              <a:buSzPts val="2800"/>
              <a:buFont typeface="Noto Sans Symbols"/>
              <a:buChar char="•"/>
              <a:defRPr b="0" i="0" sz="2800" u="none" cap="none" strike="noStrike">
                <a:solidFill>
                  <a:schemeClr val="lt1"/>
                </a:solidFill>
                <a:latin typeface="Tahoma"/>
                <a:ea typeface="Tahoma"/>
                <a:cs typeface="Tahoma"/>
                <a:sym typeface="Tahoma"/>
              </a:defRPr>
            </a:lvl2pPr>
            <a:lvl3pPr indent="-381000" lvl="2" marL="13716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Tahoma"/>
                <a:ea typeface="Tahoma"/>
                <a:cs typeface="Tahoma"/>
                <a:sym typeface="Tahoma"/>
              </a:defRPr>
            </a:lvl3pPr>
            <a:lvl4pPr indent="-355600" lvl="3" marL="18288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4pPr>
            <a:lvl5pPr indent="-355600" lvl="4" marL="22860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5pPr>
            <a:lvl6pPr indent="-355600" lvl="5" marL="27432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6pPr>
            <a:lvl7pPr indent="-355600" lvl="6" marL="32004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7pPr>
            <a:lvl8pPr indent="-355600" lvl="7" marL="3657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8pPr>
            <a:lvl9pPr indent="-355600" lvl="8" marL="41148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9pPr>
          </a:lstStyle>
          <a:p/>
        </p:txBody>
      </p:sp>
      <p:sp>
        <p:nvSpPr>
          <p:cNvPr id="61" name="Google Shape;61;p9"/>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3200"/>
              <a:buFont typeface="Noto Sans Symbols"/>
              <a:buNone/>
              <a:defRPr b="0" i="0" sz="1400" u="none" cap="none" strike="noStrike">
                <a:solidFill>
                  <a:schemeClr val="lt1"/>
                </a:solidFill>
                <a:latin typeface="Tahoma"/>
                <a:ea typeface="Tahoma"/>
                <a:cs typeface="Tahoma"/>
                <a:sym typeface="Tahoma"/>
              </a:defRPr>
            </a:lvl1pPr>
            <a:lvl2pPr indent="-228600" lvl="1" marL="914400" marR="0" rtl="0" algn="l">
              <a:spcBef>
                <a:spcPts val="240"/>
              </a:spcBef>
              <a:spcAft>
                <a:spcPts val="0"/>
              </a:spcAft>
              <a:buClr>
                <a:schemeClr val="lt1"/>
              </a:buClr>
              <a:buSzPts val="2800"/>
              <a:buFont typeface="Noto Sans Symbols"/>
              <a:buNone/>
              <a:defRPr b="0" i="0" sz="1200" u="none" cap="none" strike="noStrike">
                <a:solidFill>
                  <a:schemeClr val="lt1"/>
                </a:solidFill>
                <a:latin typeface="Tahoma"/>
                <a:ea typeface="Tahoma"/>
                <a:cs typeface="Tahoma"/>
                <a:sym typeface="Tahoma"/>
              </a:defRPr>
            </a:lvl2pPr>
            <a:lvl3pPr indent="-228600" lvl="2" marL="1371600" marR="0" rtl="0" algn="l">
              <a:spcBef>
                <a:spcPts val="200"/>
              </a:spcBef>
              <a:spcAft>
                <a:spcPts val="0"/>
              </a:spcAft>
              <a:buClr>
                <a:schemeClr val="lt1"/>
              </a:buClr>
              <a:buSzPts val="2400"/>
              <a:buFont typeface="Noto Sans Symbols"/>
              <a:buNone/>
              <a:defRPr b="0" i="0" sz="1000" u="none" cap="none" strike="noStrike">
                <a:solidFill>
                  <a:schemeClr val="lt1"/>
                </a:solidFill>
                <a:latin typeface="Tahoma"/>
                <a:ea typeface="Tahoma"/>
                <a:cs typeface="Tahoma"/>
                <a:sym typeface="Tahoma"/>
              </a:defRPr>
            </a:lvl3pPr>
            <a:lvl4pPr indent="-228600" lvl="3" marL="1828800" marR="0" rtl="0" algn="l">
              <a:spcBef>
                <a:spcPts val="180"/>
              </a:spcBef>
              <a:spcAft>
                <a:spcPts val="0"/>
              </a:spcAft>
              <a:buClr>
                <a:schemeClr val="lt1"/>
              </a:buClr>
              <a:buSzPts val="2000"/>
              <a:buFont typeface="Noto Sans Symbols"/>
              <a:buNone/>
              <a:defRPr b="0" i="0" sz="900" u="none" cap="none" strike="noStrike">
                <a:solidFill>
                  <a:schemeClr val="lt1"/>
                </a:solidFill>
                <a:latin typeface="Tahoma"/>
                <a:ea typeface="Tahoma"/>
                <a:cs typeface="Tahoma"/>
                <a:sym typeface="Tahoma"/>
              </a:defRPr>
            </a:lvl4pPr>
            <a:lvl5pPr indent="-228600" lvl="4" marL="2286000" marR="0" rtl="0" algn="l">
              <a:spcBef>
                <a:spcPts val="180"/>
              </a:spcBef>
              <a:spcAft>
                <a:spcPts val="0"/>
              </a:spcAft>
              <a:buClr>
                <a:schemeClr val="lt1"/>
              </a:buClr>
              <a:buSzPts val="2000"/>
              <a:buFont typeface="Noto Sans Symbols"/>
              <a:buNone/>
              <a:defRPr b="0" i="0" sz="900" u="none" cap="none" strike="noStrike">
                <a:solidFill>
                  <a:schemeClr val="lt1"/>
                </a:solidFill>
                <a:latin typeface="Tahoma"/>
                <a:ea typeface="Tahoma"/>
                <a:cs typeface="Tahoma"/>
                <a:sym typeface="Tahoma"/>
              </a:defRPr>
            </a:lvl5pPr>
            <a:lvl6pPr indent="-228600" lvl="5" marL="2743200" marR="0" rtl="0" algn="l">
              <a:spcBef>
                <a:spcPts val="180"/>
              </a:spcBef>
              <a:spcAft>
                <a:spcPts val="0"/>
              </a:spcAft>
              <a:buClr>
                <a:schemeClr val="lt1"/>
              </a:buClr>
              <a:buSzPts val="2000"/>
              <a:buFont typeface="Noto Sans Symbols"/>
              <a:buNone/>
              <a:defRPr b="0" i="0" sz="900" u="none" cap="none" strike="noStrike">
                <a:solidFill>
                  <a:schemeClr val="lt1"/>
                </a:solidFill>
                <a:latin typeface="Tahoma"/>
                <a:ea typeface="Tahoma"/>
                <a:cs typeface="Tahoma"/>
                <a:sym typeface="Tahoma"/>
              </a:defRPr>
            </a:lvl6pPr>
            <a:lvl7pPr indent="-228600" lvl="6" marL="3200400" marR="0" rtl="0" algn="l">
              <a:spcBef>
                <a:spcPts val="180"/>
              </a:spcBef>
              <a:spcAft>
                <a:spcPts val="0"/>
              </a:spcAft>
              <a:buClr>
                <a:schemeClr val="lt1"/>
              </a:buClr>
              <a:buSzPts val="2000"/>
              <a:buFont typeface="Noto Sans Symbols"/>
              <a:buNone/>
              <a:defRPr b="0" i="0" sz="900" u="none" cap="none" strike="noStrike">
                <a:solidFill>
                  <a:schemeClr val="lt1"/>
                </a:solidFill>
                <a:latin typeface="Tahoma"/>
                <a:ea typeface="Tahoma"/>
                <a:cs typeface="Tahoma"/>
                <a:sym typeface="Tahoma"/>
              </a:defRPr>
            </a:lvl7pPr>
            <a:lvl8pPr indent="-228600" lvl="7" marL="3657600" marR="0" rtl="0" algn="l">
              <a:spcBef>
                <a:spcPts val="180"/>
              </a:spcBef>
              <a:spcAft>
                <a:spcPts val="0"/>
              </a:spcAft>
              <a:buClr>
                <a:schemeClr val="lt1"/>
              </a:buClr>
              <a:buSzPts val="2000"/>
              <a:buFont typeface="Noto Sans Symbols"/>
              <a:buNone/>
              <a:defRPr b="0" i="0" sz="900" u="none" cap="none" strike="noStrike">
                <a:solidFill>
                  <a:schemeClr val="lt1"/>
                </a:solidFill>
                <a:latin typeface="Tahoma"/>
                <a:ea typeface="Tahoma"/>
                <a:cs typeface="Tahoma"/>
                <a:sym typeface="Tahoma"/>
              </a:defRPr>
            </a:lvl8pPr>
            <a:lvl9pPr indent="-228600" lvl="8" marL="4114800" marR="0" rtl="0" algn="l">
              <a:spcBef>
                <a:spcPts val="180"/>
              </a:spcBef>
              <a:spcAft>
                <a:spcPts val="0"/>
              </a:spcAft>
              <a:buClr>
                <a:schemeClr val="lt1"/>
              </a:buClr>
              <a:buSzPts val="2000"/>
              <a:buFont typeface="Noto Sans Symbols"/>
              <a:buNone/>
              <a:defRPr b="0" i="0" sz="900" u="none" cap="none" strike="noStrike">
                <a:solidFill>
                  <a:schemeClr val="lt1"/>
                </a:solidFill>
                <a:latin typeface="Tahoma"/>
                <a:ea typeface="Tahoma"/>
                <a:cs typeface="Tahoma"/>
                <a:sym typeface="Tahoma"/>
              </a:defRPr>
            </a:lvl9pPr>
          </a:lstStyle>
          <a:p/>
        </p:txBody>
      </p:sp>
      <p:sp>
        <p:nvSpPr>
          <p:cNvPr id="62" name="Google Shape;62;p9"/>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lt1"/>
                </a:solidFill>
                <a:latin typeface="Tahoma"/>
                <a:ea typeface="Tahoma"/>
                <a:cs typeface="Tahoma"/>
                <a:sym typeface="Tahoma"/>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63" name="Google Shape;63;p9"/>
          <p:cNvSpPr txBox="1"/>
          <p:nvPr>
            <p:ph idx="11" type="ftr"/>
          </p:nvPr>
        </p:nvSpPr>
        <p:spPr>
          <a:xfrm>
            <a:off x="3048000" y="6248400"/>
            <a:ext cx="3276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i="0" sz="1400" u="none" cap="none" strike="noStrike">
                <a:solidFill>
                  <a:schemeClr val="lt1"/>
                </a:solidFill>
                <a:latin typeface="Tahoma"/>
                <a:ea typeface="Tahoma"/>
                <a:cs typeface="Tahoma"/>
                <a:sym typeface="Tahoma"/>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64" name="Google Shape;64;p9"/>
          <p:cNvSpPr txBox="1"/>
          <p:nvPr>
            <p:ph idx="12" type="sldNum"/>
          </p:nvPr>
        </p:nvSpPr>
        <p:spPr>
          <a:xfrm>
            <a:off x="68580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400" u="none" cap="none" strike="noStrike">
                <a:solidFill>
                  <a:schemeClr val="lt1"/>
                </a:solidFill>
                <a:latin typeface="Tahoma"/>
                <a:ea typeface="Tahoma"/>
                <a:cs typeface="Tahoma"/>
                <a:sym typeface="Tahoma"/>
              </a:defRPr>
            </a:lvl1pPr>
            <a:lvl2pPr indent="0" lvl="1" marL="0" marR="0" rtl="0" algn="r">
              <a:spcBef>
                <a:spcPts val="0"/>
              </a:spcBef>
              <a:spcAft>
                <a:spcPts val="0"/>
              </a:spcAft>
              <a:buNone/>
              <a:defRPr b="0" i="0" sz="1400" u="none" cap="none" strike="noStrike">
                <a:solidFill>
                  <a:schemeClr val="lt1"/>
                </a:solidFill>
                <a:latin typeface="Tahoma"/>
                <a:ea typeface="Tahoma"/>
                <a:cs typeface="Tahoma"/>
                <a:sym typeface="Tahoma"/>
              </a:defRPr>
            </a:lvl2pPr>
            <a:lvl3pPr indent="0" lvl="2" marL="0" marR="0" rtl="0" algn="r">
              <a:spcBef>
                <a:spcPts val="0"/>
              </a:spcBef>
              <a:spcAft>
                <a:spcPts val="0"/>
              </a:spcAft>
              <a:buNone/>
              <a:defRPr b="0" i="0" sz="1400" u="none" cap="none" strike="noStrike">
                <a:solidFill>
                  <a:schemeClr val="lt1"/>
                </a:solidFill>
                <a:latin typeface="Tahoma"/>
                <a:ea typeface="Tahoma"/>
                <a:cs typeface="Tahoma"/>
                <a:sym typeface="Tahoma"/>
              </a:defRPr>
            </a:lvl3pPr>
            <a:lvl4pPr indent="0" lvl="3" marL="0" marR="0" rtl="0" algn="r">
              <a:spcBef>
                <a:spcPts val="0"/>
              </a:spcBef>
              <a:spcAft>
                <a:spcPts val="0"/>
              </a:spcAft>
              <a:buNone/>
              <a:defRPr b="0" i="0" sz="1400" u="none" cap="none" strike="noStrike">
                <a:solidFill>
                  <a:schemeClr val="lt1"/>
                </a:solidFill>
                <a:latin typeface="Tahoma"/>
                <a:ea typeface="Tahoma"/>
                <a:cs typeface="Tahoma"/>
                <a:sym typeface="Tahoma"/>
              </a:defRPr>
            </a:lvl4pPr>
            <a:lvl5pPr indent="0" lvl="4" marL="0" marR="0" rtl="0" algn="r">
              <a:spcBef>
                <a:spcPts val="0"/>
              </a:spcBef>
              <a:spcAft>
                <a:spcPts val="0"/>
              </a:spcAft>
              <a:buNone/>
              <a:defRPr b="0" i="0" sz="1400" u="none" cap="none" strike="noStrike">
                <a:solidFill>
                  <a:schemeClr val="lt1"/>
                </a:solidFill>
                <a:latin typeface="Tahoma"/>
                <a:ea typeface="Tahoma"/>
                <a:cs typeface="Tahoma"/>
                <a:sym typeface="Tahoma"/>
              </a:defRPr>
            </a:lvl5pPr>
            <a:lvl6pPr indent="0" lvl="5" marL="0" marR="0" rtl="0" algn="r">
              <a:spcBef>
                <a:spcPts val="0"/>
              </a:spcBef>
              <a:spcAft>
                <a:spcPts val="0"/>
              </a:spcAft>
              <a:buNone/>
              <a:defRPr b="0" i="0" sz="1400" u="none" cap="none" strike="noStrike">
                <a:solidFill>
                  <a:schemeClr val="lt1"/>
                </a:solidFill>
                <a:latin typeface="Tahoma"/>
                <a:ea typeface="Tahoma"/>
                <a:cs typeface="Tahoma"/>
                <a:sym typeface="Tahoma"/>
              </a:defRPr>
            </a:lvl6pPr>
            <a:lvl7pPr indent="0" lvl="6" marL="0" marR="0" rtl="0" algn="r">
              <a:spcBef>
                <a:spcPts val="0"/>
              </a:spcBef>
              <a:spcAft>
                <a:spcPts val="0"/>
              </a:spcAft>
              <a:buNone/>
              <a:defRPr b="0" i="0" sz="1400" u="none" cap="none" strike="noStrike">
                <a:solidFill>
                  <a:schemeClr val="lt1"/>
                </a:solidFill>
                <a:latin typeface="Tahoma"/>
                <a:ea typeface="Tahoma"/>
                <a:cs typeface="Tahoma"/>
                <a:sym typeface="Tahoma"/>
              </a:defRPr>
            </a:lvl7pPr>
            <a:lvl8pPr indent="0" lvl="7" marL="0" marR="0" rtl="0" algn="r">
              <a:spcBef>
                <a:spcPts val="0"/>
              </a:spcBef>
              <a:spcAft>
                <a:spcPts val="0"/>
              </a:spcAft>
              <a:buNone/>
              <a:defRPr b="0" i="0" sz="1400" u="none" cap="none" strike="noStrike">
                <a:solidFill>
                  <a:schemeClr val="lt1"/>
                </a:solidFill>
                <a:latin typeface="Tahoma"/>
                <a:ea typeface="Tahoma"/>
                <a:cs typeface="Tahoma"/>
                <a:sym typeface="Tahoma"/>
              </a:defRPr>
            </a:lvl8pPr>
            <a:lvl9pPr indent="0" lvl="8" marL="0" marR="0" rtl="0" algn="r">
              <a:spcBef>
                <a:spcPts val="0"/>
              </a:spcBef>
              <a:spcAft>
                <a:spcPts val="0"/>
              </a:spcAft>
              <a:buNone/>
              <a:defRPr b="0" i="0" sz="1400" u="none" cap="none" strike="noStrike">
                <a:solidFill>
                  <a:schemeClr val="lt1"/>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1" sz="2000" u="none" cap="none" strike="noStrike">
                <a:solidFill>
                  <a:schemeClr val="lt2"/>
                </a:solidFill>
                <a:latin typeface="Tahoma"/>
                <a:ea typeface="Tahoma"/>
                <a:cs typeface="Tahoma"/>
                <a:sym typeface="Tahoma"/>
              </a:defRPr>
            </a:lvl1pPr>
            <a:lvl2pPr indent="0" lvl="1"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2pPr>
            <a:lvl3pPr indent="0" lvl="2"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3pPr>
            <a:lvl4pPr indent="0" lvl="3"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4pPr>
            <a:lvl5pPr indent="0" lvl="4"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5pPr>
            <a:lvl6pPr indent="0" lvl="5" marL="4572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6pPr>
            <a:lvl7pPr indent="0" lvl="6" marL="9144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7pPr>
            <a:lvl8pPr indent="0" lvl="7" marL="13716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8pPr>
            <a:lvl9pPr indent="0" lvl="8" marL="18288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9pPr>
          </a:lstStyle>
          <a:p/>
        </p:txBody>
      </p:sp>
      <p:sp>
        <p:nvSpPr>
          <p:cNvPr id="67" name="Google Shape;67;p10"/>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chemeClr val="lt1"/>
              </a:buClr>
              <a:buSzPts val="1400"/>
              <a:buFont typeface="Noto Sans Symbols"/>
              <a:buNone/>
              <a:defRPr b="0" i="0" sz="3200" u="none" cap="none" strike="noStrike">
                <a:solidFill>
                  <a:schemeClr val="lt1"/>
                </a:solidFill>
                <a:latin typeface="Tahoma"/>
                <a:ea typeface="Tahoma"/>
                <a:cs typeface="Tahoma"/>
                <a:sym typeface="Tahoma"/>
              </a:defRPr>
            </a:lvl1pPr>
            <a:lvl2pPr indent="0" lvl="1" marL="457200" marR="0" rtl="0" algn="l">
              <a:spcBef>
                <a:spcPts val="560"/>
              </a:spcBef>
              <a:spcAft>
                <a:spcPts val="0"/>
              </a:spcAft>
              <a:buClr>
                <a:schemeClr val="lt1"/>
              </a:buClr>
              <a:buSzPts val="1400"/>
              <a:buFont typeface="Noto Sans Symbols"/>
              <a:buNone/>
              <a:defRPr b="0" i="0" sz="2800" u="none" cap="none" strike="noStrike">
                <a:solidFill>
                  <a:schemeClr val="lt1"/>
                </a:solidFill>
                <a:latin typeface="Tahoma"/>
                <a:ea typeface="Tahoma"/>
                <a:cs typeface="Tahoma"/>
                <a:sym typeface="Tahoma"/>
              </a:defRPr>
            </a:lvl2pPr>
            <a:lvl3pPr indent="0" lvl="2" marL="914400" marR="0" rtl="0" algn="l">
              <a:spcBef>
                <a:spcPts val="480"/>
              </a:spcBef>
              <a:spcAft>
                <a:spcPts val="0"/>
              </a:spcAft>
              <a:buClr>
                <a:schemeClr val="lt1"/>
              </a:buClr>
              <a:buSzPts val="1400"/>
              <a:buFont typeface="Noto Sans Symbols"/>
              <a:buNone/>
              <a:defRPr b="0" i="0" sz="2400" u="none" cap="none" strike="noStrike">
                <a:solidFill>
                  <a:schemeClr val="lt1"/>
                </a:solidFill>
                <a:latin typeface="Tahoma"/>
                <a:ea typeface="Tahoma"/>
                <a:cs typeface="Tahoma"/>
                <a:sym typeface="Tahoma"/>
              </a:defRPr>
            </a:lvl3pPr>
            <a:lvl4pPr indent="0" lvl="3" marL="1371600" marR="0" rtl="0" algn="l">
              <a:spcBef>
                <a:spcPts val="400"/>
              </a:spcBef>
              <a:spcAft>
                <a:spcPts val="0"/>
              </a:spcAft>
              <a:buClr>
                <a:schemeClr val="lt1"/>
              </a:buClr>
              <a:buSzPts val="1400"/>
              <a:buFont typeface="Noto Sans Symbols"/>
              <a:buNone/>
              <a:defRPr b="0" i="0" sz="2000" u="none" cap="none" strike="noStrike">
                <a:solidFill>
                  <a:schemeClr val="lt1"/>
                </a:solidFill>
                <a:latin typeface="Tahoma"/>
                <a:ea typeface="Tahoma"/>
                <a:cs typeface="Tahoma"/>
                <a:sym typeface="Tahoma"/>
              </a:defRPr>
            </a:lvl4pPr>
            <a:lvl5pPr indent="0" lvl="4" marL="1828800" marR="0" rtl="0" algn="l">
              <a:spcBef>
                <a:spcPts val="400"/>
              </a:spcBef>
              <a:spcAft>
                <a:spcPts val="0"/>
              </a:spcAft>
              <a:buClr>
                <a:schemeClr val="lt1"/>
              </a:buClr>
              <a:buSzPts val="1400"/>
              <a:buFont typeface="Noto Sans Symbols"/>
              <a:buNone/>
              <a:defRPr b="0" i="0" sz="2000" u="none" cap="none" strike="noStrike">
                <a:solidFill>
                  <a:schemeClr val="lt1"/>
                </a:solidFill>
                <a:latin typeface="Tahoma"/>
                <a:ea typeface="Tahoma"/>
                <a:cs typeface="Tahoma"/>
                <a:sym typeface="Tahoma"/>
              </a:defRPr>
            </a:lvl5pPr>
            <a:lvl6pPr indent="0" lvl="5" marL="2286000" marR="0" rtl="0" algn="l">
              <a:spcBef>
                <a:spcPts val="400"/>
              </a:spcBef>
              <a:spcAft>
                <a:spcPts val="0"/>
              </a:spcAft>
              <a:buClr>
                <a:schemeClr val="lt1"/>
              </a:buClr>
              <a:buSzPts val="1400"/>
              <a:buFont typeface="Noto Sans Symbols"/>
              <a:buNone/>
              <a:defRPr b="0" i="0" sz="2000" u="none" cap="none" strike="noStrike">
                <a:solidFill>
                  <a:schemeClr val="lt1"/>
                </a:solidFill>
                <a:latin typeface="Tahoma"/>
                <a:ea typeface="Tahoma"/>
                <a:cs typeface="Tahoma"/>
                <a:sym typeface="Tahoma"/>
              </a:defRPr>
            </a:lvl6pPr>
            <a:lvl7pPr indent="0" lvl="6" marL="2743200" marR="0" rtl="0" algn="l">
              <a:spcBef>
                <a:spcPts val="400"/>
              </a:spcBef>
              <a:spcAft>
                <a:spcPts val="0"/>
              </a:spcAft>
              <a:buClr>
                <a:schemeClr val="lt1"/>
              </a:buClr>
              <a:buSzPts val="1400"/>
              <a:buFont typeface="Noto Sans Symbols"/>
              <a:buNone/>
              <a:defRPr b="0" i="0" sz="2000" u="none" cap="none" strike="noStrike">
                <a:solidFill>
                  <a:schemeClr val="lt1"/>
                </a:solidFill>
                <a:latin typeface="Tahoma"/>
                <a:ea typeface="Tahoma"/>
                <a:cs typeface="Tahoma"/>
                <a:sym typeface="Tahoma"/>
              </a:defRPr>
            </a:lvl7pPr>
            <a:lvl8pPr indent="0" lvl="7" marL="3200400" marR="0" rtl="0" algn="l">
              <a:spcBef>
                <a:spcPts val="400"/>
              </a:spcBef>
              <a:spcAft>
                <a:spcPts val="0"/>
              </a:spcAft>
              <a:buClr>
                <a:schemeClr val="lt1"/>
              </a:buClr>
              <a:buSzPts val="1400"/>
              <a:buFont typeface="Noto Sans Symbols"/>
              <a:buNone/>
              <a:defRPr b="0" i="0" sz="2000" u="none" cap="none" strike="noStrike">
                <a:solidFill>
                  <a:schemeClr val="lt1"/>
                </a:solidFill>
                <a:latin typeface="Tahoma"/>
                <a:ea typeface="Tahoma"/>
                <a:cs typeface="Tahoma"/>
                <a:sym typeface="Tahoma"/>
              </a:defRPr>
            </a:lvl8pPr>
            <a:lvl9pPr indent="0" lvl="8" marL="3657600" marR="0" rtl="0" algn="l">
              <a:spcBef>
                <a:spcPts val="400"/>
              </a:spcBef>
              <a:spcAft>
                <a:spcPts val="0"/>
              </a:spcAft>
              <a:buClr>
                <a:schemeClr val="lt1"/>
              </a:buClr>
              <a:buSzPts val="1400"/>
              <a:buFont typeface="Noto Sans Symbols"/>
              <a:buNone/>
              <a:defRPr b="0" i="0" sz="2000" u="none" cap="none" strike="noStrike">
                <a:solidFill>
                  <a:schemeClr val="lt1"/>
                </a:solidFill>
                <a:latin typeface="Tahoma"/>
                <a:ea typeface="Tahoma"/>
                <a:cs typeface="Tahoma"/>
                <a:sym typeface="Tahoma"/>
              </a:defRPr>
            </a:lvl9pPr>
          </a:lstStyle>
          <a:p/>
        </p:txBody>
      </p:sp>
      <p:sp>
        <p:nvSpPr>
          <p:cNvPr id="68" name="Google Shape;68;p10"/>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3200"/>
              <a:buFont typeface="Noto Sans Symbols"/>
              <a:buNone/>
              <a:defRPr b="0" i="0" sz="1400" u="none" cap="none" strike="noStrike">
                <a:solidFill>
                  <a:schemeClr val="lt1"/>
                </a:solidFill>
                <a:latin typeface="Tahoma"/>
                <a:ea typeface="Tahoma"/>
                <a:cs typeface="Tahoma"/>
                <a:sym typeface="Tahoma"/>
              </a:defRPr>
            </a:lvl1pPr>
            <a:lvl2pPr indent="-228600" lvl="1" marL="914400" marR="0" rtl="0" algn="l">
              <a:spcBef>
                <a:spcPts val="240"/>
              </a:spcBef>
              <a:spcAft>
                <a:spcPts val="0"/>
              </a:spcAft>
              <a:buClr>
                <a:schemeClr val="lt1"/>
              </a:buClr>
              <a:buSzPts val="2800"/>
              <a:buFont typeface="Noto Sans Symbols"/>
              <a:buNone/>
              <a:defRPr b="0" i="0" sz="1200" u="none" cap="none" strike="noStrike">
                <a:solidFill>
                  <a:schemeClr val="lt1"/>
                </a:solidFill>
                <a:latin typeface="Tahoma"/>
                <a:ea typeface="Tahoma"/>
                <a:cs typeface="Tahoma"/>
                <a:sym typeface="Tahoma"/>
              </a:defRPr>
            </a:lvl2pPr>
            <a:lvl3pPr indent="-228600" lvl="2" marL="1371600" marR="0" rtl="0" algn="l">
              <a:spcBef>
                <a:spcPts val="200"/>
              </a:spcBef>
              <a:spcAft>
                <a:spcPts val="0"/>
              </a:spcAft>
              <a:buClr>
                <a:schemeClr val="lt1"/>
              </a:buClr>
              <a:buSzPts val="2400"/>
              <a:buFont typeface="Noto Sans Symbols"/>
              <a:buNone/>
              <a:defRPr b="0" i="0" sz="1000" u="none" cap="none" strike="noStrike">
                <a:solidFill>
                  <a:schemeClr val="lt1"/>
                </a:solidFill>
                <a:latin typeface="Tahoma"/>
                <a:ea typeface="Tahoma"/>
                <a:cs typeface="Tahoma"/>
                <a:sym typeface="Tahoma"/>
              </a:defRPr>
            </a:lvl3pPr>
            <a:lvl4pPr indent="-228600" lvl="3" marL="1828800" marR="0" rtl="0" algn="l">
              <a:spcBef>
                <a:spcPts val="180"/>
              </a:spcBef>
              <a:spcAft>
                <a:spcPts val="0"/>
              </a:spcAft>
              <a:buClr>
                <a:schemeClr val="lt1"/>
              </a:buClr>
              <a:buSzPts val="2000"/>
              <a:buFont typeface="Noto Sans Symbols"/>
              <a:buNone/>
              <a:defRPr b="0" i="0" sz="900" u="none" cap="none" strike="noStrike">
                <a:solidFill>
                  <a:schemeClr val="lt1"/>
                </a:solidFill>
                <a:latin typeface="Tahoma"/>
                <a:ea typeface="Tahoma"/>
                <a:cs typeface="Tahoma"/>
                <a:sym typeface="Tahoma"/>
              </a:defRPr>
            </a:lvl4pPr>
            <a:lvl5pPr indent="-228600" lvl="4" marL="2286000" marR="0" rtl="0" algn="l">
              <a:spcBef>
                <a:spcPts val="180"/>
              </a:spcBef>
              <a:spcAft>
                <a:spcPts val="0"/>
              </a:spcAft>
              <a:buClr>
                <a:schemeClr val="lt1"/>
              </a:buClr>
              <a:buSzPts val="2000"/>
              <a:buFont typeface="Noto Sans Symbols"/>
              <a:buNone/>
              <a:defRPr b="0" i="0" sz="900" u="none" cap="none" strike="noStrike">
                <a:solidFill>
                  <a:schemeClr val="lt1"/>
                </a:solidFill>
                <a:latin typeface="Tahoma"/>
                <a:ea typeface="Tahoma"/>
                <a:cs typeface="Tahoma"/>
                <a:sym typeface="Tahoma"/>
              </a:defRPr>
            </a:lvl5pPr>
            <a:lvl6pPr indent="-228600" lvl="5" marL="2743200" marR="0" rtl="0" algn="l">
              <a:spcBef>
                <a:spcPts val="180"/>
              </a:spcBef>
              <a:spcAft>
                <a:spcPts val="0"/>
              </a:spcAft>
              <a:buClr>
                <a:schemeClr val="lt1"/>
              </a:buClr>
              <a:buSzPts val="2000"/>
              <a:buFont typeface="Noto Sans Symbols"/>
              <a:buNone/>
              <a:defRPr b="0" i="0" sz="900" u="none" cap="none" strike="noStrike">
                <a:solidFill>
                  <a:schemeClr val="lt1"/>
                </a:solidFill>
                <a:latin typeface="Tahoma"/>
                <a:ea typeface="Tahoma"/>
                <a:cs typeface="Tahoma"/>
                <a:sym typeface="Tahoma"/>
              </a:defRPr>
            </a:lvl6pPr>
            <a:lvl7pPr indent="-228600" lvl="6" marL="3200400" marR="0" rtl="0" algn="l">
              <a:spcBef>
                <a:spcPts val="180"/>
              </a:spcBef>
              <a:spcAft>
                <a:spcPts val="0"/>
              </a:spcAft>
              <a:buClr>
                <a:schemeClr val="lt1"/>
              </a:buClr>
              <a:buSzPts val="2000"/>
              <a:buFont typeface="Noto Sans Symbols"/>
              <a:buNone/>
              <a:defRPr b="0" i="0" sz="900" u="none" cap="none" strike="noStrike">
                <a:solidFill>
                  <a:schemeClr val="lt1"/>
                </a:solidFill>
                <a:latin typeface="Tahoma"/>
                <a:ea typeface="Tahoma"/>
                <a:cs typeface="Tahoma"/>
                <a:sym typeface="Tahoma"/>
              </a:defRPr>
            </a:lvl7pPr>
            <a:lvl8pPr indent="-228600" lvl="7" marL="3657600" marR="0" rtl="0" algn="l">
              <a:spcBef>
                <a:spcPts val="180"/>
              </a:spcBef>
              <a:spcAft>
                <a:spcPts val="0"/>
              </a:spcAft>
              <a:buClr>
                <a:schemeClr val="lt1"/>
              </a:buClr>
              <a:buSzPts val="2000"/>
              <a:buFont typeface="Noto Sans Symbols"/>
              <a:buNone/>
              <a:defRPr b="0" i="0" sz="900" u="none" cap="none" strike="noStrike">
                <a:solidFill>
                  <a:schemeClr val="lt1"/>
                </a:solidFill>
                <a:latin typeface="Tahoma"/>
                <a:ea typeface="Tahoma"/>
                <a:cs typeface="Tahoma"/>
                <a:sym typeface="Tahoma"/>
              </a:defRPr>
            </a:lvl8pPr>
            <a:lvl9pPr indent="-228600" lvl="8" marL="4114800" marR="0" rtl="0" algn="l">
              <a:spcBef>
                <a:spcPts val="180"/>
              </a:spcBef>
              <a:spcAft>
                <a:spcPts val="0"/>
              </a:spcAft>
              <a:buClr>
                <a:schemeClr val="lt1"/>
              </a:buClr>
              <a:buSzPts val="2000"/>
              <a:buFont typeface="Noto Sans Symbols"/>
              <a:buNone/>
              <a:defRPr b="0" i="0" sz="900" u="none" cap="none" strike="noStrike">
                <a:solidFill>
                  <a:schemeClr val="lt1"/>
                </a:solidFill>
                <a:latin typeface="Tahoma"/>
                <a:ea typeface="Tahoma"/>
                <a:cs typeface="Tahoma"/>
                <a:sym typeface="Tahoma"/>
              </a:defRPr>
            </a:lvl9pPr>
          </a:lstStyle>
          <a:p/>
        </p:txBody>
      </p:sp>
      <p:sp>
        <p:nvSpPr>
          <p:cNvPr id="69" name="Google Shape;69;p10"/>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lt1"/>
                </a:solidFill>
                <a:latin typeface="Tahoma"/>
                <a:ea typeface="Tahoma"/>
                <a:cs typeface="Tahoma"/>
                <a:sym typeface="Tahoma"/>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70" name="Google Shape;70;p10"/>
          <p:cNvSpPr txBox="1"/>
          <p:nvPr>
            <p:ph idx="11" type="ftr"/>
          </p:nvPr>
        </p:nvSpPr>
        <p:spPr>
          <a:xfrm>
            <a:off x="3048000" y="6248400"/>
            <a:ext cx="3276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i="0" sz="1400" u="none" cap="none" strike="noStrike">
                <a:solidFill>
                  <a:schemeClr val="lt1"/>
                </a:solidFill>
                <a:latin typeface="Tahoma"/>
                <a:ea typeface="Tahoma"/>
                <a:cs typeface="Tahoma"/>
                <a:sym typeface="Tahoma"/>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71" name="Google Shape;71;p10"/>
          <p:cNvSpPr txBox="1"/>
          <p:nvPr>
            <p:ph idx="12" type="sldNum"/>
          </p:nvPr>
        </p:nvSpPr>
        <p:spPr>
          <a:xfrm>
            <a:off x="68580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400" u="none" cap="none" strike="noStrike">
                <a:solidFill>
                  <a:schemeClr val="lt1"/>
                </a:solidFill>
                <a:latin typeface="Tahoma"/>
                <a:ea typeface="Tahoma"/>
                <a:cs typeface="Tahoma"/>
                <a:sym typeface="Tahoma"/>
              </a:defRPr>
            </a:lvl1pPr>
            <a:lvl2pPr indent="0" lvl="1" marL="0" marR="0" rtl="0" algn="r">
              <a:spcBef>
                <a:spcPts val="0"/>
              </a:spcBef>
              <a:spcAft>
                <a:spcPts val="0"/>
              </a:spcAft>
              <a:buNone/>
              <a:defRPr b="0" i="0" sz="1400" u="none" cap="none" strike="noStrike">
                <a:solidFill>
                  <a:schemeClr val="lt1"/>
                </a:solidFill>
                <a:latin typeface="Tahoma"/>
                <a:ea typeface="Tahoma"/>
                <a:cs typeface="Tahoma"/>
                <a:sym typeface="Tahoma"/>
              </a:defRPr>
            </a:lvl2pPr>
            <a:lvl3pPr indent="0" lvl="2" marL="0" marR="0" rtl="0" algn="r">
              <a:spcBef>
                <a:spcPts val="0"/>
              </a:spcBef>
              <a:spcAft>
                <a:spcPts val="0"/>
              </a:spcAft>
              <a:buNone/>
              <a:defRPr b="0" i="0" sz="1400" u="none" cap="none" strike="noStrike">
                <a:solidFill>
                  <a:schemeClr val="lt1"/>
                </a:solidFill>
                <a:latin typeface="Tahoma"/>
                <a:ea typeface="Tahoma"/>
                <a:cs typeface="Tahoma"/>
                <a:sym typeface="Tahoma"/>
              </a:defRPr>
            </a:lvl3pPr>
            <a:lvl4pPr indent="0" lvl="3" marL="0" marR="0" rtl="0" algn="r">
              <a:spcBef>
                <a:spcPts val="0"/>
              </a:spcBef>
              <a:spcAft>
                <a:spcPts val="0"/>
              </a:spcAft>
              <a:buNone/>
              <a:defRPr b="0" i="0" sz="1400" u="none" cap="none" strike="noStrike">
                <a:solidFill>
                  <a:schemeClr val="lt1"/>
                </a:solidFill>
                <a:latin typeface="Tahoma"/>
                <a:ea typeface="Tahoma"/>
                <a:cs typeface="Tahoma"/>
                <a:sym typeface="Tahoma"/>
              </a:defRPr>
            </a:lvl4pPr>
            <a:lvl5pPr indent="0" lvl="4" marL="0" marR="0" rtl="0" algn="r">
              <a:spcBef>
                <a:spcPts val="0"/>
              </a:spcBef>
              <a:spcAft>
                <a:spcPts val="0"/>
              </a:spcAft>
              <a:buNone/>
              <a:defRPr b="0" i="0" sz="1400" u="none" cap="none" strike="noStrike">
                <a:solidFill>
                  <a:schemeClr val="lt1"/>
                </a:solidFill>
                <a:latin typeface="Tahoma"/>
                <a:ea typeface="Tahoma"/>
                <a:cs typeface="Tahoma"/>
                <a:sym typeface="Tahoma"/>
              </a:defRPr>
            </a:lvl5pPr>
            <a:lvl6pPr indent="0" lvl="5" marL="0" marR="0" rtl="0" algn="r">
              <a:spcBef>
                <a:spcPts val="0"/>
              </a:spcBef>
              <a:spcAft>
                <a:spcPts val="0"/>
              </a:spcAft>
              <a:buNone/>
              <a:defRPr b="0" i="0" sz="1400" u="none" cap="none" strike="noStrike">
                <a:solidFill>
                  <a:schemeClr val="lt1"/>
                </a:solidFill>
                <a:latin typeface="Tahoma"/>
                <a:ea typeface="Tahoma"/>
                <a:cs typeface="Tahoma"/>
                <a:sym typeface="Tahoma"/>
              </a:defRPr>
            </a:lvl6pPr>
            <a:lvl7pPr indent="0" lvl="6" marL="0" marR="0" rtl="0" algn="r">
              <a:spcBef>
                <a:spcPts val="0"/>
              </a:spcBef>
              <a:spcAft>
                <a:spcPts val="0"/>
              </a:spcAft>
              <a:buNone/>
              <a:defRPr b="0" i="0" sz="1400" u="none" cap="none" strike="noStrike">
                <a:solidFill>
                  <a:schemeClr val="lt1"/>
                </a:solidFill>
                <a:latin typeface="Tahoma"/>
                <a:ea typeface="Tahoma"/>
                <a:cs typeface="Tahoma"/>
                <a:sym typeface="Tahoma"/>
              </a:defRPr>
            </a:lvl7pPr>
            <a:lvl8pPr indent="0" lvl="7" marL="0" marR="0" rtl="0" algn="r">
              <a:spcBef>
                <a:spcPts val="0"/>
              </a:spcBef>
              <a:spcAft>
                <a:spcPts val="0"/>
              </a:spcAft>
              <a:buNone/>
              <a:defRPr b="0" i="0" sz="1400" u="none" cap="none" strike="noStrike">
                <a:solidFill>
                  <a:schemeClr val="lt1"/>
                </a:solidFill>
                <a:latin typeface="Tahoma"/>
                <a:ea typeface="Tahoma"/>
                <a:cs typeface="Tahoma"/>
                <a:sym typeface="Tahoma"/>
              </a:defRPr>
            </a:lvl8pPr>
            <a:lvl9pPr indent="0" lvl="8" marL="0" marR="0" rtl="0" algn="r">
              <a:spcBef>
                <a:spcPts val="0"/>
              </a:spcBef>
              <a:spcAft>
                <a:spcPts val="0"/>
              </a:spcAft>
              <a:buNone/>
              <a:defRPr b="0" i="0" sz="1400" u="none" cap="none" strike="noStrike">
                <a:solidFill>
                  <a:schemeClr val="lt1"/>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3.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rotWithShape="1">
          <a:blip r:embed="rId1">
            <a:alphaModFix/>
          </a:blip>
          <a:stretch>
            <a:fillRect b="0" l="0" r="0" t="0"/>
          </a:stretch>
        </a:blip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1219200" y="381000"/>
            <a:ext cx="7543800" cy="1143000"/>
          </a:xfrm>
          <a:prstGeom prst="rect">
            <a:avLst/>
          </a:prstGeom>
          <a:noFill/>
          <a:ln>
            <a:noFill/>
          </a:ln>
        </p:spPr>
        <p:txBody>
          <a:bodyPr anchorCtr="0" anchor="ctr" bIns="91425" lIns="91425" spcFirstLastPara="1" rIns="91425" wrap="square" tIns="91425">
            <a:noAutofit/>
          </a:bodyPr>
          <a:lstStyle>
            <a:lvl1pPr indent="0" lvl="0"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1pPr>
            <a:lvl2pPr indent="0" lvl="1"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2pPr>
            <a:lvl3pPr indent="0" lvl="2"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3pPr>
            <a:lvl4pPr indent="0" lvl="3"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4pPr>
            <a:lvl5pPr indent="0" lvl="4" marL="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5pPr>
            <a:lvl6pPr indent="0" lvl="5" marL="4572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6pPr>
            <a:lvl7pPr indent="0" lvl="6" marL="9144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7pPr>
            <a:lvl8pPr indent="0" lvl="7" marL="13716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8pPr>
            <a:lvl9pPr indent="0" lvl="8" marL="1828800" marR="0" rtl="0" algn="r">
              <a:spcBef>
                <a:spcPts val="0"/>
              </a:spcBef>
              <a:spcAft>
                <a:spcPts val="0"/>
              </a:spcAft>
              <a:buSzPts val="1400"/>
              <a:buNone/>
              <a:defRPr b="0" i="1" sz="4400" u="none" cap="none" strike="noStrike">
                <a:solidFill>
                  <a:schemeClr val="lt2"/>
                </a:solidFill>
                <a:latin typeface="Tahoma"/>
                <a:ea typeface="Tahoma"/>
                <a:cs typeface="Tahoma"/>
                <a:sym typeface="Tahoma"/>
              </a:defRPr>
            </a:lvl9pPr>
          </a:lstStyle>
          <a:p/>
        </p:txBody>
      </p:sp>
      <p:sp>
        <p:nvSpPr>
          <p:cNvPr id="11" name="Google Shape;11;p1"/>
          <p:cNvSpPr txBox="1"/>
          <p:nvPr>
            <p:ph idx="1" type="body"/>
          </p:nvPr>
        </p:nvSpPr>
        <p:spPr>
          <a:xfrm>
            <a:off x="3048000" y="1752600"/>
            <a:ext cx="5715000" cy="4343400"/>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chemeClr val="lt1"/>
              </a:buClr>
              <a:buSzPts val="3200"/>
              <a:buFont typeface="Noto Sans Symbols"/>
              <a:buChar char="•"/>
              <a:defRPr b="0" i="0" sz="3200" u="none" cap="none" strike="noStrike">
                <a:solidFill>
                  <a:schemeClr val="lt1"/>
                </a:solidFill>
                <a:latin typeface="Tahoma"/>
                <a:ea typeface="Tahoma"/>
                <a:cs typeface="Tahoma"/>
                <a:sym typeface="Tahoma"/>
              </a:defRPr>
            </a:lvl1pPr>
            <a:lvl2pPr indent="-406400" lvl="1" marL="914400" marR="0" rtl="0" algn="l">
              <a:spcBef>
                <a:spcPts val="560"/>
              </a:spcBef>
              <a:spcAft>
                <a:spcPts val="0"/>
              </a:spcAft>
              <a:buClr>
                <a:schemeClr val="lt1"/>
              </a:buClr>
              <a:buSzPts val="2800"/>
              <a:buFont typeface="Noto Sans Symbols"/>
              <a:buChar char="•"/>
              <a:defRPr b="0" i="0" sz="2800" u="none" cap="none" strike="noStrike">
                <a:solidFill>
                  <a:schemeClr val="lt1"/>
                </a:solidFill>
                <a:latin typeface="Tahoma"/>
                <a:ea typeface="Tahoma"/>
                <a:cs typeface="Tahoma"/>
                <a:sym typeface="Tahoma"/>
              </a:defRPr>
            </a:lvl2pPr>
            <a:lvl3pPr indent="-381000" lvl="2" marL="13716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Tahoma"/>
                <a:ea typeface="Tahoma"/>
                <a:cs typeface="Tahoma"/>
                <a:sym typeface="Tahoma"/>
              </a:defRPr>
            </a:lvl3pPr>
            <a:lvl4pPr indent="-355600" lvl="3" marL="18288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4pPr>
            <a:lvl5pPr indent="-355600" lvl="4" marL="22860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5pPr>
            <a:lvl6pPr indent="-355600" lvl="5" marL="27432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6pPr>
            <a:lvl7pPr indent="-355600" lvl="6" marL="32004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7pPr>
            <a:lvl8pPr indent="-355600" lvl="7" marL="3657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8pPr>
            <a:lvl9pPr indent="-355600" lvl="8" marL="41148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Tahoma"/>
                <a:ea typeface="Tahoma"/>
                <a:cs typeface="Tahoma"/>
                <a:sym typeface="Tahoma"/>
              </a:defRPr>
            </a:lvl9pPr>
          </a:lstStyle>
          <a:p/>
        </p:txBody>
      </p:sp>
      <p:sp>
        <p:nvSpPr>
          <p:cNvPr id="12" name="Google Shape;12;p1"/>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lt1"/>
                </a:solidFill>
                <a:latin typeface="Tahoma"/>
                <a:ea typeface="Tahoma"/>
                <a:cs typeface="Tahoma"/>
                <a:sym typeface="Tahoma"/>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13" name="Google Shape;13;p1"/>
          <p:cNvSpPr txBox="1"/>
          <p:nvPr>
            <p:ph idx="11" type="ftr"/>
          </p:nvPr>
        </p:nvSpPr>
        <p:spPr>
          <a:xfrm>
            <a:off x="3048000" y="6248400"/>
            <a:ext cx="3276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i="0" sz="1400" u="none" cap="none" strike="noStrike">
                <a:solidFill>
                  <a:schemeClr val="lt1"/>
                </a:solidFill>
                <a:latin typeface="Tahoma"/>
                <a:ea typeface="Tahoma"/>
                <a:cs typeface="Tahoma"/>
                <a:sym typeface="Tahoma"/>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14" name="Google Shape;14;p1"/>
          <p:cNvSpPr txBox="1"/>
          <p:nvPr>
            <p:ph idx="12" type="sldNum"/>
          </p:nvPr>
        </p:nvSpPr>
        <p:spPr>
          <a:xfrm>
            <a:off x="68580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400" u="none" cap="none" strike="noStrike">
                <a:solidFill>
                  <a:schemeClr val="lt1"/>
                </a:solidFill>
                <a:latin typeface="Tahoma"/>
                <a:ea typeface="Tahoma"/>
                <a:cs typeface="Tahoma"/>
                <a:sym typeface="Tahoma"/>
              </a:defRPr>
            </a:lvl1pPr>
            <a:lvl2pPr indent="0" lvl="1" marL="0" marR="0" rtl="0" algn="r">
              <a:spcBef>
                <a:spcPts val="0"/>
              </a:spcBef>
              <a:spcAft>
                <a:spcPts val="0"/>
              </a:spcAft>
              <a:buNone/>
              <a:defRPr b="0" i="0" sz="1400" u="none" cap="none" strike="noStrike">
                <a:solidFill>
                  <a:schemeClr val="lt1"/>
                </a:solidFill>
                <a:latin typeface="Tahoma"/>
                <a:ea typeface="Tahoma"/>
                <a:cs typeface="Tahoma"/>
                <a:sym typeface="Tahoma"/>
              </a:defRPr>
            </a:lvl2pPr>
            <a:lvl3pPr indent="0" lvl="2" marL="0" marR="0" rtl="0" algn="r">
              <a:spcBef>
                <a:spcPts val="0"/>
              </a:spcBef>
              <a:spcAft>
                <a:spcPts val="0"/>
              </a:spcAft>
              <a:buNone/>
              <a:defRPr b="0" i="0" sz="1400" u="none" cap="none" strike="noStrike">
                <a:solidFill>
                  <a:schemeClr val="lt1"/>
                </a:solidFill>
                <a:latin typeface="Tahoma"/>
                <a:ea typeface="Tahoma"/>
                <a:cs typeface="Tahoma"/>
                <a:sym typeface="Tahoma"/>
              </a:defRPr>
            </a:lvl3pPr>
            <a:lvl4pPr indent="0" lvl="3" marL="0" marR="0" rtl="0" algn="r">
              <a:spcBef>
                <a:spcPts val="0"/>
              </a:spcBef>
              <a:spcAft>
                <a:spcPts val="0"/>
              </a:spcAft>
              <a:buNone/>
              <a:defRPr b="0" i="0" sz="1400" u="none" cap="none" strike="noStrike">
                <a:solidFill>
                  <a:schemeClr val="lt1"/>
                </a:solidFill>
                <a:latin typeface="Tahoma"/>
                <a:ea typeface="Tahoma"/>
                <a:cs typeface="Tahoma"/>
                <a:sym typeface="Tahoma"/>
              </a:defRPr>
            </a:lvl4pPr>
            <a:lvl5pPr indent="0" lvl="4" marL="0" marR="0" rtl="0" algn="r">
              <a:spcBef>
                <a:spcPts val="0"/>
              </a:spcBef>
              <a:spcAft>
                <a:spcPts val="0"/>
              </a:spcAft>
              <a:buNone/>
              <a:defRPr b="0" i="0" sz="1400" u="none" cap="none" strike="noStrike">
                <a:solidFill>
                  <a:schemeClr val="lt1"/>
                </a:solidFill>
                <a:latin typeface="Tahoma"/>
                <a:ea typeface="Tahoma"/>
                <a:cs typeface="Tahoma"/>
                <a:sym typeface="Tahoma"/>
              </a:defRPr>
            </a:lvl5pPr>
            <a:lvl6pPr indent="0" lvl="5" marL="0" marR="0" rtl="0" algn="r">
              <a:spcBef>
                <a:spcPts val="0"/>
              </a:spcBef>
              <a:spcAft>
                <a:spcPts val="0"/>
              </a:spcAft>
              <a:buNone/>
              <a:defRPr b="0" i="0" sz="1400" u="none" cap="none" strike="noStrike">
                <a:solidFill>
                  <a:schemeClr val="lt1"/>
                </a:solidFill>
                <a:latin typeface="Tahoma"/>
                <a:ea typeface="Tahoma"/>
                <a:cs typeface="Tahoma"/>
                <a:sym typeface="Tahoma"/>
              </a:defRPr>
            </a:lvl6pPr>
            <a:lvl7pPr indent="0" lvl="6" marL="0" marR="0" rtl="0" algn="r">
              <a:spcBef>
                <a:spcPts val="0"/>
              </a:spcBef>
              <a:spcAft>
                <a:spcPts val="0"/>
              </a:spcAft>
              <a:buNone/>
              <a:defRPr b="0" i="0" sz="1400" u="none" cap="none" strike="noStrike">
                <a:solidFill>
                  <a:schemeClr val="lt1"/>
                </a:solidFill>
                <a:latin typeface="Tahoma"/>
                <a:ea typeface="Tahoma"/>
                <a:cs typeface="Tahoma"/>
                <a:sym typeface="Tahoma"/>
              </a:defRPr>
            </a:lvl7pPr>
            <a:lvl8pPr indent="0" lvl="7" marL="0" marR="0" rtl="0" algn="r">
              <a:spcBef>
                <a:spcPts val="0"/>
              </a:spcBef>
              <a:spcAft>
                <a:spcPts val="0"/>
              </a:spcAft>
              <a:buNone/>
              <a:defRPr b="0" i="0" sz="1400" u="none" cap="none" strike="noStrike">
                <a:solidFill>
                  <a:schemeClr val="lt1"/>
                </a:solidFill>
                <a:latin typeface="Tahoma"/>
                <a:ea typeface="Tahoma"/>
                <a:cs typeface="Tahoma"/>
                <a:sym typeface="Tahoma"/>
              </a:defRPr>
            </a:lvl8pPr>
            <a:lvl9pPr indent="0" lvl="8" marL="0" marR="0" rtl="0" algn="r">
              <a:spcBef>
                <a:spcPts val="0"/>
              </a:spcBef>
              <a:spcAft>
                <a:spcPts val="0"/>
              </a:spcAft>
              <a:buNone/>
              <a:defRPr b="0" i="0" sz="1400" u="none" cap="none" strike="noStrike">
                <a:solidFill>
                  <a:schemeClr val="lt1"/>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4.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3"/>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90" name="Google Shape;90;p13"/>
          <p:cNvSpPr txBox="1"/>
          <p:nvPr>
            <p:ph idx="11" type="ftr"/>
          </p:nvPr>
        </p:nvSpPr>
        <p:spPr>
          <a:xfrm>
            <a:off x="3124200" y="6248400"/>
            <a:ext cx="30480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91" name="Google Shape;91;p13"/>
          <p:cNvSpPr txBox="1"/>
          <p:nvPr>
            <p:ph type="ctrTitle"/>
          </p:nvPr>
        </p:nvSpPr>
        <p:spPr>
          <a:xfrm>
            <a:off x="762000" y="685800"/>
            <a:ext cx="7772400" cy="35052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US" sz="4800" u="none" cap="none" strike="noStrike">
                <a:solidFill>
                  <a:schemeClr val="lt1"/>
                </a:solidFill>
                <a:latin typeface="Times New Roman"/>
                <a:ea typeface="Times New Roman"/>
                <a:cs typeface="Times New Roman"/>
                <a:sym typeface="Times New Roman"/>
              </a:rPr>
              <a:t>SCIENCE AND THE EDUCATION OF TEACHERS</a:t>
            </a:r>
            <a:br>
              <a:rPr b="0" i="0" lang="en-US" sz="4800" u="none" cap="none" strike="noStrike">
                <a:solidFill>
                  <a:schemeClr val="lt1"/>
                </a:solidFill>
                <a:latin typeface="Times New Roman"/>
                <a:ea typeface="Times New Roman"/>
                <a:cs typeface="Times New Roman"/>
                <a:sym typeface="Times New Roman"/>
              </a:rPr>
            </a:br>
            <a:br>
              <a:rPr b="0" i="0" lang="en-US" sz="4800" u="none" cap="none" strike="noStrike">
                <a:solidFill>
                  <a:schemeClr val="lt1"/>
                </a:solidFill>
                <a:latin typeface="Times New Roman"/>
                <a:ea typeface="Times New Roman"/>
                <a:cs typeface="Times New Roman"/>
                <a:sym typeface="Times New Roman"/>
              </a:rPr>
            </a:br>
            <a:r>
              <a:rPr b="0" i="0" lang="en-US" sz="2900" u="none" cap="none" strike="noStrike">
                <a:solidFill>
                  <a:schemeClr val="lt1"/>
                </a:solidFill>
                <a:latin typeface="Times New Roman"/>
                <a:ea typeface="Times New Roman"/>
                <a:cs typeface="Times New Roman"/>
                <a:sym typeface="Times New Roman"/>
              </a:rPr>
              <a:t>James M. Kauffman</a:t>
            </a:r>
            <a:br>
              <a:rPr b="0" i="0" lang="en-US" sz="2900" u="none" cap="none" strike="noStrike">
                <a:solidFill>
                  <a:schemeClr val="lt1"/>
                </a:solidFill>
                <a:latin typeface="Times New Roman"/>
                <a:ea typeface="Times New Roman"/>
                <a:cs typeface="Times New Roman"/>
                <a:sym typeface="Times New Roman"/>
              </a:rPr>
            </a:br>
            <a:r>
              <a:rPr b="0" i="0" lang="en-US" sz="2900" u="none" cap="none" strike="noStrike">
                <a:solidFill>
                  <a:schemeClr val="lt1"/>
                </a:solidFill>
                <a:latin typeface="Times New Roman"/>
                <a:ea typeface="Times New Roman"/>
                <a:cs typeface="Times New Roman"/>
                <a:sym typeface="Times New Roman"/>
              </a:rPr>
              <a:t>University of Virginia</a:t>
            </a:r>
            <a:br>
              <a:rPr b="0" i="0" lang="en-US" sz="4800" u="none" cap="none" strike="noStrike">
                <a:solidFill>
                  <a:schemeClr val="lt1"/>
                </a:solidFill>
                <a:latin typeface="Times New Roman"/>
                <a:ea typeface="Times New Roman"/>
                <a:cs typeface="Times New Roman"/>
                <a:sym typeface="Times New Roman"/>
              </a:rPr>
            </a:br>
            <a:endParaRPr b="0" i="0" sz="4800" u="none" cap="none" strike="noStrike">
              <a:solidFill>
                <a:schemeClr val="lt1"/>
              </a:solidFill>
              <a:latin typeface="Times New Roman"/>
              <a:ea typeface="Times New Roman"/>
              <a:cs typeface="Times New Roman"/>
              <a:sym typeface="Times New Roman"/>
            </a:endParaRPr>
          </a:p>
        </p:txBody>
      </p:sp>
      <p:sp>
        <p:nvSpPr>
          <p:cNvPr id="92" name="Google Shape;92;p13"/>
          <p:cNvSpPr txBox="1"/>
          <p:nvPr>
            <p:ph idx="1" type="subTitle"/>
          </p:nvPr>
        </p:nvSpPr>
        <p:spPr>
          <a:xfrm>
            <a:off x="1524000" y="4648200"/>
            <a:ext cx="6400800" cy="1752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Clr>
                <a:schemeClr val="lt1"/>
              </a:buClr>
              <a:buFont typeface="Noto Sans Symbols"/>
              <a:buNone/>
            </a:pPr>
            <a:r>
              <a:rPr b="0" i="0" lang="en-US" sz="3600" u="none" cap="none" strike="noStrike">
                <a:solidFill>
                  <a:schemeClr val="lt1"/>
                </a:solidFill>
                <a:latin typeface="Times New Roman"/>
                <a:ea typeface="Times New Roman"/>
                <a:cs typeface="Times New Roman"/>
                <a:sym typeface="Times New Roman"/>
              </a:rPr>
              <a:t>Teachers at the Crossroads:</a:t>
            </a:r>
            <a:endParaRPr/>
          </a:p>
          <a:p>
            <a:pPr indent="0" lvl="0" marL="0" marR="0" rtl="0" algn="r">
              <a:spcBef>
                <a:spcPts val="1020"/>
              </a:spcBef>
              <a:spcAft>
                <a:spcPts val="0"/>
              </a:spcAft>
              <a:buClr>
                <a:schemeClr val="lt1"/>
              </a:buClr>
              <a:buFont typeface="Noto Sans Symbols"/>
              <a:buNone/>
            </a:pPr>
            <a:r>
              <a:rPr b="0" i="0" lang="en-US" sz="3600" u="none" cap="none" strike="noStrike">
                <a:solidFill>
                  <a:schemeClr val="lt1"/>
                </a:solidFill>
                <a:latin typeface="Times New Roman"/>
                <a:ea typeface="Times New Roman"/>
                <a:cs typeface="Times New Roman"/>
                <a:sym typeface="Times New Roman"/>
              </a:rPr>
              <a:t>The State of Teacher Preparation</a:t>
            </a:r>
            <a:endParaRPr b="0" i="0" sz="3200" u="none" cap="none" strike="noStrike">
              <a:solidFill>
                <a:schemeClr val="lt1"/>
              </a:solidFill>
              <a:latin typeface="Times New Roman"/>
              <a:ea typeface="Times New Roman"/>
              <a:cs typeface="Times New Roman"/>
              <a:sym typeface="Times New Roman"/>
            </a:endParaRPr>
          </a:p>
          <a:p>
            <a:pPr indent="0" lvl="0" marL="0" marR="0" rtl="0" algn="r">
              <a:spcBef>
                <a:spcPts val="640"/>
              </a:spcBef>
              <a:spcAft>
                <a:spcPts val="0"/>
              </a:spcAft>
              <a:buClr>
                <a:schemeClr val="lt1"/>
              </a:buClr>
              <a:buFont typeface="Noto Sans Symbols"/>
              <a:buNone/>
            </a:pPr>
            <a:r>
              <a:t/>
            </a:r>
            <a:endParaRPr b="0" i="0" sz="3200" u="none" cap="none" strike="noStrike">
              <a:solidFill>
                <a:schemeClr val="lt1"/>
              </a:solidFill>
              <a:latin typeface="Tahoma"/>
              <a:ea typeface="Tahoma"/>
              <a:cs typeface="Tahoma"/>
              <a:sym typeface="Tahoma"/>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2"/>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171" name="Google Shape;171;p22"/>
          <p:cNvSpPr txBox="1"/>
          <p:nvPr>
            <p:ph idx="11" type="ftr"/>
          </p:nvPr>
        </p:nvSpPr>
        <p:spPr>
          <a:xfrm>
            <a:off x="3124200" y="6248400"/>
            <a:ext cx="30480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172" name="Google Shape;172;p22"/>
          <p:cNvSpPr txBox="1"/>
          <p:nvPr>
            <p:ph type="ctrTitle"/>
          </p:nvPr>
        </p:nvSpPr>
        <p:spPr>
          <a:xfrm>
            <a:off x="609600" y="381000"/>
            <a:ext cx="7772400" cy="11430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1" lang="en-US" sz="4800" u="none" cap="none" strike="noStrike">
                <a:solidFill>
                  <a:schemeClr val="lt1"/>
                </a:solidFill>
                <a:latin typeface="Arial"/>
                <a:ea typeface="Arial"/>
                <a:cs typeface="Arial"/>
                <a:sym typeface="Arial"/>
              </a:rPr>
              <a:t>Disproof versus Proof</a:t>
            </a:r>
            <a:endParaRPr/>
          </a:p>
        </p:txBody>
      </p:sp>
      <p:sp>
        <p:nvSpPr>
          <p:cNvPr id="173" name="Google Shape;173;p22"/>
          <p:cNvSpPr txBox="1"/>
          <p:nvPr>
            <p:ph idx="1" type="subTitle"/>
          </p:nvPr>
        </p:nvSpPr>
        <p:spPr>
          <a:xfrm>
            <a:off x="1295400" y="2057400"/>
            <a:ext cx="6781800" cy="3657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Noto Sans Symbols"/>
              <a:buNone/>
            </a:pPr>
            <a:r>
              <a:rPr b="0" i="0" lang="en-US" sz="3200" u="none" cap="none" strike="noStrike">
                <a:solidFill>
                  <a:schemeClr val="lt1"/>
                </a:solidFill>
                <a:latin typeface="Arial"/>
                <a:ea typeface="Arial"/>
                <a:cs typeface="Arial"/>
                <a:sym typeface="Arial"/>
              </a:rPr>
              <a:t>For example, the technique known as facilitated communication (FC) might be disproved as a means of communication more readily than it can be proven to work.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3">
                                            <p:txEl>
                                              <p:pRg end="0" st="0"/>
                                            </p:txEl>
                                          </p:spTgt>
                                        </p:tgtEl>
                                        <p:attrNameLst>
                                          <p:attrName>style.visibility</p:attrName>
                                        </p:attrNameLst>
                                      </p:cBhvr>
                                      <p:to>
                                        <p:strVal val="visible"/>
                                      </p:to>
                                    </p:set>
                                    <p:animEffect filter="fade" transition="in">
                                      <p:cBhvr>
                                        <p:cTn dur="500"/>
                                        <p:tgtEl>
                                          <p:spTgt spid="173">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23"/>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180" name="Google Shape;180;p23"/>
          <p:cNvSpPr txBox="1"/>
          <p:nvPr>
            <p:ph idx="11" type="ftr"/>
          </p:nvPr>
        </p:nvSpPr>
        <p:spPr>
          <a:xfrm>
            <a:off x="3124200" y="6248400"/>
            <a:ext cx="30480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181" name="Google Shape;181;p23"/>
          <p:cNvSpPr txBox="1"/>
          <p:nvPr>
            <p:ph type="ctrTitle"/>
          </p:nvPr>
        </p:nvSpPr>
        <p:spPr>
          <a:xfrm>
            <a:off x="609600" y="533400"/>
            <a:ext cx="7772400" cy="11430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1" lang="en-US" sz="4800" u="none" cap="none" strike="noStrike">
                <a:solidFill>
                  <a:schemeClr val="lt1"/>
                </a:solidFill>
                <a:latin typeface="Arial"/>
                <a:ea typeface="Arial"/>
                <a:cs typeface="Arial"/>
                <a:sym typeface="Arial"/>
              </a:rPr>
              <a:t>Contingent versus Noncontingent Statements</a:t>
            </a:r>
            <a:endParaRPr/>
          </a:p>
        </p:txBody>
      </p:sp>
      <p:sp>
        <p:nvSpPr>
          <p:cNvPr id="182" name="Google Shape;182;p23"/>
          <p:cNvSpPr txBox="1"/>
          <p:nvPr>
            <p:ph idx="1" type="subTitle"/>
          </p:nvPr>
        </p:nvSpPr>
        <p:spPr>
          <a:xfrm>
            <a:off x="1447800" y="2362200"/>
            <a:ext cx="6400800" cy="1752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Noto Sans Symbols"/>
              <a:buNone/>
            </a:pPr>
            <a:r>
              <a:rPr b="0" i="0" lang="en-US" sz="3200" u="none" cap="none" strike="noStrike">
                <a:solidFill>
                  <a:schemeClr val="lt1"/>
                </a:solidFill>
                <a:latin typeface="Arial"/>
                <a:ea typeface="Arial"/>
                <a:cs typeface="Arial"/>
                <a:sym typeface="Arial"/>
              </a:rPr>
              <a:t>The claim that rewarding consequences work has to be qualified.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2">
                                            <p:txEl>
                                              <p:pRg end="0" st="0"/>
                                            </p:txEl>
                                          </p:spTgt>
                                        </p:tgtEl>
                                        <p:attrNameLst>
                                          <p:attrName>style.visibility</p:attrName>
                                        </p:attrNameLst>
                                      </p:cBhvr>
                                      <p:to>
                                        <p:strVal val="visible"/>
                                      </p:to>
                                    </p:set>
                                    <p:animEffect filter="fade" transition="in">
                                      <p:cBhvr>
                                        <p:cTn dur="500"/>
                                        <p:tgtEl>
                                          <p:spTgt spid="182">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24"/>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189" name="Google Shape;189;p24"/>
          <p:cNvSpPr txBox="1"/>
          <p:nvPr>
            <p:ph idx="11" type="ftr"/>
          </p:nvPr>
        </p:nvSpPr>
        <p:spPr>
          <a:xfrm>
            <a:off x="3124200" y="6248400"/>
            <a:ext cx="30480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190" name="Google Shape;190;p24"/>
          <p:cNvSpPr txBox="1"/>
          <p:nvPr>
            <p:ph type="ctrTitle"/>
          </p:nvPr>
        </p:nvSpPr>
        <p:spPr>
          <a:xfrm>
            <a:off x="5334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1" lang="en-US" sz="4800" u="none" cap="none" strike="noStrike">
                <a:solidFill>
                  <a:schemeClr val="lt1"/>
                </a:solidFill>
                <a:latin typeface="Arial"/>
                <a:ea typeface="Arial"/>
                <a:cs typeface="Arial"/>
                <a:sym typeface="Arial"/>
              </a:rPr>
              <a:t>Replication versus Idiosyncratic Data</a:t>
            </a:r>
            <a:endParaRPr/>
          </a:p>
        </p:txBody>
      </p:sp>
      <p:sp>
        <p:nvSpPr>
          <p:cNvPr id="191" name="Google Shape;191;p24"/>
          <p:cNvSpPr txBox="1"/>
          <p:nvPr>
            <p:ph idx="1" type="subTitle"/>
          </p:nvPr>
        </p:nvSpPr>
        <p:spPr>
          <a:xfrm>
            <a:off x="1447800" y="2667000"/>
            <a:ext cx="6477000" cy="2209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Noto Sans Symbols"/>
              <a:buNone/>
            </a:pPr>
            <a:r>
              <a:rPr b="0" i="0" lang="en-US" sz="3200" u="none" cap="none" strike="noStrike">
                <a:solidFill>
                  <a:schemeClr val="lt1"/>
                </a:solidFill>
                <a:latin typeface="Arial"/>
                <a:ea typeface="Arial"/>
                <a:cs typeface="Arial"/>
                <a:sym typeface="Arial"/>
              </a:rPr>
              <a:t>Finding an effect that can be replicated by other teachers in other locations is particularly important.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1">
                                            <p:txEl>
                                              <p:pRg end="0" st="0"/>
                                            </p:txEl>
                                          </p:spTgt>
                                        </p:tgtEl>
                                        <p:attrNameLst>
                                          <p:attrName>style.visibility</p:attrName>
                                        </p:attrNameLst>
                                      </p:cBhvr>
                                      <p:to>
                                        <p:strVal val="visible"/>
                                      </p:to>
                                    </p:set>
                                    <p:animEffect filter="fade" transition="in">
                                      <p:cBhvr>
                                        <p:cTn dur="500"/>
                                        <p:tgtEl>
                                          <p:spTgt spid="191">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25"/>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198" name="Google Shape;198;p25"/>
          <p:cNvSpPr txBox="1"/>
          <p:nvPr>
            <p:ph idx="11" type="ftr"/>
          </p:nvPr>
        </p:nvSpPr>
        <p:spPr>
          <a:xfrm>
            <a:off x="3124200" y="6248400"/>
            <a:ext cx="30480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199" name="Google Shape;199;p25"/>
          <p:cNvSpPr txBox="1"/>
          <p:nvPr>
            <p:ph type="ctrTitle"/>
          </p:nvPr>
        </p:nvSpPr>
        <p:spPr>
          <a:xfrm>
            <a:off x="381000" y="228600"/>
            <a:ext cx="8458200" cy="22098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1" lang="en-US" sz="4800" u="none" cap="none" strike="noStrike">
                <a:solidFill>
                  <a:schemeClr val="lt1"/>
                </a:solidFill>
                <a:latin typeface="Arial"/>
                <a:ea typeface="Arial"/>
                <a:cs typeface="Arial"/>
                <a:sym typeface="Arial"/>
              </a:rPr>
              <a:t>Observation</a:t>
            </a:r>
            <a:r>
              <a:rPr b="0" i="0" lang="en-US" sz="4800" u="none" cap="none" strike="noStrike">
                <a:solidFill>
                  <a:schemeClr val="lt1"/>
                </a:solidFill>
                <a:latin typeface="Arial"/>
                <a:ea typeface="Arial"/>
                <a:cs typeface="Arial"/>
                <a:sym typeface="Arial"/>
              </a:rPr>
              <a:t>, M</a:t>
            </a:r>
            <a:r>
              <a:rPr b="0" i="1" lang="en-US" sz="4800" u="none" cap="none" strike="noStrike">
                <a:solidFill>
                  <a:schemeClr val="lt1"/>
                </a:solidFill>
                <a:latin typeface="Arial"/>
                <a:ea typeface="Arial"/>
                <a:cs typeface="Arial"/>
                <a:sym typeface="Arial"/>
              </a:rPr>
              <a:t>easurement, Reason, and Experiment versus Philosophy or Ideology</a:t>
            </a:r>
            <a:endParaRPr b="0" i="1" sz="4800" u="none" cap="none" strike="noStrike">
              <a:solidFill>
                <a:schemeClr val="lt1"/>
              </a:solidFill>
              <a:latin typeface="Times New Roman"/>
              <a:ea typeface="Times New Roman"/>
              <a:cs typeface="Times New Roman"/>
              <a:sym typeface="Times New Roman"/>
            </a:endParaRPr>
          </a:p>
        </p:txBody>
      </p:sp>
      <p:sp>
        <p:nvSpPr>
          <p:cNvPr id="200" name="Google Shape;200;p25"/>
          <p:cNvSpPr txBox="1"/>
          <p:nvPr>
            <p:ph idx="1" type="subTitle"/>
          </p:nvPr>
        </p:nvSpPr>
        <p:spPr>
          <a:xfrm>
            <a:off x="1828800" y="2362200"/>
            <a:ext cx="5867400" cy="4038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Noto Sans Symbols"/>
              <a:buNone/>
            </a:pPr>
            <a:r>
              <a:rPr b="0" i="0" lang="en-US" sz="3200" u="none" cap="none" strike="noStrike">
                <a:solidFill>
                  <a:schemeClr val="lt1"/>
                </a:solidFill>
                <a:latin typeface="Times New Roman"/>
                <a:ea typeface="Times New Roman"/>
                <a:cs typeface="Times New Roman"/>
                <a:sym typeface="Times New Roman"/>
              </a:rPr>
              <a:t>Consider this: “We must understand that ‘ready means never.’ If we wait until students are ready to work on challenging standards by virtue of having mastered basic skills, they will never work on challenging standards.”</a:t>
            </a:r>
            <a:r>
              <a:rPr b="0" i="0" lang="en-US" sz="3200" u="none" cap="none" strike="noStrike">
                <a:solidFill>
                  <a:srgbClr val="000000"/>
                </a:solidFill>
                <a:latin typeface="Arial"/>
                <a:ea typeface="Arial"/>
                <a:cs typeface="Arial"/>
                <a:sym typeface="Arial"/>
              </a:rPr>
              <a:t>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0">
                                            <p:txEl>
                                              <p:pRg end="0" st="0"/>
                                            </p:txEl>
                                          </p:spTgt>
                                        </p:tgtEl>
                                        <p:attrNameLst>
                                          <p:attrName>style.visibility</p:attrName>
                                        </p:attrNameLst>
                                      </p:cBhvr>
                                      <p:to>
                                        <p:strVal val="visible"/>
                                      </p:to>
                                    </p:set>
                                    <p:animEffect filter="fade" transition="in">
                                      <p:cBhvr>
                                        <p:cTn dur="500"/>
                                        <p:tgtEl>
                                          <p:spTgt spid="200">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26"/>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207" name="Google Shape;207;p26"/>
          <p:cNvSpPr txBox="1"/>
          <p:nvPr>
            <p:ph idx="11" type="ftr"/>
          </p:nvPr>
        </p:nvSpPr>
        <p:spPr>
          <a:xfrm>
            <a:off x="3124200" y="6248400"/>
            <a:ext cx="30480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208" name="Google Shape;208;p26"/>
          <p:cNvSpPr txBox="1"/>
          <p:nvPr>
            <p:ph type="ctrTitle"/>
          </p:nvPr>
        </p:nvSpPr>
        <p:spPr>
          <a:xfrm>
            <a:off x="533400" y="228600"/>
            <a:ext cx="7772400" cy="14478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1" lang="en-US" sz="4800" u="none" cap="none" strike="noStrike">
                <a:solidFill>
                  <a:schemeClr val="lt1"/>
                </a:solidFill>
                <a:latin typeface="Arial"/>
                <a:ea typeface="Arial"/>
                <a:cs typeface="Arial"/>
                <a:sym typeface="Arial"/>
              </a:rPr>
              <a:t>Gradual Change versus Paradigm Shift</a:t>
            </a:r>
            <a:endParaRPr/>
          </a:p>
        </p:txBody>
      </p:sp>
      <p:sp>
        <p:nvSpPr>
          <p:cNvPr id="209" name="Google Shape;209;p26"/>
          <p:cNvSpPr txBox="1"/>
          <p:nvPr>
            <p:ph idx="1" type="subTitle"/>
          </p:nvPr>
        </p:nvSpPr>
        <p:spPr>
          <a:xfrm>
            <a:off x="1143000" y="1981200"/>
            <a:ext cx="6477000" cy="3505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Noto Sans Symbols"/>
              <a:buNone/>
            </a:pPr>
            <a:r>
              <a:rPr b="0" i="0" lang="en-US" sz="3200" u="none" cap="none" strike="noStrike">
                <a:solidFill>
                  <a:schemeClr val="lt1"/>
                </a:solidFill>
                <a:latin typeface="Arial"/>
                <a:ea typeface="Arial"/>
                <a:cs typeface="Arial"/>
                <a:sym typeface="Arial"/>
              </a:rPr>
              <a:t>Many education reformers are particularly fond of the </a:t>
            </a:r>
            <a:r>
              <a:rPr b="0" i="0" lang="en-US" sz="3200" u="none" cap="none" strike="noStrike">
                <a:solidFill>
                  <a:schemeClr val="lt1"/>
                </a:solidFill>
                <a:latin typeface="Tahoma"/>
                <a:ea typeface="Tahoma"/>
                <a:cs typeface="Tahoma"/>
                <a:sym typeface="Tahoma"/>
              </a:rPr>
              <a:t>“</a:t>
            </a:r>
            <a:r>
              <a:rPr b="0" i="0" lang="en-US" sz="3200" u="none" cap="none" strike="noStrike">
                <a:solidFill>
                  <a:schemeClr val="lt1"/>
                </a:solidFill>
                <a:latin typeface="Arial"/>
                <a:ea typeface="Arial"/>
                <a:cs typeface="Arial"/>
                <a:sym typeface="Arial"/>
              </a:rPr>
              <a:t>break the mold</a:t>
            </a:r>
            <a:r>
              <a:rPr b="0" i="0" lang="en-US" sz="3200" u="none" cap="none" strike="noStrike">
                <a:solidFill>
                  <a:schemeClr val="lt1"/>
                </a:solidFill>
                <a:latin typeface="Tahoma"/>
                <a:ea typeface="Tahoma"/>
                <a:cs typeface="Tahoma"/>
                <a:sym typeface="Tahoma"/>
              </a:rPr>
              <a:t>”</a:t>
            </a:r>
            <a:r>
              <a:rPr b="0" i="0" lang="en-US" sz="3200" u="none" cap="none" strike="noStrike">
                <a:solidFill>
                  <a:schemeClr val="lt1"/>
                </a:solidFill>
                <a:latin typeface="Arial"/>
                <a:ea typeface="Arial"/>
                <a:cs typeface="Arial"/>
                <a:sym typeface="Arial"/>
              </a:rPr>
              <a:t> or </a:t>
            </a:r>
            <a:r>
              <a:rPr b="0" i="0" lang="en-US" sz="3200" u="none" cap="none" strike="noStrike">
                <a:solidFill>
                  <a:schemeClr val="lt1"/>
                </a:solidFill>
                <a:latin typeface="Tahoma"/>
                <a:ea typeface="Tahoma"/>
                <a:cs typeface="Tahoma"/>
                <a:sym typeface="Tahoma"/>
              </a:rPr>
              <a:t>“</a:t>
            </a:r>
            <a:r>
              <a:rPr b="0" i="0" lang="en-US" sz="3200" u="none" cap="none" strike="noStrike">
                <a:solidFill>
                  <a:schemeClr val="lt1"/>
                </a:solidFill>
                <a:latin typeface="Arial"/>
                <a:ea typeface="Arial"/>
                <a:cs typeface="Arial"/>
                <a:sym typeface="Arial"/>
              </a:rPr>
              <a:t>breakthrough</a:t>
            </a:r>
            <a:r>
              <a:rPr b="0" i="0" lang="en-US" sz="3200" u="none" cap="none" strike="noStrike">
                <a:solidFill>
                  <a:schemeClr val="lt1"/>
                </a:solidFill>
                <a:latin typeface="Tahoma"/>
                <a:ea typeface="Tahoma"/>
                <a:cs typeface="Tahoma"/>
                <a:sym typeface="Tahoma"/>
              </a:rPr>
              <a:t>”</a:t>
            </a:r>
            <a:r>
              <a:rPr b="0" i="0" lang="en-US" sz="3200" u="none" cap="none" strike="noStrike">
                <a:solidFill>
                  <a:schemeClr val="lt1"/>
                </a:solidFill>
                <a:latin typeface="Arial"/>
                <a:ea typeface="Arial"/>
                <a:cs typeface="Arial"/>
                <a:sym typeface="Arial"/>
              </a:rPr>
              <a:t> idea of educational reform. However, in education as in other scientific endeavors, paradigm shifts are </a:t>
            </a:r>
            <a:r>
              <a:rPr b="0" i="0" lang="en-US" sz="3200" u="sng" cap="none" strike="noStrike">
                <a:solidFill>
                  <a:schemeClr val="lt1"/>
                </a:solidFill>
                <a:latin typeface="Arial"/>
                <a:ea typeface="Arial"/>
                <a:cs typeface="Arial"/>
                <a:sym typeface="Arial"/>
              </a:rPr>
              <a:t>extremely</a:t>
            </a:r>
            <a:r>
              <a:rPr b="0" i="0" lang="en-US" sz="3200" u="none" cap="none" strike="noStrike">
                <a:solidFill>
                  <a:schemeClr val="lt1"/>
                </a:solidFill>
                <a:latin typeface="Arial"/>
                <a:ea typeface="Arial"/>
                <a:cs typeface="Arial"/>
                <a:sym typeface="Arial"/>
              </a:rPr>
              <a:t> rare.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9">
                                            <p:txEl>
                                              <p:pRg end="0" st="0"/>
                                            </p:txEl>
                                          </p:spTgt>
                                        </p:tgtEl>
                                        <p:attrNameLst>
                                          <p:attrName>style.visibility</p:attrName>
                                        </p:attrNameLst>
                                      </p:cBhvr>
                                      <p:to>
                                        <p:strVal val="visible"/>
                                      </p:to>
                                    </p:set>
                                    <p:animEffect filter="fade" transition="in">
                                      <p:cBhvr>
                                        <p:cTn dur="500"/>
                                        <p:tgtEl>
                                          <p:spTgt spid="209">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27"/>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216" name="Google Shape;216;p27"/>
          <p:cNvSpPr txBox="1"/>
          <p:nvPr>
            <p:ph idx="11" type="ftr"/>
          </p:nvPr>
        </p:nvSpPr>
        <p:spPr>
          <a:xfrm>
            <a:off x="3124200" y="6248400"/>
            <a:ext cx="30480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217" name="Google Shape;217;p27"/>
          <p:cNvSpPr txBox="1"/>
          <p:nvPr>
            <p:ph type="ctrTitle"/>
          </p:nvPr>
        </p:nvSpPr>
        <p:spPr>
          <a:xfrm>
            <a:off x="609600" y="304800"/>
            <a:ext cx="7772400" cy="11430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1" lang="en-US" sz="4800" u="none" cap="none" strike="noStrike">
                <a:solidFill>
                  <a:schemeClr val="lt1"/>
                </a:solidFill>
                <a:latin typeface="Arial"/>
                <a:ea typeface="Arial"/>
                <a:cs typeface="Arial"/>
                <a:sym typeface="Arial"/>
              </a:rPr>
              <a:t>Theory versus Fact</a:t>
            </a:r>
            <a:endParaRPr/>
          </a:p>
        </p:txBody>
      </p:sp>
      <p:sp>
        <p:nvSpPr>
          <p:cNvPr id="218" name="Google Shape;218;p27"/>
          <p:cNvSpPr txBox="1"/>
          <p:nvPr>
            <p:ph idx="1" type="subTitle"/>
          </p:nvPr>
        </p:nvSpPr>
        <p:spPr>
          <a:xfrm>
            <a:off x="1295400" y="1676400"/>
            <a:ext cx="6477000" cy="2590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Noto Sans Symbols"/>
              <a:buNone/>
            </a:pPr>
            <a:r>
              <a:rPr b="0" i="0" lang="en-US" sz="3200" u="none" cap="none" strike="noStrike">
                <a:solidFill>
                  <a:schemeClr val="lt1"/>
                </a:solidFill>
                <a:latin typeface="Tahoma"/>
                <a:ea typeface="Tahoma"/>
                <a:cs typeface="Tahoma"/>
                <a:sym typeface="Tahoma"/>
              </a:rPr>
              <a:t>“</a:t>
            </a:r>
            <a:r>
              <a:rPr b="0" i="0" lang="en-US" sz="3200" u="none" cap="none" strike="noStrike">
                <a:solidFill>
                  <a:schemeClr val="lt1"/>
                </a:solidFill>
                <a:latin typeface="Arial"/>
                <a:ea typeface="Arial"/>
                <a:cs typeface="Arial"/>
                <a:sym typeface="Arial"/>
              </a:rPr>
              <a:t>Theory</a:t>
            </a:r>
            <a:r>
              <a:rPr b="0" i="0" lang="en-US" sz="3200" u="none" cap="none" strike="noStrike">
                <a:solidFill>
                  <a:schemeClr val="lt1"/>
                </a:solidFill>
                <a:latin typeface="Tahoma"/>
                <a:ea typeface="Tahoma"/>
                <a:cs typeface="Tahoma"/>
                <a:sym typeface="Tahoma"/>
              </a:rPr>
              <a:t>”</a:t>
            </a:r>
            <a:r>
              <a:rPr b="0" i="0" lang="en-US" sz="3200" u="none" cap="none" strike="noStrike">
                <a:solidFill>
                  <a:schemeClr val="lt1"/>
                </a:solidFill>
                <a:latin typeface="Arial"/>
                <a:ea typeface="Arial"/>
                <a:cs typeface="Arial"/>
                <a:sym typeface="Arial"/>
              </a:rPr>
              <a:t> in education must become what it is in better-established sciences, not a euphemism for ideology or mere guesswork.</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8">
                                            <p:txEl>
                                              <p:pRg end="0" st="0"/>
                                            </p:txEl>
                                          </p:spTgt>
                                        </p:tgtEl>
                                        <p:attrNameLst>
                                          <p:attrName>style.visibility</p:attrName>
                                        </p:attrNameLst>
                                      </p:cBhvr>
                                      <p:to>
                                        <p:strVal val="visible"/>
                                      </p:to>
                                    </p:set>
                                    <p:animEffect filter="fade" transition="in">
                                      <p:cBhvr>
                                        <p:cTn dur="500"/>
                                        <p:tgtEl>
                                          <p:spTgt spid="218">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28"/>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225" name="Google Shape;225;p28"/>
          <p:cNvSpPr txBox="1"/>
          <p:nvPr>
            <p:ph idx="11" type="ftr"/>
          </p:nvPr>
        </p:nvSpPr>
        <p:spPr>
          <a:xfrm>
            <a:off x="3124200" y="6248400"/>
            <a:ext cx="30480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226" name="Google Shape;226;p28"/>
          <p:cNvSpPr txBox="1"/>
          <p:nvPr>
            <p:ph type="ctrTitle"/>
          </p:nvPr>
        </p:nvSpPr>
        <p:spPr>
          <a:xfrm>
            <a:off x="762000" y="838200"/>
            <a:ext cx="7696200" cy="13716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4800" u="none" cap="none" strike="noStrike">
                <a:solidFill>
                  <a:schemeClr val="lt1"/>
                </a:solidFill>
                <a:latin typeface="Arial"/>
                <a:ea typeface="Arial"/>
                <a:cs typeface="Arial"/>
                <a:sym typeface="Arial"/>
              </a:rPr>
              <a:t>PREPARING TEACHERS TO USE A SCIENCE OF EDUCATION</a:t>
            </a:r>
            <a:br>
              <a:rPr b="0" i="0" lang="en-US" sz="4800" u="none" cap="none" strike="noStrike">
                <a:solidFill>
                  <a:schemeClr val="lt1"/>
                </a:solidFill>
                <a:latin typeface="Arial"/>
                <a:ea typeface="Arial"/>
                <a:cs typeface="Arial"/>
                <a:sym typeface="Arial"/>
              </a:rPr>
            </a:br>
            <a:endParaRPr b="0" i="0" sz="4800" u="none" cap="none" strike="noStrike">
              <a:solidFill>
                <a:schemeClr val="lt1"/>
              </a:solidFill>
              <a:latin typeface="Arial"/>
              <a:ea typeface="Arial"/>
              <a:cs typeface="Arial"/>
              <a:sym typeface="Arial"/>
            </a:endParaRPr>
          </a:p>
        </p:txBody>
      </p:sp>
      <p:sp>
        <p:nvSpPr>
          <p:cNvPr id="227" name="Google Shape;227;p28"/>
          <p:cNvSpPr txBox="1"/>
          <p:nvPr>
            <p:ph idx="1" type="subTitle"/>
          </p:nvPr>
        </p:nvSpPr>
        <p:spPr>
          <a:xfrm>
            <a:off x="1447800" y="2286000"/>
            <a:ext cx="6248400" cy="3657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Noto Sans Symbols"/>
              <a:buNone/>
            </a:pPr>
            <a:r>
              <a:rPr b="0" i="0" lang="en-US" sz="3200" u="none" cap="none" strike="noStrike">
                <a:solidFill>
                  <a:schemeClr val="lt1"/>
                </a:solidFill>
                <a:latin typeface="Tahoma"/>
                <a:ea typeface="Tahoma"/>
                <a:cs typeface="Tahoma"/>
                <a:sym typeface="Tahoma"/>
              </a:rPr>
              <a:t>∫Requires a science of 			education</a:t>
            </a:r>
            <a:endParaRPr/>
          </a:p>
          <a:p>
            <a:pPr indent="0" lvl="0" marL="0" marR="0" rtl="0" algn="l">
              <a:spcBef>
                <a:spcPts val="640"/>
              </a:spcBef>
              <a:spcAft>
                <a:spcPts val="0"/>
              </a:spcAft>
              <a:buClr>
                <a:schemeClr val="lt1"/>
              </a:buClr>
              <a:buFont typeface="Noto Sans Symbols"/>
              <a:buNone/>
            </a:pPr>
            <a:r>
              <a:rPr b="0" i="0" lang="en-US" sz="3200" u="none" cap="none" strike="noStrike">
                <a:solidFill>
                  <a:schemeClr val="lt1"/>
                </a:solidFill>
                <a:latin typeface="Tahoma"/>
                <a:ea typeface="Tahoma"/>
                <a:cs typeface="Tahoma"/>
                <a:sym typeface="Tahoma"/>
              </a:rPr>
              <a:t>∫Common suggestions of 		questionable merit:</a:t>
            </a:r>
            <a:endParaRPr/>
          </a:p>
          <a:p>
            <a:pPr indent="0" lvl="0" marL="0" marR="0" rtl="0" algn="l">
              <a:spcBef>
                <a:spcPts val="640"/>
              </a:spcBef>
              <a:spcAft>
                <a:spcPts val="0"/>
              </a:spcAft>
              <a:buClr>
                <a:schemeClr val="lt1"/>
              </a:buClr>
              <a:buFont typeface="Noto Sans Symbols"/>
              <a:buNone/>
            </a:pPr>
            <a:r>
              <a:rPr b="0" i="0" lang="en-US" sz="3200" u="none" cap="none" strike="noStrike">
                <a:solidFill>
                  <a:schemeClr val="lt1"/>
                </a:solidFill>
                <a:latin typeface="Tahoma"/>
                <a:ea typeface="Tahoma"/>
                <a:cs typeface="Tahoma"/>
                <a:sym typeface="Tahoma"/>
              </a:rPr>
              <a:t>	* Get smarter teachers!</a:t>
            </a:r>
            <a:endParaRPr/>
          </a:p>
          <a:p>
            <a:pPr indent="0" lvl="0" marL="0" marR="0" rtl="0" algn="l">
              <a:spcBef>
                <a:spcPts val="640"/>
              </a:spcBef>
              <a:spcAft>
                <a:spcPts val="0"/>
              </a:spcAft>
              <a:buClr>
                <a:schemeClr val="lt1"/>
              </a:buClr>
              <a:buFont typeface="Noto Sans Symbols"/>
              <a:buNone/>
            </a:pPr>
            <a:r>
              <a:rPr b="0" i="0" lang="en-US" sz="3200" u="none" cap="none" strike="noStrike">
                <a:solidFill>
                  <a:schemeClr val="lt1"/>
                </a:solidFill>
                <a:latin typeface="Tahoma"/>
                <a:ea typeface="Tahoma"/>
                <a:cs typeface="Tahoma"/>
                <a:sym typeface="Tahoma"/>
              </a:rPr>
              <a:t>	* Teachers must know their 		subject!</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27">
                                            <p:txEl>
                                              <p:pRg end="0" st="0"/>
                                            </p:txEl>
                                          </p:spTgt>
                                        </p:tgtEl>
                                        <p:attrNameLst>
                                          <p:attrName>style.visibility</p:attrName>
                                        </p:attrNameLst>
                                      </p:cBhvr>
                                      <p:to>
                                        <p:strVal val="visible"/>
                                      </p:to>
                                    </p:set>
                                    <p:anim calcmode="lin" valueType="num">
                                      <p:cBhvr additive="base">
                                        <p:cTn dur="500"/>
                                        <p:tgtEl>
                                          <p:spTgt spid="227">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27">
                                            <p:txEl>
                                              <p:pRg end="1" st="1"/>
                                            </p:txEl>
                                          </p:spTgt>
                                        </p:tgtEl>
                                        <p:attrNameLst>
                                          <p:attrName>style.visibility</p:attrName>
                                        </p:attrNameLst>
                                      </p:cBhvr>
                                      <p:to>
                                        <p:strVal val="visible"/>
                                      </p:to>
                                    </p:set>
                                    <p:anim calcmode="lin" valueType="num">
                                      <p:cBhvr additive="base">
                                        <p:cTn dur="500"/>
                                        <p:tgtEl>
                                          <p:spTgt spid="227">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27">
                                            <p:txEl>
                                              <p:pRg end="2" st="2"/>
                                            </p:txEl>
                                          </p:spTgt>
                                        </p:tgtEl>
                                        <p:attrNameLst>
                                          <p:attrName>style.visibility</p:attrName>
                                        </p:attrNameLst>
                                      </p:cBhvr>
                                      <p:to>
                                        <p:strVal val="visible"/>
                                      </p:to>
                                    </p:set>
                                    <p:anim calcmode="lin" valueType="num">
                                      <p:cBhvr additive="base">
                                        <p:cTn dur="500"/>
                                        <p:tgtEl>
                                          <p:spTgt spid="227">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27">
                                            <p:txEl>
                                              <p:pRg end="3" st="3"/>
                                            </p:txEl>
                                          </p:spTgt>
                                        </p:tgtEl>
                                        <p:attrNameLst>
                                          <p:attrName>style.visibility</p:attrName>
                                        </p:attrNameLst>
                                      </p:cBhvr>
                                      <p:to>
                                        <p:strVal val="visible"/>
                                      </p:to>
                                    </p:set>
                                    <p:anim calcmode="lin" valueType="num">
                                      <p:cBhvr additive="base">
                                        <p:cTn dur="500"/>
                                        <p:tgtEl>
                                          <p:spTgt spid="227">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29"/>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234" name="Google Shape;234;p29"/>
          <p:cNvSpPr txBox="1"/>
          <p:nvPr>
            <p:ph idx="11" type="ftr"/>
          </p:nvPr>
        </p:nvSpPr>
        <p:spPr>
          <a:xfrm>
            <a:off x="3048000" y="6248400"/>
            <a:ext cx="32766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235" name="Google Shape;235;p29"/>
          <p:cNvSpPr txBox="1"/>
          <p:nvPr>
            <p:ph type="title"/>
          </p:nvPr>
        </p:nvSpPr>
        <p:spPr>
          <a:xfrm>
            <a:off x="685800" y="152400"/>
            <a:ext cx="7772400" cy="16764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1" i="1" lang="en-US" sz="4400" u="none" cap="none" strike="noStrike">
                <a:solidFill>
                  <a:schemeClr val="lt1"/>
                </a:solidFill>
                <a:latin typeface="Arial"/>
                <a:ea typeface="Arial"/>
                <a:cs typeface="Arial"/>
                <a:sym typeface="Arial"/>
              </a:rPr>
              <a:t>Essential characteristics of good teachers? </a:t>
            </a:r>
            <a:endParaRPr/>
          </a:p>
        </p:txBody>
      </p:sp>
      <p:sp>
        <p:nvSpPr>
          <p:cNvPr id="236" name="Google Shape;236;p29"/>
          <p:cNvSpPr txBox="1"/>
          <p:nvPr>
            <p:ph idx="1" type="body"/>
          </p:nvPr>
        </p:nvSpPr>
        <p:spPr>
          <a:xfrm>
            <a:off x="762000" y="22098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3200"/>
              <a:buFont typeface="Noto Sans Symbols"/>
              <a:buChar char="•"/>
            </a:pPr>
            <a:r>
              <a:rPr b="0" i="0" lang="en-US" sz="3200" u="none" cap="none" strike="noStrike">
                <a:solidFill>
                  <a:schemeClr val="lt1"/>
                </a:solidFill>
                <a:latin typeface="Tahoma"/>
                <a:ea typeface="Tahoma"/>
                <a:cs typeface="Tahoma"/>
                <a:sym typeface="Tahoma"/>
              </a:rPr>
              <a:t>How intelligent?</a:t>
            </a:r>
            <a:endParaRPr/>
          </a:p>
          <a:p>
            <a:pPr indent="-342900" lvl="0" marL="342900" marR="0" rtl="0" algn="l">
              <a:spcBef>
                <a:spcPts val="640"/>
              </a:spcBef>
              <a:spcAft>
                <a:spcPts val="0"/>
              </a:spcAft>
              <a:buClr>
                <a:schemeClr val="lt1"/>
              </a:buClr>
              <a:buSzPts val="3200"/>
              <a:buFont typeface="Noto Sans Symbols"/>
              <a:buChar char="•"/>
            </a:pPr>
            <a:r>
              <a:rPr b="0" i="0" lang="en-US" sz="3200" u="none" cap="none" strike="noStrike">
                <a:solidFill>
                  <a:schemeClr val="lt1"/>
                </a:solidFill>
                <a:latin typeface="Tahoma"/>
                <a:ea typeface="Tahoma"/>
                <a:cs typeface="Tahoma"/>
                <a:sym typeface="Tahoma"/>
              </a:rPr>
              <a:t>Subject-matter knowledge?</a:t>
            </a:r>
            <a:endParaRPr/>
          </a:p>
          <a:p>
            <a:pPr indent="-342900" lvl="0" marL="342900" marR="0" rtl="0" algn="l">
              <a:spcBef>
                <a:spcPts val="640"/>
              </a:spcBef>
              <a:spcAft>
                <a:spcPts val="0"/>
              </a:spcAft>
              <a:buClr>
                <a:schemeClr val="lt1"/>
              </a:buClr>
              <a:buSzPts val="3200"/>
              <a:buFont typeface="Noto Sans Symbols"/>
              <a:buChar char="•"/>
            </a:pPr>
            <a:r>
              <a:rPr b="0" i="0" lang="en-US" sz="3200" u="none" cap="none" strike="noStrike">
                <a:solidFill>
                  <a:schemeClr val="lt1"/>
                </a:solidFill>
                <a:latin typeface="Tahoma"/>
                <a:ea typeface="Tahoma"/>
                <a:cs typeface="Tahoma"/>
                <a:sym typeface="Tahoma"/>
              </a:rPr>
              <a:t>Knowledge of child development?</a:t>
            </a:r>
            <a:endParaRPr/>
          </a:p>
          <a:p>
            <a:pPr indent="-342900" lvl="0" marL="342900" marR="0" rtl="0" algn="l">
              <a:spcBef>
                <a:spcPts val="640"/>
              </a:spcBef>
              <a:spcAft>
                <a:spcPts val="0"/>
              </a:spcAft>
              <a:buClr>
                <a:schemeClr val="lt1"/>
              </a:buClr>
              <a:buSzPts val="3200"/>
              <a:buFont typeface="Noto Sans Symbols"/>
              <a:buChar char="•"/>
            </a:pPr>
            <a:r>
              <a:rPr b="0" i="0" lang="en-US" sz="3200" u="none" cap="none" strike="noStrike">
                <a:solidFill>
                  <a:schemeClr val="lt1"/>
                </a:solidFill>
                <a:latin typeface="Tahoma"/>
                <a:ea typeface="Tahoma"/>
                <a:cs typeface="Tahoma"/>
                <a:sym typeface="Tahoma"/>
              </a:rPr>
              <a:t>Skill in pedagogy (instruction)?</a:t>
            </a:r>
            <a:endParaRPr/>
          </a:p>
          <a:p>
            <a:pPr indent="-342900" lvl="0" marL="342900" marR="0" rtl="0" algn="l">
              <a:spcBef>
                <a:spcPts val="640"/>
              </a:spcBef>
              <a:spcAft>
                <a:spcPts val="0"/>
              </a:spcAft>
              <a:buClr>
                <a:schemeClr val="lt1"/>
              </a:buClr>
              <a:buSzPts val="3200"/>
              <a:buFont typeface="Noto Sans Symbols"/>
              <a:buChar char="•"/>
            </a:pPr>
            <a:r>
              <a:rPr b="0" i="0" lang="en-US" sz="3200" u="none" cap="none" strike="noStrike">
                <a:solidFill>
                  <a:schemeClr val="lt1"/>
                </a:solidFill>
                <a:latin typeface="Tahoma"/>
                <a:ea typeface="Tahoma"/>
                <a:cs typeface="Tahoma"/>
                <a:sym typeface="Tahoma"/>
              </a:rPr>
              <a:t>Skill in behavior management?</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6">
                                            <p:txEl>
                                              <p:pRg end="0" st="0"/>
                                            </p:txEl>
                                          </p:spTgt>
                                        </p:tgtEl>
                                        <p:attrNameLst>
                                          <p:attrName>style.visibility</p:attrName>
                                        </p:attrNameLst>
                                      </p:cBhvr>
                                      <p:to>
                                        <p:strVal val="visible"/>
                                      </p:to>
                                    </p:set>
                                    <p:animEffect filter="fade" transition="in">
                                      <p:cBhvr>
                                        <p:cTn dur="500"/>
                                        <p:tgtEl>
                                          <p:spTgt spid="236">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6">
                                            <p:txEl>
                                              <p:pRg end="1" st="1"/>
                                            </p:txEl>
                                          </p:spTgt>
                                        </p:tgtEl>
                                        <p:attrNameLst>
                                          <p:attrName>style.visibility</p:attrName>
                                        </p:attrNameLst>
                                      </p:cBhvr>
                                      <p:to>
                                        <p:strVal val="visible"/>
                                      </p:to>
                                    </p:set>
                                    <p:animEffect filter="fade" transition="in">
                                      <p:cBhvr>
                                        <p:cTn dur="500"/>
                                        <p:tgtEl>
                                          <p:spTgt spid="236">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6">
                                            <p:txEl>
                                              <p:pRg end="2" st="2"/>
                                            </p:txEl>
                                          </p:spTgt>
                                        </p:tgtEl>
                                        <p:attrNameLst>
                                          <p:attrName>style.visibility</p:attrName>
                                        </p:attrNameLst>
                                      </p:cBhvr>
                                      <p:to>
                                        <p:strVal val="visible"/>
                                      </p:to>
                                    </p:set>
                                    <p:animEffect filter="fade" transition="in">
                                      <p:cBhvr>
                                        <p:cTn dur="500"/>
                                        <p:tgtEl>
                                          <p:spTgt spid="236">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6">
                                            <p:txEl>
                                              <p:pRg end="3" st="3"/>
                                            </p:txEl>
                                          </p:spTgt>
                                        </p:tgtEl>
                                        <p:attrNameLst>
                                          <p:attrName>style.visibility</p:attrName>
                                        </p:attrNameLst>
                                      </p:cBhvr>
                                      <p:to>
                                        <p:strVal val="visible"/>
                                      </p:to>
                                    </p:set>
                                    <p:animEffect filter="fade" transition="in">
                                      <p:cBhvr>
                                        <p:cTn dur="500"/>
                                        <p:tgtEl>
                                          <p:spTgt spid="236">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6">
                                            <p:txEl>
                                              <p:pRg end="4" st="4"/>
                                            </p:txEl>
                                          </p:spTgt>
                                        </p:tgtEl>
                                        <p:attrNameLst>
                                          <p:attrName>style.visibility</p:attrName>
                                        </p:attrNameLst>
                                      </p:cBhvr>
                                      <p:to>
                                        <p:strVal val="visible"/>
                                      </p:to>
                                    </p:set>
                                    <p:animEffect filter="fade" transition="in">
                                      <p:cBhvr>
                                        <p:cTn dur="500"/>
                                        <p:tgtEl>
                                          <p:spTgt spid="236">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p30"/>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243" name="Google Shape;243;p30"/>
          <p:cNvSpPr txBox="1"/>
          <p:nvPr>
            <p:ph idx="11" type="ftr"/>
          </p:nvPr>
        </p:nvSpPr>
        <p:spPr>
          <a:xfrm>
            <a:off x="3048000" y="6248400"/>
            <a:ext cx="32766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244" name="Google Shape;244;p30"/>
          <p:cNvSpPr txBox="1"/>
          <p:nvPr>
            <p:ph type="title"/>
          </p:nvPr>
        </p:nvSpPr>
        <p:spPr>
          <a:xfrm>
            <a:off x="685800" y="152400"/>
            <a:ext cx="7772400" cy="11430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1" lang="en-US" sz="4400" u="none" cap="none" strike="noStrike">
                <a:solidFill>
                  <a:schemeClr val="lt2"/>
                </a:solidFill>
                <a:latin typeface="Tahoma"/>
                <a:ea typeface="Tahoma"/>
                <a:cs typeface="Tahoma"/>
                <a:sym typeface="Tahoma"/>
              </a:rPr>
              <a:t>Philosophy v. Science</a:t>
            </a:r>
            <a:endParaRPr/>
          </a:p>
        </p:txBody>
      </p:sp>
      <p:sp>
        <p:nvSpPr>
          <p:cNvPr id="245" name="Google Shape;245;p30"/>
          <p:cNvSpPr txBox="1"/>
          <p:nvPr>
            <p:ph idx="1" type="body"/>
          </p:nvPr>
        </p:nvSpPr>
        <p:spPr>
          <a:xfrm>
            <a:off x="685800" y="1295400"/>
            <a:ext cx="7848600" cy="5257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3200"/>
              <a:buFont typeface="Noto Sans Symbols"/>
              <a:buChar char="•"/>
            </a:pPr>
            <a:r>
              <a:rPr b="0" i="0" lang="en-US" sz="3200" u="none" cap="none" strike="noStrike">
                <a:solidFill>
                  <a:schemeClr val="lt1"/>
                </a:solidFill>
                <a:latin typeface="Tahoma"/>
                <a:ea typeface="Tahoma"/>
                <a:cs typeface="Tahoma"/>
                <a:sym typeface="Tahoma"/>
              </a:rPr>
              <a:t>Look at other professions.</a:t>
            </a:r>
            <a:endParaRPr/>
          </a:p>
          <a:p>
            <a:pPr indent="-342900" lvl="0" marL="342900" marR="0" rtl="0" algn="l">
              <a:spcBef>
                <a:spcPts val="640"/>
              </a:spcBef>
              <a:spcAft>
                <a:spcPts val="0"/>
              </a:spcAft>
              <a:buClr>
                <a:schemeClr val="lt1"/>
              </a:buClr>
              <a:buSzPts val="3200"/>
              <a:buFont typeface="Noto Sans Symbols"/>
              <a:buChar char="•"/>
            </a:pPr>
            <a:r>
              <a:rPr b="0" i="0" lang="en-US" sz="3200" u="none" cap="none" strike="noStrike">
                <a:solidFill>
                  <a:schemeClr val="lt1"/>
                </a:solidFill>
                <a:latin typeface="Tahoma"/>
                <a:ea typeface="Tahoma"/>
                <a:cs typeface="Tahoma"/>
                <a:sym typeface="Tahoma"/>
              </a:rPr>
              <a:t>Other professions apply science:</a:t>
            </a:r>
            <a:endParaRPr/>
          </a:p>
          <a:p>
            <a:pPr indent="-285750" lvl="1" marL="742950" marR="0" rtl="0" algn="l">
              <a:spcBef>
                <a:spcPts val="560"/>
              </a:spcBef>
              <a:spcAft>
                <a:spcPts val="0"/>
              </a:spcAft>
              <a:buClr>
                <a:schemeClr val="lt1"/>
              </a:buClr>
              <a:buSzPts val="2800"/>
              <a:buFont typeface="Noto Sans Symbols"/>
              <a:buChar char="•"/>
            </a:pPr>
            <a:r>
              <a:rPr b="0" i="0" lang="en-US" sz="2800" u="none" cap="none" strike="noStrike">
                <a:solidFill>
                  <a:schemeClr val="lt1"/>
                </a:solidFill>
                <a:latin typeface="Tahoma"/>
                <a:ea typeface="Tahoma"/>
                <a:cs typeface="Tahoma"/>
                <a:sym typeface="Tahoma"/>
              </a:rPr>
              <a:t>Prepare manuals--step-by-step instructions on how to do it, based on field trials</a:t>
            </a:r>
            <a:endParaRPr/>
          </a:p>
          <a:p>
            <a:pPr indent="-285750" lvl="1" marL="742950" marR="0" rtl="0" algn="l">
              <a:spcBef>
                <a:spcPts val="560"/>
              </a:spcBef>
              <a:spcAft>
                <a:spcPts val="0"/>
              </a:spcAft>
              <a:buClr>
                <a:schemeClr val="lt1"/>
              </a:buClr>
              <a:buSzPts val="2800"/>
              <a:buFont typeface="Noto Sans Symbols"/>
              <a:buChar char="•"/>
            </a:pPr>
            <a:r>
              <a:rPr b="0" i="0" lang="en-US" sz="2800" u="none" cap="none" strike="noStrike">
                <a:solidFill>
                  <a:schemeClr val="lt1"/>
                </a:solidFill>
                <a:latin typeface="Tahoma"/>
                <a:ea typeface="Tahoma"/>
                <a:cs typeface="Tahoma"/>
                <a:sym typeface="Tahoma"/>
              </a:rPr>
              <a:t>Use checklists that help practitioners remember, avoiding errors</a:t>
            </a:r>
            <a:endParaRPr/>
          </a:p>
          <a:p>
            <a:pPr indent="-342900" lvl="0" marL="342900" marR="0" rtl="0" algn="l">
              <a:spcBef>
                <a:spcPts val="640"/>
              </a:spcBef>
              <a:spcAft>
                <a:spcPts val="0"/>
              </a:spcAft>
              <a:buClr>
                <a:schemeClr val="lt1"/>
              </a:buClr>
              <a:buSzPts val="3200"/>
              <a:buFont typeface="Noto Sans Symbols"/>
              <a:buChar char="•"/>
            </a:pPr>
            <a:r>
              <a:rPr b="0" i="0" lang="en-US" sz="3200" u="none" cap="none" strike="noStrike">
                <a:solidFill>
                  <a:schemeClr val="lt1"/>
                </a:solidFill>
                <a:latin typeface="Tahoma"/>
                <a:ea typeface="Tahoma"/>
                <a:cs typeface="Tahoma"/>
                <a:sym typeface="Tahoma"/>
              </a:rPr>
              <a:t>The more complex the task, the greater the need for a manual and a checklist.</a:t>
            </a:r>
            <a:endParaRPr/>
          </a:p>
          <a:p>
            <a:pPr indent="-342900" lvl="0" marL="342900" marR="0" rtl="0" algn="l">
              <a:spcBef>
                <a:spcPts val="640"/>
              </a:spcBef>
              <a:spcAft>
                <a:spcPts val="0"/>
              </a:spcAft>
              <a:buClr>
                <a:schemeClr val="lt1"/>
              </a:buClr>
              <a:buSzPts val="3200"/>
              <a:buFont typeface="Noto Sans Symbols"/>
              <a:buChar char="•"/>
            </a:pPr>
            <a:r>
              <a:rPr b="0" i="0" lang="en-US" sz="3200" u="none" cap="none" strike="noStrike">
                <a:solidFill>
                  <a:schemeClr val="lt1"/>
                </a:solidFill>
                <a:latin typeface="Tahoma"/>
                <a:ea typeface="Tahoma"/>
                <a:cs typeface="Tahoma"/>
                <a:sym typeface="Tahoma"/>
              </a:rPr>
              <a:t>We don’t need teachers who “wing” it!</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5">
                                            <p:txEl>
                                              <p:pRg end="0" st="0"/>
                                            </p:txEl>
                                          </p:spTgt>
                                        </p:tgtEl>
                                        <p:attrNameLst>
                                          <p:attrName>style.visibility</p:attrName>
                                        </p:attrNameLst>
                                      </p:cBhvr>
                                      <p:to>
                                        <p:strVal val="visible"/>
                                      </p:to>
                                    </p:set>
                                    <p:animEffect filter="fade" transition="in">
                                      <p:cBhvr>
                                        <p:cTn dur="500"/>
                                        <p:tgtEl>
                                          <p:spTgt spid="24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5">
                                            <p:txEl>
                                              <p:pRg end="1" st="1"/>
                                            </p:txEl>
                                          </p:spTgt>
                                        </p:tgtEl>
                                        <p:attrNameLst>
                                          <p:attrName>style.visibility</p:attrName>
                                        </p:attrNameLst>
                                      </p:cBhvr>
                                      <p:to>
                                        <p:strVal val="visible"/>
                                      </p:to>
                                    </p:set>
                                    <p:animEffect filter="fade" transition="in">
                                      <p:cBhvr>
                                        <p:cTn dur="500"/>
                                        <p:tgtEl>
                                          <p:spTgt spid="245">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5">
                                            <p:txEl>
                                              <p:pRg end="2" st="2"/>
                                            </p:txEl>
                                          </p:spTgt>
                                        </p:tgtEl>
                                        <p:attrNameLst>
                                          <p:attrName>style.visibility</p:attrName>
                                        </p:attrNameLst>
                                      </p:cBhvr>
                                      <p:to>
                                        <p:strVal val="visible"/>
                                      </p:to>
                                    </p:set>
                                    <p:animEffect filter="fade" transition="in">
                                      <p:cBhvr>
                                        <p:cTn dur="500"/>
                                        <p:tgtEl>
                                          <p:spTgt spid="245">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5">
                                            <p:txEl>
                                              <p:pRg end="3" st="3"/>
                                            </p:txEl>
                                          </p:spTgt>
                                        </p:tgtEl>
                                        <p:attrNameLst>
                                          <p:attrName>style.visibility</p:attrName>
                                        </p:attrNameLst>
                                      </p:cBhvr>
                                      <p:to>
                                        <p:strVal val="visible"/>
                                      </p:to>
                                    </p:set>
                                    <p:animEffect filter="fade" transition="in">
                                      <p:cBhvr>
                                        <p:cTn dur="500"/>
                                        <p:tgtEl>
                                          <p:spTgt spid="245">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5">
                                            <p:txEl>
                                              <p:pRg end="4" st="4"/>
                                            </p:txEl>
                                          </p:spTgt>
                                        </p:tgtEl>
                                        <p:attrNameLst>
                                          <p:attrName>style.visibility</p:attrName>
                                        </p:attrNameLst>
                                      </p:cBhvr>
                                      <p:to>
                                        <p:strVal val="visible"/>
                                      </p:to>
                                    </p:set>
                                    <p:animEffect filter="fade" transition="in">
                                      <p:cBhvr>
                                        <p:cTn dur="500"/>
                                        <p:tgtEl>
                                          <p:spTgt spid="245">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5">
                                            <p:txEl>
                                              <p:pRg end="5" st="5"/>
                                            </p:txEl>
                                          </p:spTgt>
                                        </p:tgtEl>
                                        <p:attrNameLst>
                                          <p:attrName>style.visibility</p:attrName>
                                        </p:attrNameLst>
                                      </p:cBhvr>
                                      <p:to>
                                        <p:strVal val="visible"/>
                                      </p:to>
                                    </p:set>
                                    <p:animEffect filter="fade" transition="in">
                                      <p:cBhvr>
                                        <p:cTn dur="500"/>
                                        <p:tgtEl>
                                          <p:spTgt spid="245">
                                            <p:txEl>
                                              <p:pRg end="5" st="5"/>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31"/>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252" name="Google Shape;252;p31"/>
          <p:cNvSpPr txBox="1"/>
          <p:nvPr>
            <p:ph idx="11" type="ftr"/>
          </p:nvPr>
        </p:nvSpPr>
        <p:spPr>
          <a:xfrm>
            <a:off x="3048000" y="6248400"/>
            <a:ext cx="32766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253" name="Google Shape;253;p31"/>
          <p:cNvSpPr txBox="1"/>
          <p:nvPr>
            <p:ph type="title"/>
          </p:nvPr>
        </p:nvSpPr>
        <p:spPr>
          <a:xfrm>
            <a:off x="685800" y="76200"/>
            <a:ext cx="7772400" cy="11430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1" lang="en-US" sz="4400" u="none" cap="none" strike="noStrike">
                <a:solidFill>
                  <a:schemeClr val="lt2"/>
                </a:solidFill>
                <a:latin typeface="Tahoma"/>
                <a:ea typeface="Tahoma"/>
                <a:cs typeface="Tahoma"/>
                <a:sym typeface="Tahoma"/>
              </a:rPr>
              <a:t>Will a Checklist Work?</a:t>
            </a:r>
            <a:endParaRPr/>
          </a:p>
        </p:txBody>
      </p:sp>
      <p:sp>
        <p:nvSpPr>
          <p:cNvPr id="254" name="Google Shape;254;p31"/>
          <p:cNvSpPr txBox="1"/>
          <p:nvPr>
            <p:ph idx="1" type="body"/>
          </p:nvPr>
        </p:nvSpPr>
        <p:spPr>
          <a:xfrm>
            <a:off x="381000" y="1295400"/>
            <a:ext cx="8610600" cy="5181600"/>
          </a:xfrm>
          <a:prstGeom prst="rect">
            <a:avLst/>
          </a:prstGeom>
          <a:noFill/>
          <a:ln>
            <a:noFill/>
          </a:ln>
        </p:spPr>
        <p:txBody>
          <a:bodyPr anchorCtr="0" anchor="t" bIns="45700" lIns="91425" spcFirstLastPara="1" rIns="91425" wrap="square" tIns="45700">
            <a:noAutofit/>
          </a:bodyPr>
          <a:lstStyle/>
          <a:p>
            <a:pPr indent="-234950" lvl="2" marL="1085850" marR="0" rtl="0" algn="l">
              <a:spcBef>
                <a:spcPts val="0"/>
              </a:spcBef>
              <a:spcAft>
                <a:spcPts val="0"/>
              </a:spcAft>
              <a:buClr>
                <a:schemeClr val="lt1"/>
              </a:buClr>
              <a:buFont typeface="Noto Sans Symbols"/>
              <a:buNone/>
            </a:pPr>
            <a:r>
              <a:rPr b="0" i="0" lang="en-US" sz="2500" u="none" cap="none" strike="noStrike">
                <a:solidFill>
                  <a:schemeClr val="lt1"/>
                </a:solidFill>
                <a:latin typeface="Arial"/>
                <a:ea typeface="Arial"/>
                <a:cs typeface="Arial"/>
                <a:sym typeface="Arial"/>
              </a:rPr>
              <a:t>√ Checklist must be linked to specific outcomes.</a:t>
            </a:r>
            <a:endParaRPr/>
          </a:p>
          <a:p>
            <a:pPr indent="-234950" lvl="2" marL="1085850" marR="0" rtl="0" algn="l">
              <a:spcBef>
                <a:spcPts val="500"/>
              </a:spcBef>
              <a:spcAft>
                <a:spcPts val="0"/>
              </a:spcAft>
              <a:buClr>
                <a:schemeClr val="lt1"/>
              </a:buClr>
              <a:buFont typeface="Noto Sans Symbols"/>
              <a:buNone/>
            </a:pPr>
            <a:r>
              <a:rPr b="0" i="0" lang="en-US" sz="2500" u="none" cap="none" strike="noStrike">
                <a:solidFill>
                  <a:schemeClr val="lt1"/>
                </a:solidFill>
                <a:latin typeface="Arial"/>
                <a:ea typeface="Arial"/>
                <a:cs typeface="Arial"/>
                <a:sym typeface="Arial"/>
              </a:rPr>
              <a:t>√ Checklist requires that we know whether what’s checked off has been done.</a:t>
            </a:r>
            <a:endParaRPr/>
          </a:p>
          <a:p>
            <a:pPr indent="-234950" lvl="2" marL="1085850" marR="0" rtl="0" algn="l">
              <a:spcBef>
                <a:spcPts val="500"/>
              </a:spcBef>
              <a:spcAft>
                <a:spcPts val="0"/>
              </a:spcAft>
              <a:buClr>
                <a:schemeClr val="lt1"/>
              </a:buClr>
              <a:buFont typeface="Noto Sans Symbols"/>
              <a:buNone/>
            </a:pPr>
            <a:r>
              <a:rPr b="0" i="0" lang="en-US" sz="2500" u="none" cap="none" strike="noStrike">
                <a:solidFill>
                  <a:schemeClr val="lt1"/>
                </a:solidFill>
                <a:latin typeface="Arial"/>
                <a:ea typeface="Arial"/>
                <a:cs typeface="Arial"/>
                <a:sym typeface="Arial"/>
              </a:rPr>
              <a:t>√ Checklist allows art and craft; just prevents stupid mistakes.</a:t>
            </a:r>
            <a:endParaRPr/>
          </a:p>
          <a:p>
            <a:pPr indent="-234950" lvl="2" marL="1085850" marR="0" rtl="0" algn="l">
              <a:spcBef>
                <a:spcPts val="500"/>
              </a:spcBef>
              <a:spcAft>
                <a:spcPts val="0"/>
              </a:spcAft>
              <a:buClr>
                <a:schemeClr val="lt1"/>
              </a:buClr>
              <a:buFont typeface="Noto Sans Symbols"/>
              <a:buNone/>
            </a:pPr>
            <a:r>
              <a:rPr b="0" i="0" lang="en-US" sz="2500" u="none" cap="none" strike="noStrike">
                <a:solidFill>
                  <a:schemeClr val="lt1"/>
                </a:solidFill>
                <a:latin typeface="Arial"/>
                <a:ea typeface="Arial"/>
                <a:cs typeface="Arial"/>
                <a:sym typeface="Arial"/>
              </a:rPr>
              <a:t>√ Checklist must be simple and straightforward; must focus on big mistakes that most commonly cause failure; should mean, “If you don’t do this, then you’re running the risk of failing because you forgot something.” </a:t>
            </a:r>
            <a:endParaRPr/>
          </a:p>
          <a:p>
            <a:pPr indent="-234950" lvl="2" marL="1085850" marR="0" rtl="0" algn="l">
              <a:spcBef>
                <a:spcPts val="500"/>
              </a:spcBef>
              <a:spcAft>
                <a:spcPts val="0"/>
              </a:spcAft>
              <a:buClr>
                <a:schemeClr val="lt1"/>
              </a:buClr>
              <a:buFont typeface="Noto Sans Symbols"/>
              <a:buNone/>
            </a:pPr>
            <a:r>
              <a:rPr b="0" i="0" lang="en-US" sz="2500" u="none" cap="none" strike="noStrike">
                <a:solidFill>
                  <a:schemeClr val="lt1"/>
                </a:solidFill>
                <a:latin typeface="Arial"/>
                <a:ea typeface="Arial"/>
                <a:cs typeface="Arial"/>
                <a:sym typeface="Arial"/>
              </a:rPr>
              <a:t>√ Checklist should distribute power and increase communication among team members.</a:t>
            </a:r>
            <a:endParaRPr b="0" i="0" sz="2000" u="none" cap="none" strike="noStrike">
              <a:solidFill>
                <a:schemeClr val="lt1"/>
              </a:solidFill>
              <a:latin typeface="Arial"/>
              <a:ea typeface="Arial"/>
              <a:cs typeface="Arial"/>
              <a:sym typeface="Arial"/>
            </a:endParaRPr>
          </a:p>
          <a:p>
            <a:pPr indent="-342900" lvl="0" marL="342900" marR="0" rtl="0" algn="l">
              <a:spcBef>
                <a:spcPts val="560"/>
              </a:spcBef>
              <a:spcAft>
                <a:spcPts val="0"/>
              </a:spcAft>
              <a:buClr>
                <a:schemeClr val="lt1"/>
              </a:buClr>
              <a:buFont typeface="Noto Sans Symbols"/>
              <a:buNone/>
            </a:pPr>
            <a:r>
              <a:t/>
            </a:r>
            <a:endParaRPr b="0" i="0" sz="2800" u="none" cap="none" strike="noStrike">
              <a:solidFill>
                <a:schemeClr val="lt1"/>
              </a:solidFill>
              <a:latin typeface="Tahoma"/>
              <a:ea typeface="Tahoma"/>
              <a:cs typeface="Tahoma"/>
              <a:sym typeface="Tahom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4">
                                            <p:txEl>
                                              <p:pRg end="0" st="0"/>
                                            </p:txEl>
                                          </p:spTgt>
                                        </p:tgtEl>
                                        <p:attrNameLst>
                                          <p:attrName>style.visibility</p:attrName>
                                        </p:attrNameLst>
                                      </p:cBhvr>
                                      <p:to>
                                        <p:strVal val="visible"/>
                                      </p:to>
                                    </p:set>
                                    <p:animEffect filter="fade" transition="in">
                                      <p:cBhvr>
                                        <p:cTn dur="500"/>
                                        <p:tgtEl>
                                          <p:spTgt spid="254">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4">
                                            <p:txEl>
                                              <p:pRg end="1" st="1"/>
                                            </p:txEl>
                                          </p:spTgt>
                                        </p:tgtEl>
                                        <p:attrNameLst>
                                          <p:attrName>style.visibility</p:attrName>
                                        </p:attrNameLst>
                                      </p:cBhvr>
                                      <p:to>
                                        <p:strVal val="visible"/>
                                      </p:to>
                                    </p:set>
                                    <p:animEffect filter="fade" transition="in">
                                      <p:cBhvr>
                                        <p:cTn dur="500"/>
                                        <p:tgtEl>
                                          <p:spTgt spid="254">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4">
                                            <p:txEl>
                                              <p:pRg end="2" st="2"/>
                                            </p:txEl>
                                          </p:spTgt>
                                        </p:tgtEl>
                                        <p:attrNameLst>
                                          <p:attrName>style.visibility</p:attrName>
                                        </p:attrNameLst>
                                      </p:cBhvr>
                                      <p:to>
                                        <p:strVal val="visible"/>
                                      </p:to>
                                    </p:set>
                                    <p:animEffect filter="fade" transition="in">
                                      <p:cBhvr>
                                        <p:cTn dur="500"/>
                                        <p:tgtEl>
                                          <p:spTgt spid="254">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4">
                                            <p:txEl>
                                              <p:pRg end="3" st="3"/>
                                            </p:txEl>
                                          </p:spTgt>
                                        </p:tgtEl>
                                        <p:attrNameLst>
                                          <p:attrName>style.visibility</p:attrName>
                                        </p:attrNameLst>
                                      </p:cBhvr>
                                      <p:to>
                                        <p:strVal val="visible"/>
                                      </p:to>
                                    </p:set>
                                    <p:animEffect filter="fade" transition="in">
                                      <p:cBhvr>
                                        <p:cTn dur="500"/>
                                        <p:tgtEl>
                                          <p:spTgt spid="254">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4">
                                            <p:txEl>
                                              <p:pRg end="4" st="4"/>
                                            </p:txEl>
                                          </p:spTgt>
                                        </p:tgtEl>
                                        <p:attrNameLst>
                                          <p:attrName>style.visibility</p:attrName>
                                        </p:attrNameLst>
                                      </p:cBhvr>
                                      <p:to>
                                        <p:strVal val="visible"/>
                                      </p:to>
                                    </p:set>
                                    <p:animEffect filter="fade" transition="in">
                                      <p:cBhvr>
                                        <p:cTn dur="500"/>
                                        <p:tgtEl>
                                          <p:spTgt spid="254">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4">
                                            <p:txEl>
                                              <p:pRg end="5" st="5"/>
                                            </p:txEl>
                                          </p:spTgt>
                                        </p:tgtEl>
                                        <p:attrNameLst>
                                          <p:attrName>style.visibility</p:attrName>
                                        </p:attrNameLst>
                                      </p:cBhvr>
                                      <p:to>
                                        <p:strVal val="visible"/>
                                      </p:to>
                                    </p:set>
                                    <p:animEffect filter="fade" transition="in">
                                      <p:cBhvr>
                                        <p:cTn dur="500"/>
                                        <p:tgtEl>
                                          <p:spTgt spid="254">
                                            <p:txEl>
                                              <p:pRg end="5" st="5"/>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4"/>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98" name="Google Shape;98;p14"/>
          <p:cNvSpPr txBox="1"/>
          <p:nvPr>
            <p:ph idx="11" type="ftr"/>
          </p:nvPr>
        </p:nvSpPr>
        <p:spPr>
          <a:xfrm>
            <a:off x="3048000" y="6248400"/>
            <a:ext cx="32766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99" name="Google Shape;99;p14"/>
          <p:cNvSpPr txBox="1"/>
          <p:nvPr>
            <p:ph type="title"/>
          </p:nvPr>
        </p:nvSpPr>
        <p:spPr>
          <a:xfrm>
            <a:off x="1219200" y="381000"/>
            <a:ext cx="75438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1" lang="en-US" sz="4400" u="none" cap="none" strike="noStrike">
                <a:solidFill>
                  <a:schemeClr val="lt2"/>
                </a:solidFill>
                <a:latin typeface="Tahoma"/>
                <a:ea typeface="Tahoma"/>
                <a:cs typeface="Tahoma"/>
                <a:sym typeface="Tahoma"/>
              </a:rPr>
              <a:t>THE PROBLEM</a:t>
            </a:r>
            <a:endParaRPr/>
          </a:p>
        </p:txBody>
      </p:sp>
      <p:sp>
        <p:nvSpPr>
          <p:cNvPr id="100" name="Google Shape;100;p14"/>
          <p:cNvSpPr txBox="1"/>
          <p:nvPr>
            <p:ph idx="1" type="body"/>
          </p:nvPr>
        </p:nvSpPr>
        <p:spPr>
          <a:xfrm>
            <a:off x="3048000" y="1752600"/>
            <a:ext cx="5715000" cy="4343400"/>
          </a:xfrm>
          <a:prstGeom prst="rect">
            <a:avLst/>
          </a:prstGeom>
          <a:noFill/>
          <a:ln>
            <a:noFill/>
          </a:ln>
        </p:spPr>
        <p:txBody>
          <a:bodyPr anchorCtr="0" anchor="t" bIns="45700" lIns="91425" spcFirstLastPara="1" rIns="91425" wrap="square" tIns="45700">
            <a:noAutofit/>
          </a:bodyPr>
          <a:lstStyle/>
          <a:p>
            <a:pPr indent="-139700" lvl="0" marL="342900" marR="0" rtl="0" algn="l">
              <a:spcBef>
                <a:spcPts val="0"/>
              </a:spcBef>
              <a:spcAft>
                <a:spcPts val="0"/>
              </a:spcAft>
              <a:buClr>
                <a:schemeClr val="lt1"/>
              </a:buClr>
              <a:buSzPts val="3200"/>
              <a:buFont typeface="Noto Sans Symbols"/>
              <a:buNone/>
            </a:pPr>
            <a:r>
              <a:t/>
            </a:r>
            <a:endParaRPr b="0" i="0" sz="3200" u="none" cap="none" strike="noStrike">
              <a:solidFill>
                <a:schemeClr val="lt1"/>
              </a:solidFill>
              <a:latin typeface="Tahoma"/>
              <a:ea typeface="Tahoma"/>
              <a:cs typeface="Tahoma"/>
              <a:sym typeface="Tahoma"/>
            </a:endParaRPr>
          </a:p>
        </p:txBody>
      </p:sp>
      <p:pic>
        <p:nvPicPr>
          <p:cNvPr id="101" name="Google Shape;101;p14"/>
          <p:cNvPicPr preferRelativeResize="0"/>
          <p:nvPr/>
        </p:nvPicPr>
        <p:blipFill rotWithShape="1">
          <a:blip r:embed="rId3">
            <a:alphaModFix/>
          </a:blip>
          <a:srcRect b="0" l="0" r="0" t="0"/>
          <a:stretch/>
        </p:blipFill>
        <p:spPr>
          <a:xfrm>
            <a:off x="1981200" y="1752600"/>
            <a:ext cx="6781800" cy="451485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 name="Shape 259"/>
        <p:cNvGrpSpPr/>
        <p:nvPr/>
      </p:nvGrpSpPr>
      <p:grpSpPr>
        <a:xfrm>
          <a:off x="0" y="0"/>
          <a:ext cx="0" cy="0"/>
          <a:chOff x="0" y="0"/>
          <a:chExt cx="0" cy="0"/>
        </a:xfrm>
      </p:grpSpPr>
      <p:sp>
        <p:nvSpPr>
          <p:cNvPr id="260" name="Google Shape;260;p32"/>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261" name="Google Shape;261;p32"/>
          <p:cNvSpPr txBox="1"/>
          <p:nvPr>
            <p:ph idx="11" type="ftr"/>
          </p:nvPr>
        </p:nvSpPr>
        <p:spPr>
          <a:xfrm>
            <a:off x="3048000" y="6248400"/>
            <a:ext cx="32766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262" name="Google Shape;262;p32"/>
          <p:cNvSpPr txBox="1"/>
          <p:nvPr>
            <p:ph type="title"/>
          </p:nvPr>
        </p:nvSpPr>
        <p:spPr>
          <a:xfrm>
            <a:off x="685800" y="228600"/>
            <a:ext cx="7772400" cy="11430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1" lang="en-US" sz="4400" u="none" cap="none" strike="noStrike">
                <a:solidFill>
                  <a:schemeClr val="lt2"/>
                </a:solidFill>
                <a:latin typeface="Tahoma"/>
                <a:ea typeface="Tahoma"/>
                <a:cs typeface="Tahoma"/>
                <a:sym typeface="Tahoma"/>
              </a:rPr>
              <a:t>Why people may hate manuals and checklists</a:t>
            </a:r>
            <a:endParaRPr/>
          </a:p>
        </p:txBody>
      </p:sp>
      <p:sp>
        <p:nvSpPr>
          <p:cNvPr id="263" name="Google Shape;263;p32"/>
          <p:cNvSpPr txBox="1"/>
          <p:nvPr>
            <p:ph idx="1" type="body"/>
          </p:nvPr>
        </p:nvSpPr>
        <p:spPr>
          <a:xfrm>
            <a:off x="3048000" y="1752600"/>
            <a:ext cx="5715000" cy="43434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Noto Sans Symbols"/>
              <a:buChar char="•"/>
            </a:pPr>
            <a:r>
              <a:rPr b="0" i="0" lang="en-US" sz="2800" u="none" cap="none" strike="noStrike">
                <a:solidFill>
                  <a:schemeClr val="lt1"/>
                </a:solidFill>
                <a:latin typeface="Tahoma"/>
                <a:ea typeface="Tahoma"/>
                <a:cs typeface="Tahoma"/>
                <a:sym typeface="Tahoma"/>
              </a:rPr>
              <a:t>Checklists are painstaking.</a:t>
            </a:r>
            <a:endParaRPr/>
          </a:p>
          <a:p>
            <a:pPr indent="-342900" lvl="0" marL="342900" marR="0" rtl="0" algn="l">
              <a:lnSpc>
                <a:spcPct val="90000"/>
              </a:lnSpc>
              <a:spcBef>
                <a:spcPts val="560"/>
              </a:spcBef>
              <a:spcAft>
                <a:spcPts val="0"/>
              </a:spcAft>
              <a:buClr>
                <a:schemeClr val="lt1"/>
              </a:buClr>
              <a:buSzPts val="2800"/>
              <a:buFont typeface="Noto Sans Symbols"/>
              <a:buChar char="•"/>
            </a:pPr>
            <a:r>
              <a:rPr b="0" i="0" lang="en-US" sz="2800" u="none" cap="none" strike="noStrike">
                <a:solidFill>
                  <a:schemeClr val="lt1"/>
                </a:solidFill>
                <a:latin typeface="Tahoma"/>
                <a:ea typeface="Tahoma"/>
                <a:cs typeface="Tahoma"/>
                <a:sym typeface="Tahoma"/>
              </a:rPr>
              <a:t>Checklists seem beneath our dignity, to force rigidity, to make us automatons.</a:t>
            </a:r>
            <a:endParaRPr/>
          </a:p>
          <a:p>
            <a:pPr indent="-342900" lvl="0" marL="342900" marR="0" rtl="0" algn="l">
              <a:lnSpc>
                <a:spcPct val="90000"/>
              </a:lnSpc>
              <a:spcBef>
                <a:spcPts val="560"/>
              </a:spcBef>
              <a:spcAft>
                <a:spcPts val="0"/>
              </a:spcAft>
              <a:buClr>
                <a:schemeClr val="lt1"/>
              </a:buClr>
              <a:buSzPts val="2800"/>
              <a:buFont typeface="Noto Sans Symbols"/>
              <a:buChar char="•"/>
            </a:pPr>
            <a:r>
              <a:rPr b="0" i="0" lang="en-US" sz="2800" u="none" cap="none" strike="noStrike">
                <a:solidFill>
                  <a:schemeClr val="lt1"/>
                </a:solidFill>
                <a:latin typeface="Arial"/>
                <a:ea typeface="Arial"/>
                <a:cs typeface="Arial"/>
                <a:sym typeface="Arial"/>
              </a:rPr>
              <a:t>We want to believe we can handle situations of high stakes and complexity. </a:t>
            </a:r>
            <a:endParaRPr/>
          </a:p>
          <a:p>
            <a:pPr indent="-342900" lvl="0" marL="342900" marR="0" rtl="0" algn="l">
              <a:lnSpc>
                <a:spcPct val="90000"/>
              </a:lnSpc>
              <a:spcBef>
                <a:spcPts val="560"/>
              </a:spcBef>
              <a:spcAft>
                <a:spcPts val="0"/>
              </a:spcAft>
              <a:buClr>
                <a:schemeClr val="lt1"/>
              </a:buClr>
              <a:buSzPts val="2800"/>
              <a:buFont typeface="Noto Sans Symbols"/>
              <a:buChar char="•"/>
            </a:pPr>
            <a:r>
              <a:rPr b="0" i="0" lang="en-US" sz="2800" u="none" cap="none" strike="noStrike">
                <a:solidFill>
                  <a:schemeClr val="lt1"/>
                </a:solidFill>
                <a:latin typeface="Arial"/>
                <a:ea typeface="Arial"/>
                <a:cs typeface="Arial"/>
                <a:sym typeface="Arial"/>
              </a:rPr>
              <a:t>We want to be among the truly great, who are daring and creative, who improvise and don</a:t>
            </a:r>
            <a:r>
              <a:rPr b="0" i="0" lang="en-US" sz="2800" u="none" cap="none" strike="noStrike">
                <a:solidFill>
                  <a:schemeClr val="lt1"/>
                </a:solidFill>
                <a:latin typeface="Tahoma"/>
                <a:ea typeface="Tahoma"/>
                <a:cs typeface="Tahoma"/>
                <a:sym typeface="Tahoma"/>
              </a:rPr>
              <a:t>’</a:t>
            </a:r>
            <a:r>
              <a:rPr b="0" i="0" lang="en-US" sz="2800" u="none" cap="none" strike="noStrike">
                <a:solidFill>
                  <a:schemeClr val="lt1"/>
                </a:solidFill>
                <a:latin typeface="Arial"/>
                <a:ea typeface="Arial"/>
                <a:cs typeface="Arial"/>
                <a:sym typeface="Arial"/>
              </a:rPr>
              <a:t>t follow protocols and checklists.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3">
                                            <p:txEl>
                                              <p:pRg end="0" st="0"/>
                                            </p:txEl>
                                          </p:spTgt>
                                        </p:tgtEl>
                                        <p:attrNameLst>
                                          <p:attrName>style.visibility</p:attrName>
                                        </p:attrNameLst>
                                      </p:cBhvr>
                                      <p:to>
                                        <p:strVal val="visible"/>
                                      </p:to>
                                    </p:set>
                                    <p:animEffect filter="fade" transition="in">
                                      <p:cBhvr>
                                        <p:cTn dur="1000"/>
                                        <p:tgtEl>
                                          <p:spTgt spid="263">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3">
                                            <p:txEl>
                                              <p:pRg end="1" st="1"/>
                                            </p:txEl>
                                          </p:spTgt>
                                        </p:tgtEl>
                                        <p:attrNameLst>
                                          <p:attrName>style.visibility</p:attrName>
                                        </p:attrNameLst>
                                      </p:cBhvr>
                                      <p:to>
                                        <p:strVal val="visible"/>
                                      </p:to>
                                    </p:set>
                                    <p:animEffect filter="fade" transition="in">
                                      <p:cBhvr>
                                        <p:cTn dur="1000"/>
                                        <p:tgtEl>
                                          <p:spTgt spid="263">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3">
                                            <p:txEl>
                                              <p:pRg end="2" st="2"/>
                                            </p:txEl>
                                          </p:spTgt>
                                        </p:tgtEl>
                                        <p:attrNameLst>
                                          <p:attrName>style.visibility</p:attrName>
                                        </p:attrNameLst>
                                      </p:cBhvr>
                                      <p:to>
                                        <p:strVal val="visible"/>
                                      </p:to>
                                    </p:set>
                                    <p:animEffect filter="fade" transition="in">
                                      <p:cBhvr>
                                        <p:cTn dur="1000"/>
                                        <p:tgtEl>
                                          <p:spTgt spid="263">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3">
                                            <p:txEl>
                                              <p:pRg end="3" st="3"/>
                                            </p:txEl>
                                          </p:spTgt>
                                        </p:tgtEl>
                                        <p:attrNameLst>
                                          <p:attrName>style.visibility</p:attrName>
                                        </p:attrNameLst>
                                      </p:cBhvr>
                                      <p:to>
                                        <p:strVal val="visible"/>
                                      </p:to>
                                    </p:set>
                                    <p:animEffect filter="fade" transition="in">
                                      <p:cBhvr>
                                        <p:cTn dur="1000"/>
                                        <p:tgtEl>
                                          <p:spTgt spid="263">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sp>
        <p:nvSpPr>
          <p:cNvPr id="269" name="Google Shape;269;p33"/>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270" name="Google Shape;270;p33"/>
          <p:cNvSpPr txBox="1"/>
          <p:nvPr>
            <p:ph idx="11" type="ftr"/>
          </p:nvPr>
        </p:nvSpPr>
        <p:spPr>
          <a:xfrm>
            <a:off x="3048000" y="6248400"/>
            <a:ext cx="32766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271" name="Google Shape;271;p33"/>
          <p:cNvSpPr txBox="1"/>
          <p:nvPr>
            <p:ph type="title"/>
          </p:nvPr>
        </p:nvSpPr>
        <p:spPr>
          <a:xfrm>
            <a:off x="685800" y="304800"/>
            <a:ext cx="7696200" cy="14478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1" lang="en-US" sz="4400" u="none" cap="none" strike="noStrike">
                <a:solidFill>
                  <a:schemeClr val="lt2"/>
                </a:solidFill>
                <a:latin typeface="Tahoma"/>
                <a:ea typeface="Tahoma"/>
                <a:cs typeface="Tahoma"/>
                <a:sym typeface="Tahoma"/>
              </a:rPr>
              <a:t>Best Example of Manual in Education</a:t>
            </a:r>
            <a:endParaRPr/>
          </a:p>
        </p:txBody>
      </p:sp>
      <p:sp>
        <p:nvSpPr>
          <p:cNvPr id="272" name="Google Shape;272;p33"/>
          <p:cNvSpPr txBox="1"/>
          <p:nvPr>
            <p:ph idx="1" type="body"/>
          </p:nvPr>
        </p:nvSpPr>
        <p:spPr>
          <a:xfrm>
            <a:off x="2971800" y="2514600"/>
            <a:ext cx="5715000" cy="43434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3200"/>
              <a:buFont typeface="Noto Sans Symbols"/>
              <a:buChar char="•"/>
            </a:pPr>
            <a:r>
              <a:rPr b="0" i="0" lang="en-US" sz="3200" u="none" cap="none" strike="noStrike">
                <a:solidFill>
                  <a:schemeClr val="lt1"/>
                </a:solidFill>
                <a:latin typeface="Tahoma"/>
                <a:ea typeface="Tahoma"/>
                <a:cs typeface="Tahoma"/>
                <a:sym typeface="Tahoma"/>
              </a:rPr>
              <a:t>Direct Instruction Reading</a:t>
            </a:r>
            <a:endParaRPr/>
          </a:p>
          <a:p>
            <a:pPr indent="-342900" lvl="0" marL="342900" marR="0" rtl="0" algn="l">
              <a:spcBef>
                <a:spcPts val="640"/>
              </a:spcBef>
              <a:spcAft>
                <a:spcPts val="0"/>
              </a:spcAft>
              <a:buClr>
                <a:schemeClr val="lt1"/>
              </a:buClr>
              <a:buSzPts val="3200"/>
              <a:buFont typeface="Noto Sans Symbols"/>
              <a:buChar char="•"/>
            </a:pPr>
            <a:r>
              <a:rPr b="0" i="0" lang="en-US" sz="3200" u="none" cap="none" strike="noStrike">
                <a:solidFill>
                  <a:schemeClr val="lt1"/>
                </a:solidFill>
                <a:latin typeface="Tahoma"/>
                <a:ea typeface="Tahoma"/>
                <a:cs typeface="Tahoma"/>
                <a:sym typeface="Tahoma"/>
              </a:rPr>
              <a:t>We need manuals in many or all aspects of teaching.</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2">
                                            <p:txEl>
                                              <p:pRg end="0" st="0"/>
                                            </p:txEl>
                                          </p:spTgt>
                                        </p:tgtEl>
                                        <p:attrNameLst>
                                          <p:attrName>style.visibility</p:attrName>
                                        </p:attrNameLst>
                                      </p:cBhvr>
                                      <p:to>
                                        <p:strVal val="visible"/>
                                      </p:to>
                                    </p:set>
                                    <p:animEffect filter="fade" transition="in">
                                      <p:cBhvr>
                                        <p:cTn dur="1000"/>
                                        <p:tgtEl>
                                          <p:spTgt spid="272">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2">
                                            <p:txEl>
                                              <p:pRg end="1" st="1"/>
                                            </p:txEl>
                                          </p:spTgt>
                                        </p:tgtEl>
                                        <p:attrNameLst>
                                          <p:attrName>style.visibility</p:attrName>
                                        </p:attrNameLst>
                                      </p:cBhvr>
                                      <p:to>
                                        <p:strVal val="visible"/>
                                      </p:to>
                                    </p:set>
                                    <p:animEffect filter="fade" transition="in">
                                      <p:cBhvr>
                                        <p:cTn dur="1000"/>
                                        <p:tgtEl>
                                          <p:spTgt spid="272">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 name="Shape 277"/>
        <p:cNvGrpSpPr/>
        <p:nvPr/>
      </p:nvGrpSpPr>
      <p:grpSpPr>
        <a:xfrm>
          <a:off x="0" y="0"/>
          <a:ext cx="0" cy="0"/>
          <a:chOff x="0" y="0"/>
          <a:chExt cx="0" cy="0"/>
        </a:xfrm>
      </p:grpSpPr>
      <p:sp>
        <p:nvSpPr>
          <p:cNvPr id="278" name="Google Shape;278;p34"/>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279" name="Google Shape;279;p34"/>
          <p:cNvSpPr txBox="1"/>
          <p:nvPr>
            <p:ph idx="11" type="ftr"/>
          </p:nvPr>
        </p:nvSpPr>
        <p:spPr>
          <a:xfrm>
            <a:off x="3048000" y="6248400"/>
            <a:ext cx="32766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280" name="Google Shape;280;p34"/>
          <p:cNvSpPr txBox="1"/>
          <p:nvPr>
            <p:ph type="title"/>
          </p:nvPr>
        </p:nvSpPr>
        <p:spPr>
          <a:xfrm>
            <a:off x="1219200" y="381000"/>
            <a:ext cx="7543800" cy="11430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1" lang="en-US" sz="4400" u="none" cap="none" strike="noStrike">
                <a:solidFill>
                  <a:schemeClr val="lt2"/>
                </a:solidFill>
                <a:latin typeface="Tahoma"/>
                <a:ea typeface="Tahoma"/>
                <a:cs typeface="Tahoma"/>
                <a:sym typeface="Tahoma"/>
              </a:rPr>
              <a:t>Example of Possible Checklist in Teaching</a:t>
            </a:r>
            <a:endParaRPr/>
          </a:p>
        </p:txBody>
      </p:sp>
      <p:sp>
        <p:nvSpPr>
          <p:cNvPr id="281" name="Google Shape;281;p34"/>
          <p:cNvSpPr txBox="1"/>
          <p:nvPr>
            <p:ph idx="1" type="body"/>
          </p:nvPr>
        </p:nvSpPr>
        <p:spPr>
          <a:xfrm>
            <a:off x="3048000" y="1752600"/>
            <a:ext cx="5715000" cy="43434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3200"/>
              <a:buFont typeface="Noto Sans Symbols"/>
              <a:buChar char="•"/>
            </a:pPr>
            <a:r>
              <a:rPr b="0" i="0" lang="en-US" sz="3200" u="none" cap="none" strike="noStrike">
                <a:solidFill>
                  <a:schemeClr val="lt1"/>
                </a:solidFill>
                <a:latin typeface="Tahoma"/>
                <a:ea typeface="Tahoma"/>
                <a:cs typeface="Tahoma"/>
                <a:sym typeface="Tahoma"/>
              </a:rPr>
              <a:t>For giving instructions (after Kauffman, Pullen, Mostert, &amp; Trent, 2011):</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1">
                                            <p:txEl>
                                              <p:pRg end="0" st="0"/>
                                            </p:txEl>
                                          </p:spTgt>
                                        </p:tgtEl>
                                        <p:attrNameLst>
                                          <p:attrName>style.visibility</p:attrName>
                                        </p:attrNameLst>
                                      </p:cBhvr>
                                      <p:to>
                                        <p:strVal val="visible"/>
                                      </p:to>
                                    </p:set>
                                    <p:animEffect filter="fade" transition="in">
                                      <p:cBhvr>
                                        <p:cTn dur="500"/>
                                        <p:tgtEl>
                                          <p:spTgt spid="281">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6" name="Shape 286"/>
        <p:cNvGrpSpPr/>
        <p:nvPr/>
      </p:nvGrpSpPr>
      <p:grpSpPr>
        <a:xfrm>
          <a:off x="0" y="0"/>
          <a:ext cx="0" cy="0"/>
          <a:chOff x="0" y="0"/>
          <a:chExt cx="0" cy="0"/>
        </a:xfrm>
      </p:grpSpPr>
      <p:sp>
        <p:nvSpPr>
          <p:cNvPr id="287" name="Google Shape;287;p35"/>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288" name="Google Shape;288;p35"/>
          <p:cNvSpPr txBox="1"/>
          <p:nvPr>
            <p:ph idx="11" type="ftr"/>
          </p:nvPr>
        </p:nvSpPr>
        <p:spPr>
          <a:xfrm>
            <a:off x="3048000" y="6248400"/>
            <a:ext cx="32766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289" name="Google Shape;289;p35"/>
          <p:cNvSpPr txBox="1"/>
          <p:nvPr>
            <p:ph type="title"/>
          </p:nvPr>
        </p:nvSpPr>
        <p:spPr>
          <a:xfrm>
            <a:off x="990600" y="304800"/>
            <a:ext cx="7924800" cy="64008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1" lang="en-US" sz="3600" u="none" cap="none" strike="noStrike">
                <a:solidFill>
                  <a:schemeClr val="lt1"/>
                </a:solidFill>
                <a:latin typeface="Times New Roman"/>
                <a:ea typeface="Times New Roman"/>
                <a:cs typeface="Times New Roman"/>
                <a:sym typeface="Times New Roman"/>
              </a:rPr>
              <a:t>When giving instructions, be sure to:</a:t>
            </a:r>
            <a:br>
              <a:rPr b="1" i="1" lang="en-US" sz="2800" u="none" cap="none" strike="noStrike">
                <a:solidFill>
                  <a:schemeClr val="lt1"/>
                </a:solidFill>
                <a:latin typeface="Times New Roman"/>
                <a:ea typeface="Times New Roman"/>
                <a:cs typeface="Times New Roman"/>
                <a:sym typeface="Times New Roman"/>
              </a:rPr>
            </a:br>
            <a:r>
              <a:rPr b="1" i="1" lang="en-US" sz="2800" u="none" cap="none" strike="noStrike">
                <a:solidFill>
                  <a:schemeClr val="lt1"/>
                </a:solidFill>
                <a:latin typeface="Times New Roman"/>
                <a:ea typeface="Times New Roman"/>
                <a:cs typeface="Times New Roman"/>
                <a:sym typeface="Times New Roman"/>
              </a:rPr>
              <a:t> </a:t>
            </a:r>
            <a:br>
              <a:rPr b="1" i="1" lang="en-US" sz="2800" u="none" cap="none" strike="noStrike">
                <a:solidFill>
                  <a:schemeClr val="lt1"/>
                </a:solidFill>
                <a:latin typeface="Times New Roman"/>
                <a:ea typeface="Times New Roman"/>
                <a:cs typeface="Times New Roman"/>
                <a:sym typeface="Times New Roman"/>
              </a:rPr>
            </a:br>
            <a:r>
              <a:rPr b="1" i="1" lang="en-US" sz="2800" u="none" cap="none" strike="noStrike">
                <a:solidFill>
                  <a:schemeClr val="lt1"/>
                </a:solidFill>
                <a:latin typeface="Times New Roman"/>
                <a:ea typeface="Times New Roman"/>
                <a:cs typeface="Times New Roman"/>
                <a:sym typeface="Times New Roman"/>
              </a:rPr>
              <a:t>[] Make the instruction as simple and clear as possible. </a:t>
            </a:r>
            <a:br>
              <a:rPr b="1" i="1" lang="en-US" sz="2800" u="none" cap="none" strike="noStrike">
                <a:solidFill>
                  <a:schemeClr val="lt1"/>
                </a:solidFill>
                <a:latin typeface="Times New Roman"/>
                <a:ea typeface="Times New Roman"/>
                <a:cs typeface="Times New Roman"/>
                <a:sym typeface="Times New Roman"/>
              </a:rPr>
            </a:br>
            <a:r>
              <a:rPr b="1" i="1" lang="en-US" sz="2800" u="none" cap="none" strike="noStrike">
                <a:solidFill>
                  <a:schemeClr val="lt1"/>
                </a:solidFill>
                <a:latin typeface="Times New Roman"/>
                <a:ea typeface="Times New Roman"/>
                <a:cs typeface="Times New Roman"/>
                <a:sym typeface="Times New Roman"/>
              </a:rPr>
              <a:t>[] Give the instruction in a clear, firm, nontentative, 	but polite and nonangry way. </a:t>
            </a:r>
            <a:br>
              <a:rPr b="1" i="1" lang="en-US" sz="2800" u="none" cap="none" strike="noStrike">
                <a:solidFill>
                  <a:schemeClr val="lt1"/>
                </a:solidFill>
                <a:latin typeface="Times New Roman"/>
                <a:ea typeface="Times New Roman"/>
                <a:cs typeface="Times New Roman"/>
                <a:sym typeface="Times New Roman"/>
              </a:rPr>
            </a:br>
            <a:r>
              <a:rPr b="1" i="1" lang="en-US" sz="2800" u="none" cap="none" strike="noStrike">
                <a:solidFill>
                  <a:schemeClr val="lt1"/>
                </a:solidFill>
                <a:latin typeface="Times New Roman"/>
                <a:ea typeface="Times New Roman"/>
                <a:cs typeface="Times New Roman"/>
                <a:sym typeface="Times New Roman"/>
              </a:rPr>
              <a:t>[] Obtain students’ full attention before giving the 		instruction. </a:t>
            </a:r>
            <a:br>
              <a:rPr b="1" i="1" lang="en-US" sz="2800" u="none" cap="none" strike="noStrike">
                <a:solidFill>
                  <a:schemeClr val="lt1"/>
                </a:solidFill>
                <a:latin typeface="Times New Roman"/>
                <a:ea typeface="Times New Roman"/>
                <a:cs typeface="Times New Roman"/>
                <a:sym typeface="Times New Roman"/>
              </a:rPr>
            </a:br>
            <a:r>
              <a:rPr b="1" i="1" lang="en-US" sz="2800" u="none" cap="none" strike="noStrike">
                <a:solidFill>
                  <a:schemeClr val="lt1"/>
                </a:solidFill>
                <a:latin typeface="Times New Roman"/>
                <a:ea typeface="Times New Roman"/>
                <a:cs typeface="Times New Roman"/>
                <a:sym typeface="Times New Roman"/>
              </a:rPr>
              <a:t>[] Be careful not to give too many different 			instructions.</a:t>
            </a:r>
            <a:br>
              <a:rPr b="1" i="1" lang="en-US" sz="2800" u="none" cap="none" strike="noStrike">
                <a:solidFill>
                  <a:schemeClr val="lt1"/>
                </a:solidFill>
                <a:latin typeface="Times New Roman"/>
                <a:ea typeface="Times New Roman"/>
                <a:cs typeface="Times New Roman"/>
                <a:sym typeface="Times New Roman"/>
              </a:rPr>
            </a:br>
            <a:r>
              <a:rPr b="1" i="1" lang="en-US" sz="2800" u="none" cap="none" strike="noStrike">
                <a:solidFill>
                  <a:schemeClr val="lt1"/>
                </a:solidFill>
                <a:latin typeface="Times New Roman"/>
                <a:ea typeface="Times New Roman"/>
                <a:cs typeface="Times New Roman"/>
                <a:sym typeface="Times New Roman"/>
              </a:rPr>
              <a:t>[] Give one instruction at a time. </a:t>
            </a:r>
            <a:br>
              <a:rPr b="1" i="1" lang="en-US" sz="2800" u="none" cap="none" strike="noStrike">
                <a:solidFill>
                  <a:schemeClr val="lt1"/>
                </a:solidFill>
                <a:latin typeface="Times New Roman"/>
                <a:ea typeface="Times New Roman"/>
                <a:cs typeface="Times New Roman"/>
                <a:sym typeface="Times New Roman"/>
              </a:rPr>
            </a:br>
            <a:r>
              <a:rPr b="1" i="1" lang="en-US" sz="2800" u="none" cap="none" strike="noStrike">
                <a:solidFill>
                  <a:schemeClr val="lt1"/>
                </a:solidFill>
                <a:latin typeface="Times New Roman"/>
                <a:ea typeface="Times New Roman"/>
                <a:cs typeface="Times New Roman"/>
                <a:sym typeface="Times New Roman"/>
              </a:rPr>
              <a:t>[] Wait a reasonable time for compliance. </a:t>
            </a:r>
            <a:br>
              <a:rPr b="1" i="1" lang="en-US" sz="2800" u="none" cap="none" strike="noStrike">
                <a:solidFill>
                  <a:schemeClr val="lt1"/>
                </a:solidFill>
                <a:latin typeface="Times New Roman"/>
                <a:ea typeface="Times New Roman"/>
                <a:cs typeface="Times New Roman"/>
                <a:sym typeface="Times New Roman"/>
              </a:rPr>
            </a:br>
            <a:r>
              <a:rPr b="1" i="1" lang="en-US" sz="2800" u="none" cap="none" strike="noStrike">
                <a:solidFill>
                  <a:schemeClr val="lt1"/>
                </a:solidFill>
                <a:latin typeface="Times New Roman"/>
                <a:ea typeface="Times New Roman"/>
                <a:cs typeface="Times New Roman"/>
                <a:sym typeface="Times New Roman"/>
              </a:rPr>
              <a:t>[] Monitor compliance. </a:t>
            </a:r>
            <a:br>
              <a:rPr b="1" i="1" lang="en-US" sz="2800" u="none" cap="none" strike="noStrike">
                <a:solidFill>
                  <a:schemeClr val="lt1"/>
                </a:solidFill>
                <a:latin typeface="Times New Roman"/>
                <a:ea typeface="Times New Roman"/>
                <a:cs typeface="Times New Roman"/>
                <a:sym typeface="Times New Roman"/>
              </a:rPr>
            </a:br>
            <a:r>
              <a:rPr b="1" i="1" lang="en-US" sz="2800" u="none" cap="none" strike="noStrike">
                <a:solidFill>
                  <a:schemeClr val="lt1"/>
                </a:solidFill>
                <a:latin typeface="Times New Roman"/>
                <a:ea typeface="Times New Roman"/>
                <a:cs typeface="Times New Roman"/>
                <a:sym typeface="Times New Roman"/>
              </a:rPr>
              <a:t>[] Provide appropriate consequences for compliance 	or noncompliance.</a:t>
            </a:r>
            <a:r>
              <a:rPr b="1" i="0" lang="en-US" sz="4400" u="none" cap="none" strike="noStrike">
                <a:solidFill>
                  <a:schemeClr val="lt1"/>
                </a:solidFill>
                <a:latin typeface="Times New Roman"/>
                <a:ea typeface="Times New Roman"/>
                <a:cs typeface="Times New Roman"/>
                <a:sym typeface="Times New Roman"/>
              </a:rPr>
              <a:t> </a:t>
            </a:r>
            <a:br>
              <a:rPr b="1" i="1" lang="en-US" sz="4400" u="none" cap="none" strike="noStrike">
                <a:solidFill>
                  <a:schemeClr val="lt1"/>
                </a:solidFill>
                <a:latin typeface="Times New Roman"/>
                <a:ea typeface="Times New Roman"/>
                <a:cs typeface="Times New Roman"/>
                <a:sym typeface="Times New Roman"/>
              </a:rPr>
            </a:br>
            <a:endParaRPr b="0" i="1" sz="4400" u="none" cap="none" strike="noStrike">
              <a:solidFill>
                <a:schemeClr val="lt2"/>
              </a:solidFill>
              <a:latin typeface="Tahoma"/>
              <a:ea typeface="Tahoma"/>
              <a:cs typeface="Tahoma"/>
              <a:sym typeface="Tahom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9"/>
                                        </p:tgtEl>
                                        <p:attrNameLst>
                                          <p:attrName>style.visibility</p:attrName>
                                        </p:attrNameLst>
                                      </p:cBhvr>
                                      <p:to>
                                        <p:strVal val="visible"/>
                                      </p:to>
                                    </p:set>
                                    <p:animEffect filter="fade" transition="in">
                                      <p:cBhvr>
                                        <p:cTn dur="1000"/>
                                        <p:tgtEl>
                                          <p:spTgt spid="28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15"/>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108" name="Google Shape;108;p15"/>
          <p:cNvSpPr txBox="1"/>
          <p:nvPr>
            <p:ph idx="11" type="ftr"/>
          </p:nvPr>
        </p:nvSpPr>
        <p:spPr>
          <a:xfrm>
            <a:off x="3048000" y="6248400"/>
            <a:ext cx="32766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109" name="Google Shape;109;p15"/>
          <p:cNvSpPr txBox="1"/>
          <p:nvPr>
            <p:ph type="title"/>
          </p:nvPr>
        </p:nvSpPr>
        <p:spPr>
          <a:xfrm>
            <a:off x="838200" y="0"/>
            <a:ext cx="7239000" cy="11430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1" lang="en-US" sz="4400" u="none" cap="none" strike="noStrike">
                <a:solidFill>
                  <a:schemeClr val="lt2"/>
                </a:solidFill>
                <a:latin typeface="Tahoma"/>
                <a:ea typeface="Tahoma"/>
                <a:cs typeface="Tahoma"/>
                <a:sym typeface="Tahoma"/>
              </a:rPr>
              <a:t>Three “Take-Away” Points</a:t>
            </a:r>
            <a:endParaRPr/>
          </a:p>
        </p:txBody>
      </p:sp>
      <p:sp>
        <p:nvSpPr>
          <p:cNvPr id="110" name="Google Shape;110;p15"/>
          <p:cNvSpPr txBox="1"/>
          <p:nvPr>
            <p:ph idx="1" type="body"/>
          </p:nvPr>
        </p:nvSpPr>
        <p:spPr>
          <a:xfrm>
            <a:off x="228600" y="990600"/>
            <a:ext cx="8763000" cy="4953000"/>
          </a:xfrm>
          <a:prstGeom prst="rect">
            <a:avLst/>
          </a:prstGeom>
          <a:noFill/>
          <a:ln>
            <a:noFill/>
          </a:ln>
        </p:spPr>
        <p:txBody>
          <a:bodyPr anchorCtr="0" anchor="t" bIns="45700" lIns="91425" spcFirstLastPara="1" rIns="91425" wrap="square" tIns="45700">
            <a:noAutofit/>
          </a:bodyPr>
          <a:lstStyle/>
          <a:p>
            <a:pPr indent="-609600" lvl="0" marL="609600" marR="0" rtl="0" algn="l">
              <a:spcBef>
                <a:spcPts val="0"/>
              </a:spcBef>
              <a:spcAft>
                <a:spcPts val="0"/>
              </a:spcAft>
              <a:buClr>
                <a:schemeClr val="lt1"/>
              </a:buClr>
              <a:buFont typeface="Arial"/>
              <a:buNone/>
            </a:pPr>
            <a:r>
              <a:rPr b="0" i="0" lang="en-US" sz="3200" u="none" cap="none" strike="noStrike">
                <a:solidFill>
                  <a:schemeClr val="lt1"/>
                </a:solidFill>
                <a:latin typeface="Times New Roman"/>
                <a:ea typeface="Times New Roman"/>
                <a:cs typeface="Times New Roman"/>
                <a:sym typeface="Times New Roman"/>
              </a:rPr>
              <a:t>1. Some things just aren</a:t>
            </a:r>
            <a:r>
              <a:rPr b="0" i="0" lang="en-US" sz="3200" u="none" cap="none" strike="noStrike">
                <a:solidFill>
                  <a:schemeClr val="lt1"/>
                </a:solidFill>
                <a:latin typeface="Tahoma"/>
                <a:ea typeface="Tahoma"/>
                <a:cs typeface="Tahoma"/>
                <a:sym typeface="Tahoma"/>
              </a:rPr>
              <a:t>’</a:t>
            </a:r>
            <a:r>
              <a:rPr b="0" i="0" lang="en-US" sz="3200" u="none" cap="none" strike="noStrike">
                <a:solidFill>
                  <a:schemeClr val="lt1"/>
                </a:solidFill>
                <a:latin typeface="Times New Roman"/>
                <a:ea typeface="Times New Roman"/>
                <a:cs typeface="Times New Roman"/>
                <a:sym typeface="Times New Roman"/>
              </a:rPr>
              <a:t>t possible, and we should recognize them. Some things are inevitable, and we should get used to them. Both kinds are just functions of basic math and science.</a:t>
            </a:r>
            <a:endParaRPr/>
          </a:p>
          <a:p>
            <a:pPr indent="-609600" lvl="0" marL="609600" marR="0" rtl="0" algn="l">
              <a:spcBef>
                <a:spcPts val="640"/>
              </a:spcBef>
              <a:spcAft>
                <a:spcPts val="0"/>
              </a:spcAft>
              <a:buClr>
                <a:schemeClr val="lt1"/>
              </a:buClr>
              <a:buFont typeface="Arial"/>
              <a:buNone/>
            </a:pPr>
            <a:r>
              <a:rPr b="0" i="0" lang="en-US" sz="3200" u="none" cap="none" strike="noStrike">
                <a:solidFill>
                  <a:schemeClr val="lt1"/>
                </a:solidFill>
                <a:latin typeface="Times New Roman"/>
                <a:ea typeface="Times New Roman"/>
                <a:cs typeface="Times New Roman"/>
                <a:sym typeface="Times New Roman"/>
              </a:rPr>
              <a:t>2. To make education a science, we have to understand what science is and isn</a:t>
            </a:r>
            <a:r>
              <a:rPr b="0" i="0" lang="en-US" sz="3200" u="none" cap="none" strike="noStrike">
                <a:solidFill>
                  <a:schemeClr val="lt1"/>
                </a:solidFill>
                <a:latin typeface="Tahoma"/>
                <a:ea typeface="Tahoma"/>
                <a:cs typeface="Tahoma"/>
                <a:sym typeface="Tahoma"/>
              </a:rPr>
              <a:t>’</a:t>
            </a:r>
            <a:r>
              <a:rPr b="0" i="0" lang="en-US" sz="3200" u="none" cap="none" strike="noStrike">
                <a:solidFill>
                  <a:schemeClr val="lt1"/>
                </a:solidFill>
                <a:latin typeface="Times New Roman"/>
                <a:ea typeface="Times New Roman"/>
                <a:cs typeface="Times New Roman"/>
                <a:sym typeface="Times New Roman"/>
              </a:rPr>
              <a:t>t.</a:t>
            </a:r>
            <a:endParaRPr/>
          </a:p>
          <a:p>
            <a:pPr indent="-609600" lvl="0" marL="609600" marR="0" rtl="0" algn="l">
              <a:spcBef>
                <a:spcPts val="640"/>
              </a:spcBef>
              <a:spcAft>
                <a:spcPts val="0"/>
              </a:spcAft>
              <a:buClr>
                <a:schemeClr val="lt1"/>
              </a:buClr>
              <a:buFont typeface="Arial"/>
              <a:buNone/>
            </a:pPr>
            <a:r>
              <a:rPr b="0" i="0" lang="en-US" sz="3200" u="none" cap="none" strike="noStrike">
                <a:solidFill>
                  <a:schemeClr val="lt1"/>
                </a:solidFill>
                <a:latin typeface="Times New Roman"/>
                <a:ea typeface="Times New Roman"/>
                <a:cs typeface="Times New Roman"/>
                <a:sym typeface="Times New Roman"/>
              </a:rPr>
              <a:t>3. If education becomes an applied science, then we</a:t>
            </a:r>
            <a:r>
              <a:rPr b="0" i="0" lang="en-US" sz="3200" u="none" cap="none" strike="noStrike">
                <a:solidFill>
                  <a:schemeClr val="lt1"/>
                </a:solidFill>
                <a:latin typeface="Tahoma"/>
                <a:ea typeface="Tahoma"/>
                <a:cs typeface="Tahoma"/>
                <a:sym typeface="Tahoma"/>
              </a:rPr>
              <a:t>’</a:t>
            </a:r>
            <a:r>
              <a:rPr b="0" i="0" lang="en-US" sz="3200" u="none" cap="none" strike="noStrike">
                <a:solidFill>
                  <a:schemeClr val="lt1"/>
                </a:solidFill>
                <a:latin typeface="Times New Roman"/>
                <a:ea typeface="Times New Roman"/>
                <a:cs typeface="Times New Roman"/>
                <a:sym typeface="Times New Roman"/>
              </a:rPr>
              <a:t>ll have manuals and checklists, and we ought to start working on them.</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0">
                                            <p:txEl>
                                              <p:pRg end="0" st="0"/>
                                            </p:txEl>
                                          </p:spTgt>
                                        </p:tgtEl>
                                        <p:attrNameLst>
                                          <p:attrName>style.visibility</p:attrName>
                                        </p:attrNameLst>
                                      </p:cBhvr>
                                      <p:to>
                                        <p:strVal val="visible"/>
                                      </p:to>
                                    </p:set>
                                    <p:anim calcmode="lin" valueType="num">
                                      <p:cBhvr additive="base">
                                        <p:cTn dur="500"/>
                                        <p:tgtEl>
                                          <p:spTgt spid="110">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0">
                                            <p:txEl>
                                              <p:pRg end="1" st="1"/>
                                            </p:txEl>
                                          </p:spTgt>
                                        </p:tgtEl>
                                        <p:attrNameLst>
                                          <p:attrName>style.visibility</p:attrName>
                                        </p:attrNameLst>
                                      </p:cBhvr>
                                      <p:to>
                                        <p:strVal val="visible"/>
                                      </p:to>
                                    </p:set>
                                    <p:anim calcmode="lin" valueType="num">
                                      <p:cBhvr additive="base">
                                        <p:cTn dur="500"/>
                                        <p:tgtEl>
                                          <p:spTgt spid="110">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0">
                                            <p:txEl>
                                              <p:pRg end="2" st="2"/>
                                            </p:txEl>
                                          </p:spTgt>
                                        </p:tgtEl>
                                        <p:attrNameLst>
                                          <p:attrName>style.visibility</p:attrName>
                                        </p:attrNameLst>
                                      </p:cBhvr>
                                      <p:to>
                                        <p:strVal val="visible"/>
                                      </p:to>
                                    </p:set>
                                    <p:anim calcmode="lin" valueType="num">
                                      <p:cBhvr additive="base">
                                        <p:cTn dur="500"/>
                                        <p:tgtEl>
                                          <p:spTgt spid="110">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6"/>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117" name="Google Shape;117;p16"/>
          <p:cNvSpPr txBox="1"/>
          <p:nvPr>
            <p:ph idx="11" type="ftr"/>
          </p:nvPr>
        </p:nvSpPr>
        <p:spPr>
          <a:xfrm>
            <a:off x="3048000" y="6248400"/>
            <a:ext cx="32766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118" name="Google Shape;118;p16"/>
          <p:cNvSpPr txBox="1"/>
          <p:nvPr>
            <p:ph type="title"/>
          </p:nvPr>
        </p:nvSpPr>
        <p:spPr>
          <a:xfrm>
            <a:off x="609600" y="76200"/>
            <a:ext cx="7772400" cy="11430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1" lang="en-US" sz="4400" u="none" cap="none" strike="noStrike">
                <a:solidFill>
                  <a:schemeClr val="lt2"/>
                </a:solidFill>
                <a:latin typeface="Tahoma"/>
                <a:ea typeface="Tahoma"/>
                <a:cs typeface="Tahoma"/>
                <a:sym typeface="Tahoma"/>
              </a:rPr>
              <a:t>IMPOSSIBILITIES</a:t>
            </a:r>
            <a:endParaRPr/>
          </a:p>
        </p:txBody>
      </p:sp>
      <p:sp>
        <p:nvSpPr>
          <p:cNvPr id="119" name="Google Shape;119;p16"/>
          <p:cNvSpPr txBox="1"/>
          <p:nvPr>
            <p:ph idx="1" type="body"/>
          </p:nvPr>
        </p:nvSpPr>
        <p:spPr>
          <a:xfrm>
            <a:off x="685800" y="1219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3200"/>
              <a:buFont typeface="Noto Sans Symbols"/>
              <a:buChar char="•"/>
            </a:pPr>
            <a:r>
              <a:rPr b="0" i="0" lang="en-US" sz="3200" u="none" cap="none" strike="noStrike">
                <a:solidFill>
                  <a:schemeClr val="lt1"/>
                </a:solidFill>
                <a:latin typeface="Tahoma"/>
                <a:ea typeface="Tahoma"/>
                <a:cs typeface="Tahoma"/>
                <a:sym typeface="Tahoma"/>
              </a:rPr>
              <a:t>Measurement without a distribution</a:t>
            </a:r>
            <a:endParaRPr/>
          </a:p>
          <a:p>
            <a:pPr indent="-342900" lvl="0" marL="342900" marR="0" rtl="0" algn="l">
              <a:lnSpc>
                <a:spcPct val="90000"/>
              </a:lnSpc>
              <a:spcBef>
                <a:spcPts val="640"/>
              </a:spcBef>
              <a:spcAft>
                <a:spcPts val="0"/>
              </a:spcAft>
              <a:buClr>
                <a:schemeClr val="lt1"/>
              </a:buClr>
              <a:buSzPts val="3200"/>
              <a:buFont typeface="Noto Sans Symbols"/>
              <a:buChar char="•"/>
            </a:pPr>
            <a:r>
              <a:rPr b="0" i="0" lang="en-US" sz="3200" u="none" cap="none" strike="noStrike">
                <a:solidFill>
                  <a:schemeClr val="lt1"/>
                </a:solidFill>
                <a:latin typeface="Tahoma"/>
                <a:ea typeface="Tahoma"/>
                <a:cs typeface="Tahoma"/>
                <a:sym typeface="Tahoma"/>
              </a:rPr>
              <a:t>A distribution without “moments” (e.g., mean, standard deviation, skew, kurtosis)</a:t>
            </a:r>
            <a:endParaRPr/>
          </a:p>
          <a:p>
            <a:pPr indent="-342900" lvl="0" marL="342900" marR="0" rtl="0" algn="l">
              <a:lnSpc>
                <a:spcPct val="90000"/>
              </a:lnSpc>
              <a:spcBef>
                <a:spcPts val="640"/>
              </a:spcBef>
              <a:spcAft>
                <a:spcPts val="0"/>
              </a:spcAft>
              <a:buClr>
                <a:schemeClr val="lt1"/>
              </a:buClr>
              <a:buSzPts val="3200"/>
              <a:buFont typeface="Noto Sans Symbols"/>
              <a:buChar char="•"/>
            </a:pPr>
            <a:r>
              <a:rPr b="0" i="0" lang="en-US" sz="3200" u="none" cap="none" strike="noStrike">
                <a:solidFill>
                  <a:schemeClr val="lt1"/>
                </a:solidFill>
                <a:latin typeface="Tahoma"/>
                <a:ea typeface="Tahoma"/>
                <a:cs typeface="Tahoma"/>
                <a:sym typeface="Tahoma"/>
              </a:rPr>
              <a:t>Elite education for everyone (unless “elite” doesn’t mean elite)</a:t>
            </a:r>
            <a:endParaRPr/>
          </a:p>
          <a:p>
            <a:pPr indent="-342900" lvl="0" marL="342900" marR="0" rtl="0" algn="l">
              <a:lnSpc>
                <a:spcPct val="90000"/>
              </a:lnSpc>
              <a:spcBef>
                <a:spcPts val="640"/>
              </a:spcBef>
              <a:spcAft>
                <a:spcPts val="0"/>
              </a:spcAft>
              <a:buClr>
                <a:schemeClr val="lt1"/>
              </a:buClr>
              <a:buSzPts val="3200"/>
              <a:buFont typeface="Noto Sans Symbols"/>
              <a:buChar char="•"/>
            </a:pPr>
            <a:r>
              <a:rPr b="0" i="0" lang="en-US" sz="3200" u="none" cap="none" strike="noStrike">
                <a:solidFill>
                  <a:schemeClr val="lt1"/>
                </a:solidFill>
                <a:latin typeface="Tahoma"/>
                <a:ea typeface="Tahoma"/>
                <a:cs typeface="Tahoma"/>
                <a:sym typeface="Tahoma"/>
              </a:rPr>
              <a:t>All students becoming proficient (unless “all” excludes those who don’t)</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9">
                                            <p:txEl>
                                              <p:pRg end="0" st="0"/>
                                            </p:txEl>
                                          </p:spTgt>
                                        </p:tgtEl>
                                        <p:attrNameLst>
                                          <p:attrName>style.visibility</p:attrName>
                                        </p:attrNameLst>
                                      </p:cBhvr>
                                      <p:to>
                                        <p:strVal val="visible"/>
                                      </p:to>
                                    </p:set>
                                    <p:anim calcmode="lin" valueType="num">
                                      <p:cBhvr additive="base">
                                        <p:cTn dur="500"/>
                                        <p:tgtEl>
                                          <p:spTgt spid="119">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9">
                                            <p:txEl>
                                              <p:pRg end="1" st="1"/>
                                            </p:txEl>
                                          </p:spTgt>
                                        </p:tgtEl>
                                        <p:attrNameLst>
                                          <p:attrName>style.visibility</p:attrName>
                                        </p:attrNameLst>
                                      </p:cBhvr>
                                      <p:to>
                                        <p:strVal val="visible"/>
                                      </p:to>
                                    </p:set>
                                    <p:anim calcmode="lin" valueType="num">
                                      <p:cBhvr additive="base">
                                        <p:cTn dur="500"/>
                                        <p:tgtEl>
                                          <p:spTgt spid="119">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9">
                                            <p:txEl>
                                              <p:pRg end="2" st="2"/>
                                            </p:txEl>
                                          </p:spTgt>
                                        </p:tgtEl>
                                        <p:attrNameLst>
                                          <p:attrName>style.visibility</p:attrName>
                                        </p:attrNameLst>
                                      </p:cBhvr>
                                      <p:to>
                                        <p:strVal val="visible"/>
                                      </p:to>
                                    </p:set>
                                    <p:anim calcmode="lin" valueType="num">
                                      <p:cBhvr additive="base">
                                        <p:cTn dur="500"/>
                                        <p:tgtEl>
                                          <p:spTgt spid="119">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9">
                                            <p:txEl>
                                              <p:pRg end="3" st="3"/>
                                            </p:txEl>
                                          </p:spTgt>
                                        </p:tgtEl>
                                        <p:attrNameLst>
                                          <p:attrName>style.visibility</p:attrName>
                                        </p:attrNameLst>
                                      </p:cBhvr>
                                      <p:to>
                                        <p:strVal val="visible"/>
                                      </p:to>
                                    </p:set>
                                    <p:anim calcmode="lin" valueType="num">
                                      <p:cBhvr additive="base">
                                        <p:cTn dur="500"/>
                                        <p:tgtEl>
                                          <p:spTgt spid="119">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7"/>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126" name="Google Shape;126;p17"/>
          <p:cNvSpPr txBox="1"/>
          <p:nvPr>
            <p:ph idx="11" type="ftr"/>
          </p:nvPr>
        </p:nvSpPr>
        <p:spPr>
          <a:xfrm>
            <a:off x="3048000" y="6248400"/>
            <a:ext cx="32766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127" name="Google Shape;127;p17"/>
          <p:cNvSpPr txBox="1"/>
          <p:nvPr>
            <p:ph type="title"/>
          </p:nvPr>
        </p:nvSpPr>
        <p:spPr>
          <a:xfrm>
            <a:off x="685800" y="152400"/>
            <a:ext cx="7772400" cy="11430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1" lang="en-US" sz="4400" u="none" cap="none" strike="noStrike">
                <a:solidFill>
                  <a:schemeClr val="lt2"/>
                </a:solidFill>
                <a:latin typeface="Tahoma"/>
                <a:ea typeface="Tahoma"/>
                <a:cs typeface="Tahoma"/>
                <a:sym typeface="Tahoma"/>
              </a:rPr>
              <a:t>INEVITABILITIES</a:t>
            </a:r>
            <a:endParaRPr/>
          </a:p>
        </p:txBody>
      </p:sp>
      <p:sp>
        <p:nvSpPr>
          <p:cNvPr id="128" name="Google Shape;128;p17"/>
          <p:cNvSpPr txBox="1"/>
          <p:nvPr>
            <p:ph idx="1" type="body"/>
          </p:nvPr>
        </p:nvSpPr>
        <p:spPr>
          <a:xfrm>
            <a:off x="685800" y="12954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Noto Sans Symbols"/>
              <a:buChar char="•"/>
            </a:pPr>
            <a:r>
              <a:rPr b="0" i="0" lang="en-US" sz="2800" u="none" cap="none" strike="noStrike">
                <a:solidFill>
                  <a:schemeClr val="lt1"/>
                </a:solidFill>
                <a:latin typeface="Tahoma"/>
                <a:ea typeface="Tahoma"/>
                <a:cs typeface="Tahoma"/>
                <a:sym typeface="Tahoma"/>
              </a:rPr>
              <a:t>Prevention resulting in identification of more individuals and a higher risk of false positives</a:t>
            </a:r>
            <a:endParaRPr/>
          </a:p>
          <a:p>
            <a:pPr indent="-342900" lvl="0" marL="342900" marR="0" rtl="0" algn="l">
              <a:spcBef>
                <a:spcPts val="560"/>
              </a:spcBef>
              <a:spcAft>
                <a:spcPts val="0"/>
              </a:spcAft>
              <a:buClr>
                <a:schemeClr val="lt1"/>
              </a:buClr>
              <a:buSzPts val="2800"/>
              <a:buFont typeface="Noto Sans Symbols"/>
              <a:buChar char="•"/>
            </a:pPr>
            <a:r>
              <a:rPr b="0" i="0" lang="en-US" sz="2800" u="none" cap="none" strike="noStrike">
                <a:solidFill>
                  <a:schemeClr val="lt1"/>
                </a:solidFill>
                <a:latin typeface="Tahoma"/>
                <a:ea typeface="Tahoma"/>
                <a:cs typeface="Tahoma"/>
                <a:sym typeface="Tahoma"/>
              </a:rPr>
              <a:t>A line (criterion, qualification) required for selection for a special program</a:t>
            </a:r>
            <a:endParaRPr/>
          </a:p>
          <a:p>
            <a:pPr indent="-342900" lvl="0" marL="342900" marR="0" rtl="0" algn="l">
              <a:spcBef>
                <a:spcPts val="560"/>
              </a:spcBef>
              <a:spcAft>
                <a:spcPts val="0"/>
              </a:spcAft>
              <a:buClr>
                <a:schemeClr val="lt1"/>
              </a:buClr>
              <a:buSzPts val="2800"/>
              <a:buFont typeface="Noto Sans Symbols"/>
              <a:buChar char="•"/>
            </a:pPr>
            <a:r>
              <a:rPr b="0" i="0" lang="en-US" sz="2800" u="none" cap="none" strike="noStrike">
                <a:solidFill>
                  <a:schemeClr val="lt1"/>
                </a:solidFill>
                <a:latin typeface="Tahoma"/>
                <a:ea typeface="Tahoma"/>
                <a:cs typeface="Tahoma"/>
                <a:sym typeface="Tahoma"/>
              </a:rPr>
              <a:t>Margins of a line (false positives and false negatives) resulting in ambiguities and errors</a:t>
            </a:r>
            <a:endParaRPr/>
          </a:p>
          <a:p>
            <a:pPr indent="-165100" lvl="0" marL="342900" marR="0" rtl="0" algn="l">
              <a:spcBef>
                <a:spcPts val="560"/>
              </a:spcBef>
              <a:spcAft>
                <a:spcPts val="0"/>
              </a:spcAft>
              <a:buClr>
                <a:schemeClr val="lt1"/>
              </a:buClr>
              <a:buSzPts val="2800"/>
              <a:buFont typeface="Noto Sans Symbols"/>
              <a:buNone/>
            </a:pPr>
            <a:r>
              <a:t/>
            </a:r>
            <a:endParaRPr b="0" i="0" sz="2800" u="none" cap="none" strike="noStrike">
              <a:solidFill>
                <a:schemeClr val="lt1"/>
              </a:solidFill>
              <a:latin typeface="Tahoma"/>
              <a:ea typeface="Tahoma"/>
              <a:cs typeface="Tahoma"/>
              <a:sym typeface="Tahom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28">
                                            <p:txEl>
                                              <p:pRg end="0" st="0"/>
                                            </p:txEl>
                                          </p:spTgt>
                                        </p:tgtEl>
                                        <p:attrNameLst>
                                          <p:attrName>style.visibility</p:attrName>
                                        </p:attrNameLst>
                                      </p:cBhvr>
                                      <p:to>
                                        <p:strVal val="visible"/>
                                      </p:to>
                                    </p:set>
                                    <p:anim calcmode="lin" valueType="num">
                                      <p:cBhvr additive="base">
                                        <p:cTn dur="500"/>
                                        <p:tgtEl>
                                          <p:spTgt spid="128">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28">
                                            <p:txEl>
                                              <p:pRg end="1" st="1"/>
                                            </p:txEl>
                                          </p:spTgt>
                                        </p:tgtEl>
                                        <p:attrNameLst>
                                          <p:attrName>style.visibility</p:attrName>
                                        </p:attrNameLst>
                                      </p:cBhvr>
                                      <p:to>
                                        <p:strVal val="visible"/>
                                      </p:to>
                                    </p:set>
                                    <p:anim calcmode="lin" valueType="num">
                                      <p:cBhvr additive="base">
                                        <p:cTn dur="500"/>
                                        <p:tgtEl>
                                          <p:spTgt spid="128">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28">
                                            <p:txEl>
                                              <p:pRg end="2" st="2"/>
                                            </p:txEl>
                                          </p:spTgt>
                                        </p:tgtEl>
                                        <p:attrNameLst>
                                          <p:attrName>style.visibility</p:attrName>
                                        </p:attrNameLst>
                                      </p:cBhvr>
                                      <p:to>
                                        <p:strVal val="visible"/>
                                      </p:to>
                                    </p:set>
                                    <p:anim calcmode="lin" valueType="num">
                                      <p:cBhvr additive="base">
                                        <p:cTn dur="500"/>
                                        <p:tgtEl>
                                          <p:spTgt spid="128">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28">
                                            <p:txEl>
                                              <p:pRg end="3" st="3"/>
                                            </p:txEl>
                                          </p:spTgt>
                                        </p:tgtEl>
                                        <p:attrNameLst>
                                          <p:attrName>style.visibility</p:attrName>
                                        </p:attrNameLst>
                                      </p:cBhvr>
                                      <p:to>
                                        <p:strVal val="visible"/>
                                      </p:to>
                                    </p:set>
                                    <p:anim calcmode="lin" valueType="num">
                                      <p:cBhvr additive="base">
                                        <p:cTn dur="500"/>
                                        <p:tgtEl>
                                          <p:spTgt spid="128">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8"/>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135" name="Google Shape;135;p18"/>
          <p:cNvSpPr txBox="1"/>
          <p:nvPr>
            <p:ph idx="11" type="ftr"/>
          </p:nvPr>
        </p:nvSpPr>
        <p:spPr>
          <a:xfrm>
            <a:off x="3048000" y="6248400"/>
            <a:ext cx="32766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136" name="Google Shape;136;p18"/>
          <p:cNvSpPr txBox="1"/>
          <p:nvPr>
            <p:ph type="title"/>
          </p:nvPr>
        </p:nvSpPr>
        <p:spPr>
          <a:xfrm>
            <a:off x="1219200" y="381000"/>
            <a:ext cx="75438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1" lang="en-US" sz="4400" u="none" cap="none" strike="noStrike">
                <a:solidFill>
                  <a:schemeClr val="lt2"/>
                </a:solidFill>
                <a:latin typeface="Tahoma"/>
                <a:ea typeface="Tahoma"/>
                <a:cs typeface="Tahoma"/>
                <a:sym typeface="Tahoma"/>
              </a:rPr>
              <a:t>Prevention A v. Prevention B for Reading Failure</a:t>
            </a:r>
            <a:endParaRPr/>
          </a:p>
        </p:txBody>
      </p:sp>
      <p:sp>
        <p:nvSpPr>
          <p:cNvPr id="137" name="Google Shape;137;p18"/>
          <p:cNvSpPr txBox="1"/>
          <p:nvPr>
            <p:ph idx="1" type="body"/>
          </p:nvPr>
        </p:nvSpPr>
        <p:spPr>
          <a:xfrm>
            <a:off x="3048000" y="1752600"/>
            <a:ext cx="5715000" cy="4343400"/>
          </a:xfrm>
          <a:prstGeom prst="rect">
            <a:avLst/>
          </a:prstGeom>
          <a:noFill/>
          <a:ln>
            <a:noFill/>
          </a:ln>
        </p:spPr>
        <p:txBody>
          <a:bodyPr anchorCtr="0" anchor="t" bIns="45700" lIns="91425" spcFirstLastPara="1" rIns="91425" wrap="square" tIns="45700">
            <a:noAutofit/>
          </a:bodyPr>
          <a:lstStyle/>
          <a:p>
            <a:pPr indent="-139700" lvl="0" marL="342900" marR="0" rtl="0" algn="l">
              <a:spcBef>
                <a:spcPts val="0"/>
              </a:spcBef>
              <a:spcAft>
                <a:spcPts val="0"/>
              </a:spcAft>
              <a:buClr>
                <a:schemeClr val="lt1"/>
              </a:buClr>
              <a:buSzPts val="3200"/>
              <a:buFont typeface="Noto Sans Symbols"/>
              <a:buNone/>
            </a:pPr>
            <a:r>
              <a:t/>
            </a:r>
            <a:endParaRPr b="0" i="0" sz="3200" u="none" cap="none" strike="noStrike">
              <a:solidFill>
                <a:schemeClr val="lt1"/>
              </a:solidFill>
              <a:latin typeface="Tahoma"/>
              <a:ea typeface="Tahoma"/>
              <a:cs typeface="Tahoma"/>
              <a:sym typeface="Tahoma"/>
            </a:endParaRPr>
          </a:p>
        </p:txBody>
      </p:sp>
      <p:pic>
        <p:nvPicPr>
          <p:cNvPr descr="JMKPrevFig1" id="138" name="Google Shape;138;p18"/>
          <p:cNvPicPr preferRelativeResize="0"/>
          <p:nvPr/>
        </p:nvPicPr>
        <p:blipFill rotWithShape="1">
          <a:blip r:embed="rId3">
            <a:alphaModFix/>
          </a:blip>
          <a:srcRect b="0" l="0" r="0" t="0"/>
          <a:stretch/>
        </p:blipFill>
        <p:spPr>
          <a:xfrm>
            <a:off x="1828800" y="1752600"/>
            <a:ext cx="5918200" cy="3497263"/>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19"/>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144" name="Google Shape;144;p19"/>
          <p:cNvSpPr txBox="1"/>
          <p:nvPr>
            <p:ph idx="11" type="ftr"/>
          </p:nvPr>
        </p:nvSpPr>
        <p:spPr>
          <a:xfrm>
            <a:off x="3048000" y="6248400"/>
            <a:ext cx="32766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145" name="Google Shape;145;p19"/>
          <p:cNvSpPr txBox="1"/>
          <p:nvPr>
            <p:ph type="title"/>
          </p:nvPr>
        </p:nvSpPr>
        <p:spPr>
          <a:xfrm>
            <a:off x="1219200" y="381000"/>
            <a:ext cx="7543800" cy="11430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1" lang="en-US" sz="4400" u="none" cap="none" strike="noStrike">
                <a:solidFill>
                  <a:schemeClr val="lt2"/>
                </a:solidFill>
                <a:latin typeface="Tahoma"/>
                <a:ea typeface="Tahoma"/>
                <a:cs typeface="Tahoma"/>
                <a:sym typeface="Tahoma"/>
              </a:rPr>
              <a:t>Prevention A, B, &amp; C for EBD</a:t>
            </a:r>
            <a:endParaRPr/>
          </a:p>
        </p:txBody>
      </p:sp>
      <p:sp>
        <p:nvSpPr>
          <p:cNvPr id="146" name="Google Shape;146;p19"/>
          <p:cNvSpPr txBox="1"/>
          <p:nvPr>
            <p:ph idx="1" type="body"/>
          </p:nvPr>
        </p:nvSpPr>
        <p:spPr>
          <a:xfrm>
            <a:off x="3048000" y="1752600"/>
            <a:ext cx="5715000" cy="4343400"/>
          </a:xfrm>
          <a:prstGeom prst="rect">
            <a:avLst/>
          </a:prstGeom>
          <a:noFill/>
          <a:ln>
            <a:noFill/>
          </a:ln>
        </p:spPr>
        <p:txBody>
          <a:bodyPr anchorCtr="0" anchor="t" bIns="45700" lIns="91425" spcFirstLastPara="1" rIns="91425" wrap="square" tIns="45700">
            <a:noAutofit/>
          </a:bodyPr>
          <a:lstStyle/>
          <a:p>
            <a:pPr indent="-139700" lvl="0" marL="342900" marR="0" rtl="0" algn="l">
              <a:spcBef>
                <a:spcPts val="0"/>
              </a:spcBef>
              <a:spcAft>
                <a:spcPts val="0"/>
              </a:spcAft>
              <a:buClr>
                <a:schemeClr val="lt1"/>
              </a:buClr>
              <a:buSzPts val="3200"/>
              <a:buFont typeface="Noto Sans Symbols"/>
              <a:buNone/>
            </a:pPr>
            <a:r>
              <a:t/>
            </a:r>
            <a:endParaRPr b="0" i="0" sz="3200" u="none" cap="none" strike="noStrike">
              <a:solidFill>
                <a:schemeClr val="lt1"/>
              </a:solidFill>
              <a:latin typeface="Tahoma"/>
              <a:ea typeface="Tahoma"/>
              <a:cs typeface="Tahoma"/>
              <a:sym typeface="Tahoma"/>
            </a:endParaRPr>
          </a:p>
        </p:txBody>
      </p:sp>
      <p:pic>
        <p:nvPicPr>
          <p:cNvPr descr="JMKPrevFig2" id="147" name="Google Shape;147;p19"/>
          <p:cNvPicPr preferRelativeResize="0"/>
          <p:nvPr/>
        </p:nvPicPr>
        <p:blipFill rotWithShape="1">
          <a:blip r:embed="rId3">
            <a:alphaModFix/>
          </a:blip>
          <a:srcRect b="0" l="0" r="0" t="0"/>
          <a:stretch/>
        </p:blipFill>
        <p:spPr>
          <a:xfrm>
            <a:off x="1828800" y="1600200"/>
            <a:ext cx="5837238" cy="467995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0"/>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154" name="Google Shape;154;p20"/>
          <p:cNvSpPr txBox="1"/>
          <p:nvPr>
            <p:ph idx="11" type="ftr"/>
          </p:nvPr>
        </p:nvSpPr>
        <p:spPr>
          <a:xfrm>
            <a:off x="3048000" y="6248400"/>
            <a:ext cx="32766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155" name="Google Shape;155;p20"/>
          <p:cNvSpPr txBox="1"/>
          <p:nvPr>
            <p:ph type="title"/>
          </p:nvPr>
        </p:nvSpPr>
        <p:spPr>
          <a:xfrm>
            <a:off x="228600" y="1905000"/>
            <a:ext cx="8534400" cy="12192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1" lang="en-US" sz="5600" u="none" cap="none" strike="noStrike">
                <a:solidFill>
                  <a:schemeClr val="lt1"/>
                </a:solidFill>
                <a:latin typeface="Times New Roman"/>
                <a:ea typeface="Times New Roman"/>
                <a:cs typeface="Times New Roman"/>
                <a:sym typeface="Times New Roman"/>
              </a:rPr>
              <a:t>COMMON MISUNDERSTANDINGS</a:t>
            </a:r>
            <a:br>
              <a:rPr b="0" i="1" lang="en-US" sz="5600" u="none" cap="none" strike="noStrike">
                <a:solidFill>
                  <a:schemeClr val="lt1"/>
                </a:solidFill>
                <a:latin typeface="Times New Roman"/>
                <a:ea typeface="Times New Roman"/>
                <a:cs typeface="Times New Roman"/>
                <a:sym typeface="Times New Roman"/>
              </a:rPr>
            </a:br>
            <a:r>
              <a:rPr b="0" i="1" lang="en-US" sz="5600" u="none" cap="none" strike="noStrike">
                <a:solidFill>
                  <a:schemeClr val="lt1"/>
                </a:solidFill>
                <a:latin typeface="Times New Roman"/>
                <a:ea typeface="Times New Roman"/>
                <a:cs typeface="Times New Roman"/>
                <a:sym typeface="Times New Roman"/>
              </a:rPr>
              <a:t>OF  SCIENCE</a:t>
            </a:r>
            <a:r>
              <a:rPr b="0" i="1" lang="en-US" sz="4400" u="none" cap="none" strike="noStrike">
                <a:solidFill>
                  <a:schemeClr val="lt1"/>
                </a:solidFill>
                <a:latin typeface="Times New Roman"/>
                <a:ea typeface="Times New Roman"/>
                <a:cs typeface="Times New Roman"/>
                <a:sym typeface="Times New Roman"/>
              </a:rPr>
              <a:t>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21"/>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162" name="Google Shape;162;p21"/>
          <p:cNvSpPr txBox="1"/>
          <p:nvPr>
            <p:ph idx="11" type="ftr"/>
          </p:nvPr>
        </p:nvSpPr>
        <p:spPr>
          <a:xfrm>
            <a:off x="3124200" y="6248400"/>
            <a:ext cx="30480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lt1"/>
              </a:solidFill>
              <a:latin typeface="Tahoma"/>
              <a:ea typeface="Tahoma"/>
              <a:cs typeface="Tahoma"/>
              <a:sym typeface="Tahoma"/>
            </a:endParaRPr>
          </a:p>
        </p:txBody>
      </p:sp>
      <p:sp>
        <p:nvSpPr>
          <p:cNvPr id="163" name="Google Shape;163;p21"/>
          <p:cNvSpPr txBox="1"/>
          <p:nvPr>
            <p:ph type="ctrTitle"/>
          </p:nvPr>
        </p:nvSpPr>
        <p:spPr>
          <a:xfrm>
            <a:off x="609600" y="685800"/>
            <a:ext cx="7772400" cy="11430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1" lang="en-US" sz="4800" u="none" cap="none" strike="noStrike">
                <a:solidFill>
                  <a:schemeClr val="lt1"/>
                </a:solidFill>
                <a:latin typeface="Arial"/>
                <a:ea typeface="Arial"/>
                <a:cs typeface="Arial"/>
                <a:sym typeface="Arial"/>
              </a:rPr>
              <a:t>Judgment versus Certainty</a:t>
            </a:r>
            <a:endParaRPr b="0" i="1" sz="4800" u="none" cap="none" strike="noStrike">
              <a:solidFill>
                <a:schemeClr val="lt1"/>
              </a:solidFill>
              <a:latin typeface="Times New Roman"/>
              <a:ea typeface="Times New Roman"/>
              <a:cs typeface="Times New Roman"/>
              <a:sym typeface="Times New Roman"/>
            </a:endParaRPr>
          </a:p>
        </p:txBody>
      </p:sp>
      <p:sp>
        <p:nvSpPr>
          <p:cNvPr id="164" name="Google Shape;164;p21"/>
          <p:cNvSpPr txBox="1"/>
          <p:nvPr>
            <p:ph idx="1" type="subTitle"/>
          </p:nvPr>
        </p:nvSpPr>
        <p:spPr>
          <a:xfrm>
            <a:off x="1143000" y="2133600"/>
            <a:ext cx="6629400" cy="3505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Noto Sans Symbols"/>
              <a:buNone/>
            </a:pPr>
            <a:r>
              <a:rPr b="0" i="0" lang="en-US" sz="3200" u="none" cap="none" strike="noStrike">
                <a:solidFill>
                  <a:schemeClr val="lt1"/>
                </a:solidFill>
                <a:latin typeface="Times New Roman"/>
                <a:ea typeface="Times New Roman"/>
                <a:cs typeface="Times New Roman"/>
                <a:sym typeface="Times New Roman"/>
              </a:rPr>
              <a:t>Direct Instruction (DI) may be selected or embraced as an approach to reading because it has more research support than whole language, not because scientific support for DI is unassailable.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4">
                                            <p:txEl>
                                              <p:pRg end="0" st="0"/>
                                            </p:txEl>
                                          </p:spTgt>
                                        </p:tgtEl>
                                        <p:attrNameLst>
                                          <p:attrName>style.visibility</p:attrName>
                                        </p:attrNameLst>
                                      </p:cBhvr>
                                      <p:to>
                                        <p:strVal val="visible"/>
                                      </p:to>
                                    </p:set>
                                    <p:animEffect filter="fade" transition="in">
                                      <p:cBhvr>
                                        <p:cTn dur="500"/>
                                        <p:tgtEl>
                                          <p:spTgt spid="164">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Bridge in Fog">
  <a:themeElements>
    <a:clrScheme name="Bridge in Fog 1">
      <a:dk1>
        <a:srgbClr val="3E3E5C"/>
      </a:dk1>
      <a:lt1>
        <a:srgbClr val="FFFFFF"/>
      </a:lt1>
      <a:dk2>
        <a:srgbClr val="39598D"/>
      </a:dk2>
      <a:lt2>
        <a:srgbClr val="FFFFFF"/>
      </a:lt2>
      <a:accent1>
        <a:srgbClr val="800000"/>
      </a:accent1>
      <a:accent2>
        <a:srgbClr val="004080"/>
      </a:accent2>
      <a:accent3>
        <a:srgbClr val="AEB5C5"/>
      </a:accent3>
      <a:accent4>
        <a:srgbClr val="DADADA"/>
      </a:accent4>
      <a:accent5>
        <a:srgbClr val="C0AAAA"/>
      </a:accent5>
      <a:accent6>
        <a:srgbClr val="003973"/>
      </a:accent6>
      <a:hlink>
        <a:srgbClr val="008000"/>
      </a:hlink>
      <a:folHlink>
        <a:srgbClr val="6666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