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 ஆத்துமாவே</a:t>
            </a:r>
          </a:p>
          <a:p>
            <a:r>
              <a:rPr lang="en-US" dirty="0"/>
              <a:t>Slide 2 - </a:t>
            </a:r>
            <a:r>
              <a:rPr lang="ta-IN" dirty="0"/>
              <a:t>கர்த்தர் ஒருவரே நித்தம்</a:t>
            </a:r>
          </a:p>
          <a:p>
            <a:r>
              <a:rPr lang="en-US" dirty="0"/>
              <a:t>Slide 3 - </a:t>
            </a:r>
            <a:r>
              <a:rPr lang="ta-IN" dirty="0"/>
              <a:t>உன்னதமானவர் சர்வவல்லவர்</a:t>
            </a:r>
          </a:p>
          <a:p>
            <a:r>
              <a:rPr lang="en-US" dirty="0"/>
              <a:t>Slide 4 - </a:t>
            </a:r>
            <a:r>
              <a:rPr lang="ta-IN" dirty="0"/>
              <a:t>பாவ பாரங்கள்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978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 ஆத்துமாவே</a:t>
            </a:r>
          </a:p>
          <a:p>
            <a:r>
              <a:rPr lang="en-US" dirty="0"/>
              <a:t>Slide 2 - </a:t>
            </a:r>
            <a:r>
              <a:rPr lang="ta-IN" dirty="0"/>
              <a:t>கர்த்தர் ஒருவரே நித்தம்</a:t>
            </a:r>
          </a:p>
          <a:p>
            <a:r>
              <a:rPr lang="en-US" dirty="0"/>
              <a:t>Slide 3 - </a:t>
            </a:r>
            <a:r>
              <a:rPr lang="ta-IN" dirty="0"/>
              <a:t>உன்னதமானவர் சர்வவல்லவர்</a:t>
            </a:r>
          </a:p>
          <a:p>
            <a:r>
              <a:rPr lang="en-US" dirty="0"/>
              <a:t>Slide 4 - </a:t>
            </a:r>
            <a:r>
              <a:rPr lang="ta-IN" dirty="0"/>
              <a:t>பாவ பாரங்கள்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5001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 ஆத்துமாவே</a:t>
            </a:r>
          </a:p>
          <a:p>
            <a:r>
              <a:rPr lang="en-US" dirty="0"/>
              <a:t>Slide 2 - </a:t>
            </a:r>
            <a:r>
              <a:rPr lang="ta-IN" dirty="0"/>
              <a:t>கர்த்தர் ஒருவரே நித்தம்</a:t>
            </a:r>
          </a:p>
          <a:p>
            <a:r>
              <a:rPr lang="en-US" dirty="0"/>
              <a:t>Slide 3 - </a:t>
            </a:r>
            <a:r>
              <a:rPr lang="ta-IN" dirty="0"/>
              <a:t>உன்னதமானவர் சர்வவல்லவர்</a:t>
            </a:r>
          </a:p>
          <a:p>
            <a:r>
              <a:rPr lang="en-US" dirty="0"/>
              <a:t>Slide 4 - </a:t>
            </a:r>
            <a:r>
              <a:rPr lang="ta-IN" dirty="0"/>
              <a:t>பாவ பாரங்கள்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3961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 ஆத்துமாவே</a:t>
            </a:r>
          </a:p>
          <a:p>
            <a:r>
              <a:rPr lang="en-US" dirty="0"/>
              <a:t>Slide 2 - </a:t>
            </a:r>
            <a:r>
              <a:rPr lang="ta-IN" dirty="0"/>
              <a:t>கர்த்தர் ஒருவரே நித்தம்</a:t>
            </a:r>
          </a:p>
          <a:p>
            <a:r>
              <a:rPr lang="en-US" dirty="0"/>
              <a:t>Slide 3 - </a:t>
            </a:r>
            <a:r>
              <a:rPr lang="ta-IN" dirty="0"/>
              <a:t>உன்னதமானவர் சர்வவல்லவர்</a:t>
            </a:r>
          </a:p>
          <a:p>
            <a:r>
              <a:rPr lang="en-US" dirty="0"/>
              <a:t>Slide 4 - </a:t>
            </a:r>
            <a:r>
              <a:rPr lang="ta-IN" dirty="0"/>
              <a:t>பாவ பாரங்கள்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149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43E79A-5BE9-106F-CA5F-36810BF9E3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837236C0-AAA5-D4C2-6E73-4E49D24F493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37F28F78-D385-98FA-7079-EBBA6F5158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2B9DB3A-EFAC-599B-5D3F-B274DE60B8A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79A53A6-F005-2BD3-2D9A-139AC655510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Widescreen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2024-08-15T15:16:19Z</dcterms:modified>
</cp:coreProperties>
</file>