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7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69" r:id="rId14"/>
    <p:sldId id="267" r:id="rId15"/>
    <p:sldId id="268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5C2928-C034-4094-911F-5FF7D040873B}" v="5164" dt="2024-11-07T23:17:25.398"/>
    <p1510:client id="{A04B4F7C-230B-F143-966C-815CD6BC1515}" v="656" dt="2024-11-07T14:31:13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1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ao Chi Mok" userId="18801387-fbb2-45af-97c9-c99617212397" providerId="ADAL" clId="{A04B4F7C-230B-F143-966C-815CD6BC1515}"/>
    <pc:docChg chg="undo redo custSel modSld">
      <pc:chgData name="Siao Chi Mok" userId="18801387-fbb2-45af-97c9-c99617212397" providerId="ADAL" clId="{A04B4F7C-230B-F143-966C-815CD6BC1515}" dt="2024-11-07T14:31:13.073" v="684"/>
      <pc:docMkLst>
        <pc:docMk/>
      </pc:docMkLst>
      <pc:sldChg chg="addSp delSp modSp">
        <pc:chgData name="Siao Chi Mok" userId="18801387-fbb2-45af-97c9-c99617212397" providerId="ADAL" clId="{A04B4F7C-230B-F143-966C-815CD6BC1515}" dt="2024-11-06T14:26:15.994" v="155"/>
        <pc:sldMkLst>
          <pc:docMk/>
          <pc:sldMk cId="2651323560" sldId="260"/>
        </pc:sldMkLst>
        <pc:inkChg chg="add">
          <ac:chgData name="Siao Chi Mok" userId="18801387-fbb2-45af-97c9-c99617212397" providerId="ADAL" clId="{A04B4F7C-230B-F143-966C-815CD6BC1515}" dt="2024-11-06T14:26:14.815" v="154"/>
          <ac:inkMkLst>
            <pc:docMk/>
            <pc:sldMk cId="2651323560" sldId="260"/>
            <ac:inkMk id="4" creationId="{44B499A2-BADE-A35A-9C01-1EA20A69CE0B}"/>
          </ac:inkMkLst>
        </pc:inkChg>
        <pc:inkChg chg="add del">
          <ac:chgData name="Siao Chi Mok" userId="18801387-fbb2-45af-97c9-c99617212397" providerId="ADAL" clId="{A04B4F7C-230B-F143-966C-815CD6BC1515}" dt="2024-11-06T13:47:06.136" v="1"/>
          <ac:inkMkLst>
            <pc:docMk/>
            <pc:sldMk cId="2651323560" sldId="260"/>
            <ac:inkMk id="4" creationId="{A84F8D95-15DB-3328-2789-6067E8C15143}"/>
          </ac:inkMkLst>
        </pc:inkChg>
        <pc:inkChg chg="add">
          <ac:chgData name="Siao Chi Mok" userId="18801387-fbb2-45af-97c9-c99617212397" providerId="ADAL" clId="{A04B4F7C-230B-F143-966C-815CD6BC1515}" dt="2024-11-06T14:26:15.994" v="155"/>
          <ac:inkMkLst>
            <pc:docMk/>
            <pc:sldMk cId="2651323560" sldId="260"/>
            <ac:inkMk id="5" creationId="{066F802D-8BBC-68A8-181B-912AD61DD812}"/>
          </ac:inkMkLst>
        </pc:inkChg>
        <pc:inkChg chg="add del">
          <ac:chgData name="Siao Chi Mok" userId="18801387-fbb2-45af-97c9-c99617212397" providerId="ADAL" clId="{A04B4F7C-230B-F143-966C-815CD6BC1515}" dt="2024-11-06T13:47:15.024" v="3"/>
          <ac:inkMkLst>
            <pc:docMk/>
            <pc:sldMk cId="2651323560" sldId="260"/>
            <ac:inkMk id="5" creationId="{D7209043-E13C-39F5-90BC-F63C7110152A}"/>
          </ac:inkMkLst>
        </pc:inkChg>
        <pc:inkChg chg="add del">
          <ac:chgData name="Siao Chi Mok" userId="18801387-fbb2-45af-97c9-c99617212397" providerId="ADAL" clId="{A04B4F7C-230B-F143-966C-815CD6BC1515}" dt="2024-11-06T13:47:27.609" v="5"/>
          <ac:inkMkLst>
            <pc:docMk/>
            <pc:sldMk cId="2651323560" sldId="260"/>
            <ac:inkMk id="6" creationId="{258C67BF-34FA-E76B-3958-0FEAF2C1A34E}"/>
          </ac:inkMkLst>
        </pc:inkChg>
        <pc:inkChg chg="add del">
          <ac:chgData name="Siao Chi Mok" userId="18801387-fbb2-45af-97c9-c99617212397" providerId="ADAL" clId="{A04B4F7C-230B-F143-966C-815CD6BC1515}" dt="2024-11-06T13:47:37.357" v="7"/>
          <ac:inkMkLst>
            <pc:docMk/>
            <pc:sldMk cId="2651323560" sldId="260"/>
            <ac:inkMk id="7" creationId="{3F4DF5BE-B34D-9E76-7A8F-C015F27F2919}"/>
          </ac:inkMkLst>
        </pc:inkChg>
        <pc:inkChg chg="add del">
          <ac:chgData name="Siao Chi Mok" userId="18801387-fbb2-45af-97c9-c99617212397" providerId="ADAL" clId="{A04B4F7C-230B-F143-966C-815CD6BC1515}" dt="2024-11-06T13:48:18.089" v="13" actId="478"/>
          <ac:inkMkLst>
            <pc:docMk/>
            <pc:sldMk cId="2651323560" sldId="260"/>
            <ac:inkMk id="8" creationId="{45762968-639D-E1F3-9216-2E89F5DED55A}"/>
          </ac:inkMkLst>
        </pc:inkChg>
        <pc:inkChg chg="add del">
          <ac:chgData name="Siao Chi Mok" userId="18801387-fbb2-45af-97c9-c99617212397" providerId="ADAL" clId="{A04B4F7C-230B-F143-966C-815CD6BC1515}" dt="2024-11-06T13:47:59.401" v="10"/>
          <ac:inkMkLst>
            <pc:docMk/>
            <pc:sldMk cId="2651323560" sldId="260"/>
            <ac:inkMk id="9" creationId="{0905183C-DFC3-AE3A-7A93-58A48FBD1733}"/>
          </ac:inkMkLst>
        </pc:inkChg>
        <pc:inkChg chg="add del">
          <ac:chgData name="Siao Chi Mok" userId="18801387-fbb2-45af-97c9-c99617212397" providerId="ADAL" clId="{A04B4F7C-230B-F143-966C-815CD6BC1515}" dt="2024-11-06T13:48:25.846" v="15"/>
          <ac:inkMkLst>
            <pc:docMk/>
            <pc:sldMk cId="2651323560" sldId="260"/>
            <ac:inkMk id="10" creationId="{837B317A-1AB2-D2B3-CE84-34C6EFD56357}"/>
          </ac:inkMkLst>
        </pc:inkChg>
        <pc:inkChg chg="add">
          <ac:chgData name="Siao Chi Mok" userId="18801387-fbb2-45af-97c9-c99617212397" providerId="ADAL" clId="{A04B4F7C-230B-F143-966C-815CD6BC1515}" dt="2024-11-06T13:48:28.028" v="16"/>
          <ac:inkMkLst>
            <pc:docMk/>
            <pc:sldMk cId="2651323560" sldId="260"/>
            <ac:inkMk id="11" creationId="{35EB5709-A444-C189-5D9A-EE172CCD12FE}"/>
          </ac:inkMkLst>
        </pc:inkChg>
        <pc:inkChg chg="add del">
          <ac:chgData name="Siao Chi Mok" userId="18801387-fbb2-45af-97c9-c99617212397" providerId="ADAL" clId="{A04B4F7C-230B-F143-966C-815CD6BC1515}" dt="2024-11-06T13:48:34.759" v="18"/>
          <ac:inkMkLst>
            <pc:docMk/>
            <pc:sldMk cId="2651323560" sldId="260"/>
            <ac:inkMk id="12" creationId="{96B85C2B-13DD-2D25-42E6-FAE5416991D1}"/>
          </ac:inkMkLst>
        </pc:inkChg>
        <pc:inkChg chg="add del">
          <ac:chgData name="Siao Chi Mok" userId="18801387-fbb2-45af-97c9-c99617212397" providerId="ADAL" clId="{A04B4F7C-230B-F143-966C-815CD6BC1515}" dt="2024-11-06T13:48:38.326" v="20"/>
          <ac:inkMkLst>
            <pc:docMk/>
            <pc:sldMk cId="2651323560" sldId="260"/>
            <ac:inkMk id="13" creationId="{2A628127-227B-1F63-475E-102C9F64867B}"/>
          </ac:inkMkLst>
        </pc:inkChg>
        <pc:inkChg chg="add">
          <ac:chgData name="Siao Chi Mok" userId="18801387-fbb2-45af-97c9-c99617212397" providerId="ADAL" clId="{A04B4F7C-230B-F143-966C-815CD6BC1515}" dt="2024-11-06T13:48:40.291" v="21"/>
          <ac:inkMkLst>
            <pc:docMk/>
            <pc:sldMk cId="2651323560" sldId="260"/>
            <ac:inkMk id="14" creationId="{039EC06D-C77E-6E90-BAAA-D2C87C05DC27}"/>
          </ac:inkMkLst>
        </pc:inkChg>
        <pc:inkChg chg="add del">
          <ac:chgData name="Siao Chi Mok" userId="18801387-fbb2-45af-97c9-c99617212397" providerId="ADAL" clId="{A04B4F7C-230B-F143-966C-815CD6BC1515}" dt="2024-11-06T13:48:48.855" v="28"/>
          <ac:inkMkLst>
            <pc:docMk/>
            <pc:sldMk cId="2651323560" sldId="260"/>
            <ac:inkMk id="15" creationId="{6B26B4A5-FD3D-64A5-BC8C-B300CE4948D8}"/>
          </ac:inkMkLst>
        </pc:inkChg>
        <pc:inkChg chg="add del">
          <ac:chgData name="Siao Chi Mok" userId="18801387-fbb2-45af-97c9-c99617212397" providerId="ADAL" clId="{A04B4F7C-230B-F143-966C-815CD6BC1515}" dt="2024-11-06T13:48:48.855" v="28"/>
          <ac:inkMkLst>
            <pc:docMk/>
            <pc:sldMk cId="2651323560" sldId="260"/>
            <ac:inkMk id="16" creationId="{2F1F0A6D-926E-5B3C-468C-D289313D757A}"/>
          </ac:inkMkLst>
        </pc:inkChg>
        <pc:inkChg chg="add del">
          <ac:chgData name="Siao Chi Mok" userId="18801387-fbb2-45af-97c9-c99617212397" providerId="ADAL" clId="{A04B4F7C-230B-F143-966C-815CD6BC1515}" dt="2024-11-06T13:48:48.855" v="28"/>
          <ac:inkMkLst>
            <pc:docMk/>
            <pc:sldMk cId="2651323560" sldId="260"/>
            <ac:inkMk id="17" creationId="{948D586C-FDAA-82DE-15B0-28AB18888F32}"/>
          </ac:inkMkLst>
        </pc:inkChg>
        <pc:inkChg chg="add del">
          <ac:chgData name="Siao Chi Mok" userId="18801387-fbb2-45af-97c9-c99617212397" providerId="ADAL" clId="{A04B4F7C-230B-F143-966C-815CD6BC1515}" dt="2024-11-06T13:48:48.855" v="28"/>
          <ac:inkMkLst>
            <pc:docMk/>
            <pc:sldMk cId="2651323560" sldId="260"/>
            <ac:inkMk id="18" creationId="{7FB5C936-14B0-82B8-8CC2-5AADF87E586C}"/>
          </ac:inkMkLst>
        </pc:inkChg>
        <pc:inkChg chg="add del">
          <ac:chgData name="Siao Chi Mok" userId="18801387-fbb2-45af-97c9-c99617212397" providerId="ADAL" clId="{A04B4F7C-230B-F143-966C-815CD6BC1515}" dt="2024-11-06T13:48:48.855" v="28"/>
          <ac:inkMkLst>
            <pc:docMk/>
            <pc:sldMk cId="2651323560" sldId="260"/>
            <ac:inkMk id="19" creationId="{5B5E1B26-EBA5-F917-56EB-842CBB587204}"/>
          </ac:inkMkLst>
        </pc:inkChg>
        <pc:inkChg chg="add del">
          <ac:chgData name="Siao Chi Mok" userId="18801387-fbb2-45af-97c9-c99617212397" providerId="ADAL" clId="{A04B4F7C-230B-F143-966C-815CD6BC1515}" dt="2024-11-06T13:48:48.855" v="28"/>
          <ac:inkMkLst>
            <pc:docMk/>
            <pc:sldMk cId="2651323560" sldId="260"/>
            <ac:inkMk id="20" creationId="{6A43AF16-1460-6FA9-AC83-65AA83316CF5}"/>
          </ac:inkMkLst>
        </pc:inkChg>
        <pc:inkChg chg="add del mod reco modStrokes">
          <ac:chgData name="Siao Chi Mok" userId="18801387-fbb2-45af-97c9-c99617212397" providerId="ADAL" clId="{A04B4F7C-230B-F143-966C-815CD6BC1515}" dt="2024-11-06T13:51:27.835" v="30"/>
          <ac:inkMkLst>
            <pc:docMk/>
            <pc:sldMk cId="2651323560" sldId="260"/>
            <ac:inkMk id="21" creationId="{B5C36C92-7C2D-2CE4-265A-C5409722541A}"/>
          </ac:inkMkLst>
        </pc:inkChg>
        <pc:inkChg chg="add del">
          <ac:chgData name="Siao Chi Mok" userId="18801387-fbb2-45af-97c9-c99617212397" providerId="ADAL" clId="{A04B4F7C-230B-F143-966C-815CD6BC1515}" dt="2024-11-06T13:51:32.514" v="33"/>
          <ac:inkMkLst>
            <pc:docMk/>
            <pc:sldMk cId="2651323560" sldId="260"/>
            <ac:inkMk id="22" creationId="{87699EC8-C95C-3D08-5B20-7D5C633B1DA3}"/>
          </ac:inkMkLst>
        </pc:inkChg>
        <pc:inkChg chg="add del">
          <ac:chgData name="Siao Chi Mok" userId="18801387-fbb2-45af-97c9-c99617212397" providerId="ADAL" clId="{A04B4F7C-230B-F143-966C-815CD6BC1515}" dt="2024-11-06T13:51:32.514" v="33"/>
          <ac:inkMkLst>
            <pc:docMk/>
            <pc:sldMk cId="2651323560" sldId="260"/>
            <ac:inkMk id="23" creationId="{12BEBF12-661A-AACD-7F17-E86A81BA3689}"/>
          </ac:inkMkLst>
        </pc:inkChg>
        <pc:inkChg chg="add del reco">
          <ac:chgData name="Siao Chi Mok" userId="18801387-fbb2-45af-97c9-c99617212397" providerId="ADAL" clId="{A04B4F7C-230B-F143-966C-815CD6BC1515}" dt="2024-11-06T13:52:09.396" v="43"/>
          <ac:inkMkLst>
            <pc:docMk/>
            <pc:sldMk cId="2651323560" sldId="260"/>
            <ac:inkMk id="24" creationId="{EC216147-1236-193E-BA8C-A91A7DE8513D}"/>
          </ac:inkMkLst>
        </pc:inkChg>
        <pc:inkChg chg="add del">
          <ac:chgData name="Siao Chi Mok" userId="18801387-fbb2-45af-97c9-c99617212397" providerId="ADAL" clId="{A04B4F7C-230B-F143-966C-815CD6BC1515}" dt="2024-11-06T13:51:36.333" v="36"/>
          <ac:inkMkLst>
            <pc:docMk/>
            <pc:sldMk cId="2651323560" sldId="260"/>
            <ac:inkMk id="25" creationId="{3AB77A50-6238-5EEE-E94D-7E5FB0FF1C9C}"/>
          </ac:inkMkLst>
        </pc:inkChg>
        <pc:inkChg chg="add del">
          <ac:chgData name="Siao Chi Mok" userId="18801387-fbb2-45af-97c9-c99617212397" providerId="ADAL" clId="{A04B4F7C-230B-F143-966C-815CD6BC1515}" dt="2024-11-06T13:51:36.333" v="36"/>
          <ac:inkMkLst>
            <pc:docMk/>
            <pc:sldMk cId="2651323560" sldId="260"/>
            <ac:inkMk id="26" creationId="{433EB4F1-928B-75A0-A448-8275BE9DE436}"/>
          </ac:inkMkLst>
        </pc:inkChg>
        <pc:inkChg chg="add reco">
          <ac:chgData name="Siao Chi Mok" userId="18801387-fbb2-45af-97c9-c99617212397" providerId="ADAL" clId="{A04B4F7C-230B-F143-966C-815CD6BC1515}" dt="2024-11-06T13:51:36.333" v="36"/>
          <ac:inkMkLst>
            <pc:docMk/>
            <pc:sldMk cId="2651323560" sldId="260"/>
            <ac:inkMk id="27" creationId="{265F33F8-53AD-E66B-F40F-A6DD06C0D795}"/>
          </ac:inkMkLst>
        </pc:inkChg>
        <pc:inkChg chg="add del">
          <ac:chgData name="Siao Chi Mok" userId="18801387-fbb2-45af-97c9-c99617212397" providerId="ADAL" clId="{A04B4F7C-230B-F143-966C-815CD6BC1515}" dt="2024-11-06T13:51:58.056" v="39"/>
          <ac:inkMkLst>
            <pc:docMk/>
            <pc:sldMk cId="2651323560" sldId="260"/>
            <ac:inkMk id="28" creationId="{BC2FEF82-EB55-18CE-43FE-D882C842925A}"/>
          </ac:inkMkLst>
        </pc:inkChg>
        <pc:inkChg chg="add del">
          <ac:chgData name="Siao Chi Mok" userId="18801387-fbb2-45af-97c9-c99617212397" providerId="ADAL" clId="{A04B4F7C-230B-F143-966C-815CD6BC1515}" dt="2024-11-06T13:51:58.056" v="39"/>
          <ac:inkMkLst>
            <pc:docMk/>
            <pc:sldMk cId="2651323560" sldId="260"/>
            <ac:inkMk id="29" creationId="{5DA8AC8D-E5F8-FB23-566C-1A357DEA52E2}"/>
          </ac:inkMkLst>
        </pc:inkChg>
        <pc:inkChg chg="add reco">
          <ac:chgData name="Siao Chi Mok" userId="18801387-fbb2-45af-97c9-c99617212397" providerId="ADAL" clId="{A04B4F7C-230B-F143-966C-815CD6BC1515}" dt="2024-11-06T13:51:58.056" v="39"/>
          <ac:inkMkLst>
            <pc:docMk/>
            <pc:sldMk cId="2651323560" sldId="260"/>
            <ac:inkMk id="30" creationId="{0F3DF739-2BCB-736B-A5C8-A85269422FA6}"/>
          </ac:inkMkLst>
        </pc:inkChg>
        <pc:inkChg chg="add del">
          <ac:chgData name="Siao Chi Mok" userId="18801387-fbb2-45af-97c9-c99617212397" providerId="ADAL" clId="{A04B4F7C-230B-F143-966C-815CD6BC1515}" dt="2024-11-06T13:51:59.486" v="42"/>
          <ac:inkMkLst>
            <pc:docMk/>
            <pc:sldMk cId="2651323560" sldId="260"/>
            <ac:inkMk id="31" creationId="{6B57ECF3-74C1-C436-1C4E-840806383F73}"/>
          </ac:inkMkLst>
        </pc:inkChg>
        <pc:inkChg chg="add del">
          <ac:chgData name="Siao Chi Mok" userId="18801387-fbb2-45af-97c9-c99617212397" providerId="ADAL" clId="{A04B4F7C-230B-F143-966C-815CD6BC1515}" dt="2024-11-06T13:51:59.486" v="42"/>
          <ac:inkMkLst>
            <pc:docMk/>
            <pc:sldMk cId="2651323560" sldId="260"/>
            <ac:inkMk id="32" creationId="{47BD990A-1566-018C-889E-EAC45532ED73}"/>
          </ac:inkMkLst>
        </pc:inkChg>
        <pc:inkChg chg="add reco">
          <ac:chgData name="Siao Chi Mok" userId="18801387-fbb2-45af-97c9-c99617212397" providerId="ADAL" clId="{A04B4F7C-230B-F143-966C-815CD6BC1515}" dt="2024-11-06T13:51:59.486" v="42"/>
          <ac:inkMkLst>
            <pc:docMk/>
            <pc:sldMk cId="2651323560" sldId="260"/>
            <ac:inkMk id="33" creationId="{7C2A2CE8-1BF7-8D27-A94C-0697DEB4A278}"/>
          </ac:inkMkLst>
        </pc:inkChg>
        <pc:inkChg chg="add del">
          <ac:chgData name="Siao Chi Mok" userId="18801387-fbb2-45af-97c9-c99617212397" providerId="ADAL" clId="{A04B4F7C-230B-F143-966C-815CD6BC1515}" dt="2024-11-06T13:52:13.079" v="46"/>
          <ac:inkMkLst>
            <pc:docMk/>
            <pc:sldMk cId="2651323560" sldId="260"/>
            <ac:inkMk id="34" creationId="{C09D2AC9-6D30-21E0-12DD-7E624271ED72}"/>
          </ac:inkMkLst>
        </pc:inkChg>
        <pc:inkChg chg="add del">
          <ac:chgData name="Siao Chi Mok" userId="18801387-fbb2-45af-97c9-c99617212397" providerId="ADAL" clId="{A04B4F7C-230B-F143-966C-815CD6BC1515}" dt="2024-11-06T13:52:13.079" v="46"/>
          <ac:inkMkLst>
            <pc:docMk/>
            <pc:sldMk cId="2651323560" sldId="260"/>
            <ac:inkMk id="35" creationId="{FE1A18E8-110D-671A-3D50-4F22DCE022A7}"/>
          </ac:inkMkLst>
        </pc:inkChg>
        <pc:inkChg chg="add reco">
          <ac:chgData name="Siao Chi Mok" userId="18801387-fbb2-45af-97c9-c99617212397" providerId="ADAL" clId="{A04B4F7C-230B-F143-966C-815CD6BC1515}" dt="2024-11-06T13:52:13.079" v="46"/>
          <ac:inkMkLst>
            <pc:docMk/>
            <pc:sldMk cId="2651323560" sldId="260"/>
            <ac:inkMk id="36" creationId="{0D6FCCC1-F27D-3EF6-97EE-5D8158DE8B23}"/>
          </ac:inkMkLst>
        </pc:inkChg>
      </pc:sldChg>
      <pc:sldChg chg="addSp delSp modSp">
        <pc:chgData name="Siao Chi Mok" userId="18801387-fbb2-45af-97c9-c99617212397" providerId="ADAL" clId="{A04B4F7C-230B-F143-966C-815CD6BC1515}" dt="2024-11-06T14:26:22.060" v="157"/>
        <pc:sldMkLst>
          <pc:docMk/>
          <pc:sldMk cId="1928164261" sldId="261"/>
        </pc:sldMkLst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4" creationId="{4B26A46A-1079-B446-F416-DD444D76599B}"/>
          </ac:inkMkLst>
        </pc:inkChg>
        <pc:inkChg chg="add">
          <ac:chgData name="Siao Chi Mok" userId="18801387-fbb2-45af-97c9-c99617212397" providerId="ADAL" clId="{A04B4F7C-230B-F143-966C-815CD6BC1515}" dt="2024-11-06T14:26:20.955" v="156"/>
          <ac:inkMkLst>
            <pc:docMk/>
            <pc:sldMk cId="1928164261" sldId="261"/>
            <ac:inkMk id="4" creationId="{59E589F8-5C6C-E35E-E9C3-4C1F0A207B05}"/>
          </ac:inkMkLst>
        </pc:inkChg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5" creationId="{24FB7F80-7C11-54EE-2F82-FB0F40D6EBC4}"/>
          </ac:inkMkLst>
        </pc:inkChg>
        <pc:inkChg chg="add">
          <ac:chgData name="Siao Chi Mok" userId="18801387-fbb2-45af-97c9-c99617212397" providerId="ADAL" clId="{A04B4F7C-230B-F143-966C-815CD6BC1515}" dt="2024-11-06T14:26:22.060" v="157"/>
          <ac:inkMkLst>
            <pc:docMk/>
            <pc:sldMk cId="1928164261" sldId="261"/>
            <ac:inkMk id="5" creationId="{28CB1668-1F06-03BF-11D1-C0097EFC7377}"/>
          </ac:inkMkLst>
        </pc:inkChg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6" creationId="{AD7995E6-D870-9746-EA4B-AB87DB538EE4}"/>
          </ac:inkMkLst>
        </pc:inkChg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7" creationId="{79606CE4-75D3-7055-81F3-61057A71A62F}"/>
          </ac:inkMkLst>
        </pc:inkChg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8" creationId="{3BB973D8-E884-9C74-A017-3B7285A0092B}"/>
          </ac:inkMkLst>
        </pc:inkChg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9" creationId="{0B50FDEB-3D68-F795-48B0-89470175C6D9}"/>
          </ac:inkMkLst>
        </pc:inkChg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10" creationId="{8FD99E5D-356F-B525-418B-F34A6BBBD930}"/>
          </ac:inkMkLst>
        </pc:inkChg>
        <pc:inkChg chg="add del">
          <ac:chgData name="Siao Chi Mok" userId="18801387-fbb2-45af-97c9-c99617212397" providerId="ADAL" clId="{A04B4F7C-230B-F143-966C-815CD6BC1515}" dt="2024-11-06T13:54:16.302" v="48"/>
          <ac:inkMkLst>
            <pc:docMk/>
            <pc:sldMk cId="1928164261" sldId="261"/>
            <ac:inkMk id="11" creationId="{58BD58A6-CE2D-E905-129E-A9C5DADB1A4E}"/>
          </ac:inkMkLst>
        </pc:inkChg>
        <pc:inkChg chg="add del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11" creationId="{760042A9-828C-CF2D-B9A0-F98911494A85}"/>
          </ac:inkMkLst>
        </pc:inkChg>
        <pc:inkChg chg="add reco">
          <ac:chgData name="Siao Chi Mok" userId="18801387-fbb2-45af-97c9-c99617212397" providerId="ADAL" clId="{A04B4F7C-230B-F143-966C-815CD6BC1515}" dt="2024-11-06T13:56:12.673" v="93"/>
          <ac:inkMkLst>
            <pc:docMk/>
            <pc:sldMk cId="1928164261" sldId="261"/>
            <ac:inkMk id="12" creationId="{39372B1B-9AB9-0A4E-5E54-33E98FF7BCC3}"/>
          </ac:inkMkLst>
        </pc:inkChg>
        <pc:inkChg chg="add">
          <ac:chgData name="Siao Chi Mok" userId="18801387-fbb2-45af-97c9-c99617212397" providerId="ADAL" clId="{A04B4F7C-230B-F143-966C-815CD6BC1515}" dt="2024-11-06T13:54:15.732" v="47" actId="22"/>
          <ac:inkMkLst>
            <pc:docMk/>
            <pc:sldMk cId="1928164261" sldId="261"/>
            <ac:inkMk id="13" creationId="{9E7DF223-3031-B026-E39F-18C5CD0B8D91}"/>
          </ac:inkMkLst>
        </pc:inkChg>
        <pc:inkChg chg="add del">
          <ac:chgData name="Siao Chi Mok" userId="18801387-fbb2-45af-97c9-c99617212397" providerId="ADAL" clId="{A04B4F7C-230B-F143-966C-815CD6BC1515}" dt="2024-11-06T13:56:16.712" v="106"/>
          <ac:inkMkLst>
            <pc:docMk/>
            <pc:sldMk cId="1928164261" sldId="261"/>
            <ac:inkMk id="14" creationId="{ADB4D6C5-04E5-11F7-4E03-859240C50104}"/>
          </ac:inkMkLst>
        </pc:inkChg>
        <pc:inkChg chg="add del">
          <ac:chgData name="Siao Chi Mok" userId="18801387-fbb2-45af-97c9-c99617212397" providerId="ADAL" clId="{A04B4F7C-230B-F143-966C-815CD6BC1515}" dt="2024-11-06T13:54:16.302" v="48"/>
          <ac:inkMkLst>
            <pc:docMk/>
            <pc:sldMk cId="1928164261" sldId="261"/>
            <ac:inkMk id="15" creationId="{025D5B58-33DE-CF66-A4F9-C2C7FD925B47}"/>
          </ac:inkMkLst>
        </pc:inkChg>
        <pc:inkChg chg="add del">
          <ac:chgData name="Siao Chi Mok" userId="18801387-fbb2-45af-97c9-c99617212397" providerId="ADAL" clId="{A04B4F7C-230B-F143-966C-815CD6BC1515}" dt="2024-11-06T13:56:16.712" v="106"/>
          <ac:inkMkLst>
            <pc:docMk/>
            <pc:sldMk cId="1928164261" sldId="261"/>
            <ac:inkMk id="15" creationId="{69E99AFB-3A0F-BA03-F2B8-32B71BF746EC}"/>
          </ac:inkMkLst>
        </pc:inkChg>
        <pc:inkChg chg="add del">
          <ac:chgData name="Siao Chi Mok" userId="18801387-fbb2-45af-97c9-c99617212397" providerId="ADAL" clId="{A04B4F7C-230B-F143-966C-815CD6BC1515}" dt="2024-11-06T13:56:18.083" v="114"/>
          <ac:inkMkLst>
            <pc:docMk/>
            <pc:sldMk cId="1928164261" sldId="261"/>
            <ac:inkMk id="16" creationId="{A2366396-1A97-34E7-229E-A038B02CB08D}"/>
          </ac:inkMkLst>
        </pc:inkChg>
        <pc:inkChg chg="add del">
          <ac:chgData name="Siao Chi Mok" userId="18801387-fbb2-45af-97c9-c99617212397" providerId="ADAL" clId="{A04B4F7C-230B-F143-966C-815CD6BC1515}" dt="2024-11-06T13:56:17.840" v="113"/>
          <ac:inkMkLst>
            <pc:docMk/>
            <pc:sldMk cId="1928164261" sldId="261"/>
            <ac:inkMk id="17" creationId="{3468F90F-5D3F-4FDE-E551-539193C93D4A}"/>
          </ac:inkMkLst>
        </pc:inkChg>
        <pc:inkChg chg="add del">
          <ac:chgData name="Siao Chi Mok" userId="18801387-fbb2-45af-97c9-c99617212397" providerId="ADAL" clId="{A04B4F7C-230B-F143-966C-815CD6BC1515}" dt="2024-11-06T13:54:16.302" v="48"/>
          <ac:inkMkLst>
            <pc:docMk/>
            <pc:sldMk cId="1928164261" sldId="261"/>
            <ac:inkMk id="17" creationId="{E95F6CA9-7E25-3A2E-5361-779FF6C7AA6C}"/>
          </ac:inkMkLst>
        </pc:inkChg>
        <pc:inkChg chg="add del">
          <ac:chgData name="Siao Chi Mok" userId="18801387-fbb2-45af-97c9-c99617212397" providerId="ADAL" clId="{A04B4F7C-230B-F143-966C-815CD6BC1515}" dt="2024-11-06T13:56:17.690" v="112"/>
          <ac:inkMkLst>
            <pc:docMk/>
            <pc:sldMk cId="1928164261" sldId="261"/>
            <ac:inkMk id="18" creationId="{E1AE56EB-DC4A-2B8C-6879-B41AB716375F}"/>
          </ac:inkMkLst>
        </pc:inkChg>
        <pc:inkChg chg="add del">
          <ac:chgData name="Siao Chi Mok" userId="18801387-fbb2-45af-97c9-c99617212397" providerId="ADAL" clId="{A04B4F7C-230B-F143-966C-815CD6BC1515}" dt="2024-11-06T13:54:16.302" v="48"/>
          <ac:inkMkLst>
            <pc:docMk/>
            <pc:sldMk cId="1928164261" sldId="261"/>
            <ac:inkMk id="19" creationId="{210ED03A-080C-0D9D-8109-621B3AD93644}"/>
          </ac:inkMkLst>
        </pc:inkChg>
        <pc:inkChg chg="add del">
          <ac:chgData name="Siao Chi Mok" userId="18801387-fbb2-45af-97c9-c99617212397" providerId="ADAL" clId="{A04B4F7C-230B-F143-966C-815CD6BC1515}" dt="2024-11-06T13:56:17.525" v="111"/>
          <ac:inkMkLst>
            <pc:docMk/>
            <pc:sldMk cId="1928164261" sldId="261"/>
            <ac:inkMk id="19" creationId="{52CD5117-8A12-1746-A955-088555CDFBAE}"/>
          </ac:inkMkLst>
        </pc:inkChg>
        <pc:inkChg chg="add del">
          <ac:chgData name="Siao Chi Mok" userId="18801387-fbb2-45af-97c9-c99617212397" providerId="ADAL" clId="{A04B4F7C-230B-F143-966C-815CD6BC1515}" dt="2024-11-06T13:56:17.357" v="110"/>
          <ac:inkMkLst>
            <pc:docMk/>
            <pc:sldMk cId="1928164261" sldId="261"/>
            <ac:inkMk id="20" creationId="{D1571B01-D937-218B-33E8-80C0E84AE117}"/>
          </ac:inkMkLst>
        </pc:inkChg>
        <pc:inkChg chg="add del">
          <ac:chgData name="Siao Chi Mok" userId="18801387-fbb2-45af-97c9-c99617212397" providerId="ADAL" clId="{A04B4F7C-230B-F143-966C-815CD6BC1515}" dt="2024-11-06T13:56:17.198" v="109"/>
          <ac:inkMkLst>
            <pc:docMk/>
            <pc:sldMk cId="1928164261" sldId="261"/>
            <ac:inkMk id="21" creationId="{AC2C14FE-9322-E973-3434-2228C9F64D31}"/>
          </ac:inkMkLst>
        </pc:inkChg>
        <pc:inkChg chg="add del">
          <ac:chgData name="Siao Chi Mok" userId="18801387-fbb2-45af-97c9-c99617212397" providerId="ADAL" clId="{A04B4F7C-230B-F143-966C-815CD6BC1515}" dt="2024-11-06T13:54:16.302" v="48"/>
          <ac:inkMkLst>
            <pc:docMk/>
            <pc:sldMk cId="1928164261" sldId="261"/>
            <ac:inkMk id="21" creationId="{DAF31BFB-1F31-4197-F7CE-A4D5FAE4FC94}"/>
          </ac:inkMkLst>
        </pc:inkChg>
        <pc:inkChg chg="add mod reco modStrokes">
          <ac:chgData name="Siao Chi Mok" userId="18801387-fbb2-45af-97c9-c99617212397" providerId="ADAL" clId="{A04B4F7C-230B-F143-966C-815CD6BC1515}" dt="2024-11-06T13:55:36.877" v="70"/>
          <ac:inkMkLst>
            <pc:docMk/>
            <pc:sldMk cId="1928164261" sldId="261"/>
            <ac:inkMk id="22" creationId="{97E30027-C6E3-4663-5C01-4C2A6D593212}"/>
          </ac:inkMkLst>
        </pc:inkChg>
        <pc:inkChg chg="add del">
          <ac:chgData name="Siao Chi Mok" userId="18801387-fbb2-45af-97c9-c99617212397" providerId="ADAL" clId="{A04B4F7C-230B-F143-966C-815CD6BC1515}" dt="2024-11-06T13:56:17.027" v="108"/>
          <ac:inkMkLst>
            <pc:docMk/>
            <pc:sldMk cId="1928164261" sldId="261"/>
            <ac:inkMk id="23" creationId="{8DCBF378-6726-71D1-5E50-A681395F142A}"/>
          </ac:inkMkLst>
        </pc:inkChg>
        <pc:inkChg chg="add del">
          <ac:chgData name="Siao Chi Mok" userId="18801387-fbb2-45af-97c9-c99617212397" providerId="ADAL" clId="{A04B4F7C-230B-F143-966C-815CD6BC1515}" dt="2024-11-06T13:55:21.653" v="59"/>
          <ac:inkMkLst>
            <pc:docMk/>
            <pc:sldMk cId="1928164261" sldId="261"/>
            <ac:inkMk id="23" creationId="{F7016306-25CA-157A-ABCC-2AD816816EAB}"/>
          </ac:inkMkLst>
        </pc:inkChg>
        <pc:inkChg chg="add del">
          <ac:chgData name="Siao Chi Mok" userId="18801387-fbb2-45af-97c9-c99617212397" providerId="ADAL" clId="{A04B4F7C-230B-F143-966C-815CD6BC1515}" dt="2024-11-06T13:56:16.878" v="107"/>
          <ac:inkMkLst>
            <pc:docMk/>
            <pc:sldMk cId="1928164261" sldId="261"/>
            <ac:inkMk id="24" creationId="{021B9583-B7DA-A7BD-7D28-32D5522CCA69}"/>
          </ac:inkMkLst>
        </pc:inkChg>
        <pc:inkChg chg="add del">
          <ac:chgData name="Siao Chi Mok" userId="18801387-fbb2-45af-97c9-c99617212397" providerId="ADAL" clId="{A04B4F7C-230B-F143-966C-815CD6BC1515}" dt="2024-11-06T13:55:21.653" v="59"/>
          <ac:inkMkLst>
            <pc:docMk/>
            <pc:sldMk cId="1928164261" sldId="261"/>
            <ac:inkMk id="24" creationId="{A4C14BD5-6ACB-45FB-0957-B0AE3C7275C1}"/>
          </ac:inkMkLst>
        </pc:inkChg>
        <pc:inkChg chg="add del">
          <ac:chgData name="Siao Chi Mok" userId="18801387-fbb2-45af-97c9-c99617212397" providerId="ADAL" clId="{A04B4F7C-230B-F143-966C-815CD6BC1515}" dt="2024-11-06T13:55:21.653" v="59"/>
          <ac:inkMkLst>
            <pc:docMk/>
            <pc:sldMk cId="1928164261" sldId="261"/>
            <ac:inkMk id="25" creationId="{938A337D-3BEC-4F7B-39C8-5637FDD479F9}"/>
          </ac:inkMkLst>
        </pc:inkChg>
        <pc:inkChg chg="add del">
          <ac:chgData name="Siao Chi Mok" userId="18801387-fbb2-45af-97c9-c99617212397" providerId="ADAL" clId="{A04B4F7C-230B-F143-966C-815CD6BC1515}" dt="2024-11-06T13:56:16.712" v="106"/>
          <ac:inkMkLst>
            <pc:docMk/>
            <pc:sldMk cId="1928164261" sldId="261"/>
            <ac:inkMk id="25" creationId="{FAC6B4AA-043D-91E3-B740-472C218181D9}"/>
          </ac:inkMkLst>
        </pc:inkChg>
        <pc:inkChg chg="add del reco">
          <ac:chgData name="Siao Chi Mok" userId="18801387-fbb2-45af-97c9-c99617212397" providerId="ADAL" clId="{A04B4F7C-230B-F143-966C-815CD6BC1515}" dt="2024-11-06T13:56:16.712" v="106"/>
          <ac:inkMkLst>
            <pc:docMk/>
            <pc:sldMk cId="1928164261" sldId="261"/>
            <ac:inkMk id="26" creationId="{0CEF8458-EE60-E600-1D7C-F8D9EF90254D}"/>
          </ac:inkMkLst>
        </pc:inkChg>
        <pc:inkChg chg="add del">
          <ac:chgData name="Siao Chi Mok" userId="18801387-fbb2-45af-97c9-c99617212397" providerId="ADAL" clId="{A04B4F7C-230B-F143-966C-815CD6BC1515}" dt="2024-11-06T13:55:21.653" v="59"/>
          <ac:inkMkLst>
            <pc:docMk/>
            <pc:sldMk cId="1928164261" sldId="261"/>
            <ac:inkMk id="26" creationId="{760B898E-D0DE-1A02-D841-E9E24795E4D0}"/>
          </ac:inkMkLst>
        </pc:inkChg>
        <pc:inkChg chg="add del">
          <ac:chgData name="Siao Chi Mok" userId="18801387-fbb2-45af-97c9-c99617212397" providerId="ADAL" clId="{A04B4F7C-230B-F143-966C-815CD6BC1515}" dt="2024-11-06T13:55:21.653" v="59"/>
          <ac:inkMkLst>
            <pc:docMk/>
            <pc:sldMk cId="1928164261" sldId="261"/>
            <ac:inkMk id="27" creationId="{672C2EAD-0D05-E529-445F-900478D3EAD2}"/>
          </ac:inkMkLst>
        </pc:inkChg>
        <pc:inkChg chg="add del reco">
          <ac:chgData name="Siao Chi Mok" userId="18801387-fbb2-45af-97c9-c99617212397" providerId="ADAL" clId="{A04B4F7C-230B-F143-966C-815CD6BC1515}" dt="2024-11-06T13:56:16.712" v="106"/>
          <ac:inkMkLst>
            <pc:docMk/>
            <pc:sldMk cId="1928164261" sldId="261"/>
            <ac:inkMk id="27" creationId="{8F06635B-EC5D-C48D-3419-717777997EDF}"/>
          </ac:inkMkLst>
        </pc:inkChg>
        <pc:inkChg chg="add del">
          <ac:chgData name="Siao Chi Mok" userId="18801387-fbb2-45af-97c9-c99617212397" providerId="ADAL" clId="{A04B4F7C-230B-F143-966C-815CD6BC1515}" dt="2024-11-06T13:55:21.653" v="59"/>
          <ac:inkMkLst>
            <pc:docMk/>
            <pc:sldMk cId="1928164261" sldId="261"/>
            <ac:inkMk id="28" creationId="{171879E3-7AEF-65F2-18F6-9EEC69A26002}"/>
          </ac:inkMkLst>
        </pc:inkChg>
        <pc:inkChg chg="add del">
          <ac:chgData name="Siao Chi Mok" userId="18801387-fbb2-45af-97c9-c99617212397" providerId="ADAL" clId="{A04B4F7C-230B-F143-966C-815CD6BC1515}" dt="2024-11-06T13:56:24.899" v="125"/>
          <ac:inkMkLst>
            <pc:docMk/>
            <pc:sldMk cId="1928164261" sldId="261"/>
            <ac:inkMk id="28" creationId="{8872BF5E-278F-00CF-74EA-DF932A3C6865}"/>
          </ac:inkMkLst>
        </pc:inkChg>
        <pc:inkChg chg="add reco">
          <ac:chgData name="Siao Chi Mok" userId="18801387-fbb2-45af-97c9-c99617212397" providerId="ADAL" clId="{A04B4F7C-230B-F143-966C-815CD6BC1515}" dt="2024-11-06T13:55:21.653" v="59"/>
          <ac:inkMkLst>
            <pc:docMk/>
            <pc:sldMk cId="1928164261" sldId="261"/>
            <ac:inkMk id="29" creationId="{9B0D1BD4-1175-C915-00D4-4EC8BF9B0B6E}"/>
          </ac:inkMkLst>
        </pc:inkChg>
        <pc:inkChg chg="add del">
          <ac:chgData name="Siao Chi Mok" userId="18801387-fbb2-45af-97c9-c99617212397" providerId="ADAL" clId="{A04B4F7C-230B-F143-966C-815CD6BC1515}" dt="2024-11-06T13:55:34.649" v="68"/>
          <ac:inkMkLst>
            <pc:docMk/>
            <pc:sldMk cId="1928164261" sldId="261"/>
            <ac:inkMk id="30" creationId="{946716C1-5A75-90C0-629F-176277729E79}"/>
          </ac:inkMkLst>
        </pc:inkChg>
        <pc:inkChg chg="add del">
          <ac:chgData name="Siao Chi Mok" userId="18801387-fbb2-45af-97c9-c99617212397" providerId="ADAL" clId="{A04B4F7C-230B-F143-966C-815CD6BC1515}" dt="2024-11-06T13:56:24.899" v="125"/>
          <ac:inkMkLst>
            <pc:docMk/>
            <pc:sldMk cId="1928164261" sldId="261"/>
            <ac:inkMk id="30" creationId="{B39A2230-A684-17EA-47FF-A85BD86FDB1B}"/>
          </ac:inkMkLst>
        </pc:inkChg>
        <pc:inkChg chg="add del">
          <ac:chgData name="Siao Chi Mok" userId="18801387-fbb2-45af-97c9-c99617212397" providerId="ADAL" clId="{A04B4F7C-230B-F143-966C-815CD6BC1515}" dt="2024-11-06T13:56:26.284" v="131"/>
          <ac:inkMkLst>
            <pc:docMk/>
            <pc:sldMk cId="1928164261" sldId="261"/>
            <ac:inkMk id="31" creationId="{0DCB1D5C-6569-DD42-B728-516C8FFDE255}"/>
          </ac:inkMkLst>
        </pc:inkChg>
        <pc:inkChg chg="add del">
          <ac:chgData name="Siao Chi Mok" userId="18801387-fbb2-45af-97c9-c99617212397" providerId="ADAL" clId="{A04B4F7C-230B-F143-966C-815CD6BC1515}" dt="2024-11-06T13:55:34.649" v="68"/>
          <ac:inkMkLst>
            <pc:docMk/>
            <pc:sldMk cId="1928164261" sldId="261"/>
            <ac:inkMk id="31" creationId="{B65766CA-1AC0-8CA6-8C62-32A209F88544}"/>
          </ac:inkMkLst>
        </pc:inkChg>
        <pc:inkChg chg="add del">
          <ac:chgData name="Siao Chi Mok" userId="18801387-fbb2-45af-97c9-c99617212397" providerId="ADAL" clId="{A04B4F7C-230B-F143-966C-815CD6BC1515}" dt="2024-11-06T13:56:26.108" v="130"/>
          <ac:inkMkLst>
            <pc:docMk/>
            <pc:sldMk cId="1928164261" sldId="261"/>
            <ac:inkMk id="32" creationId="{2974EB11-70F2-4189-69CF-EA51C70D11F7}"/>
          </ac:inkMkLst>
        </pc:inkChg>
        <pc:inkChg chg="add del">
          <ac:chgData name="Siao Chi Mok" userId="18801387-fbb2-45af-97c9-c99617212397" providerId="ADAL" clId="{A04B4F7C-230B-F143-966C-815CD6BC1515}" dt="2024-11-06T13:55:34.649" v="68"/>
          <ac:inkMkLst>
            <pc:docMk/>
            <pc:sldMk cId="1928164261" sldId="261"/>
            <ac:inkMk id="32" creationId="{DFC7E013-735A-974A-C946-3C950B168E25}"/>
          </ac:inkMkLst>
        </pc:inkChg>
        <pc:inkChg chg="add del">
          <ac:chgData name="Siao Chi Mok" userId="18801387-fbb2-45af-97c9-c99617212397" providerId="ADAL" clId="{A04B4F7C-230B-F143-966C-815CD6BC1515}" dt="2024-11-06T13:55:34.649" v="68"/>
          <ac:inkMkLst>
            <pc:docMk/>
            <pc:sldMk cId="1928164261" sldId="261"/>
            <ac:inkMk id="33" creationId="{6467CA0F-A585-B414-B985-45CDC61A9FD8}"/>
          </ac:inkMkLst>
        </pc:inkChg>
        <pc:inkChg chg="add del">
          <ac:chgData name="Siao Chi Mok" userId="18801387-fbb2-45af-97c9-c99617212397" providerId="ADAL" clId="{A04B4F7C-230B-F143-966C-815CD6BC1515}" dt="2024-11-06T13:56:25.938" v="129"/>
          <ac:inkMkLst>
            <pc:docMk/>
            <pc:sldMk cId="1928164261" sldId="261"/>
            <ac:inkMk id="33" creationId="{B65C8E62-BF33-AC03-C636-871D65FE9705}"/>
          </ac:inkMkLst>
        </pc:inkChg>
        <pc:inkChg chg="add del">
          <ac:chgData name="Siao Chi Mok" userId="18801387-fbb2-45af-97c9-c99617212397" providerId="ADAL" clId="{A04B4F7C-230B-F143-966C-815CD6BC1515}" dt="2024-11-06T13:56:25.746" v="128"/>
          <ac:inkMkLst>
            <pc:docMk/>
            <pc:sldMk cId="1928164261" sldId="261"/>
            <ac:inkMk id="34" creationId="{634918C0-528F-5823-A94C-FD77DD40D43F}"/>
          </ac:inkMkLst>
        </pc:inkChg>
        <pc:inkChg chg="add del">
          <ac:chgData name="Siao Chi Mok" userId="18801387-fbb2-45af-97c9-c99617212397" providerId="ADAL" clId="{A04B4F7C-230B-F143-966C-815CD6BC1515}" dt="2024-11-06T13:55:34.649" v="68"/>
          <ac:inkMkLst>
            <pc:docMk/>
            <pc:sldMk cId="1928164261" sldId="261"/>
            <ac:inkMk id="34" creationId="{722DA36C-0305-B82B-7299-DDF4C1E0C850}"/>
          </ac:inkMkLst>
        </pc:inkChg>
        <pc:inkChg chg="add del">
          <ac:chgData name="Siao Chi Mok" userId="18801387-fbb2-45af-97c9-c99617212397" providerId="ADAL" clId="{A04B4F7C-230B-F143-966C-815CD6BC1515}" dt="2024-11-06T13:55:34.649" v="68"/>
          <ac:inkMkLst>
            <pc:docMk/>
            <pc:sldMk cId="1928164261" sldId="261"/>
            <ac:inkMk id="35" creationId="{0CAC2D59-0354-FABF-4C46-ACC514A3221E}"/>
          </ac:inkMkLst>
        </pc:inkChg>
        <pc:inkChg chg="add del">
          <ac:chgData name="Siao Chi Mok" userId="18801387-fbb2-45af-97c9-c99617212397" providerId="ADAL" clId="{A04B4F7C-230B-F143-966C-815CD6BC1515}" dt="2024-11-06T13:56:25.557" v="127"/>
          <ac:inkMkLst>
            <pc:docMk/>
            <pc:sldMk cId="1928164261" sldId="261"/>
            <ac:inkMk id="35" creationId="{DF9C1B09-C0F2-DAA6-E4AC-AF624B452C96}"/>
          </ac:inkMkLst>
        </pc:inkChg>
        <pc:inkChg chg="add reco">
          <ac:chgData name="Siao Chi Mok" userId="18801387-fbb2-45af-97c9-c99617212397" providerId="ADAL" clId="{A04B4F7C-230B-F143-966C-815CD6BC1515}" dt="2024-11-06T13:55:34.649" v="68"/>
          <ac:inkMkLst>
            <pc:docMk/>
            <pc:sldMk cId="1928164261" sldId="261"/>
            <ac:inkMk id="36" creationId="{676446B2-F138-4E76-FDE2-4512C1AA7130}"/>
          </ac:inkMkLst>
        </pc:inkChg>
        <pc:inkChg chg="add del">
          <ac:chgData name="Siao Chi Mok" userId="18801387-fbb2-45af-97c9-c99617212397" providerId="ADAL" clId="{A04B4F7C-230B-F143-966C-815CD6BC1515}" dt="2024-11-06T13:56:03.672" v="83"/>
          <ac:inkMkLst>
            <pc:docMk/>
            <pc:sldMk cId="1928164261" sldId="261"/>
            <ac:inkMk id="37" creationId="{ECCE4477-6F19-6602-4123-D864E9641A1B}"/>
          </ac:inkMkLst>
        </pc:inkChg>
        <pc:inkChg chg="add del">
          <ac:chgData name="Siao Chi Mok" userId="18801387-fbb2-45af-97c9-c99617212397" providerId="ADAL" clId="{A04B4F7C-230B-F143-966C-815CD6BC1515}" dt="2024-11-06T13:56:03.667" v="81"/>
          <ac:inkMkLst>
            <pc:docMk/>
            <pc:sldMk cId="1928164261" sldId="261"/>
            <ac:inkMk id="38" creationId="{8E4405F9-C6E1-8748-9346-300EA2CD0B5F}"/>
          </ac:inkMkLst>
        </pc:inkChg>
        <pc:inkChg chg="add del">
          <ac:chgData name="Siao Chi Mok" userId="18801387-fbb2-45af-97c9-c99617212397" providerId="ADAL" clId="{A04B4F7C-230B-F143-966C-815CD6BC1515}" dt="2024-11-06T13:56:03.673" v="84"/>
          <ac:inkMkLst>
            <pc:docMk/>
            <pc:sldMk cId="1928164261" sldId="261"/>
            <ac:inkMk id="39" creationId="{155C397A-2C2D-08E9-4C50-E7EEF66F52C7}"/>
          </ac:inkMkLst>
        </pc:inkChg>
        <pc:inkChg chg="add del">
          <ac:chgData name="Siao Chi Mok" userId="18801387-fbb2-45af-97c9-c99617212397" providerId="ADAL" clId="{A04B4F7C-230B-F143-966C-815CD6BC1515}" dt="2024-11-06T13:56:03.665" v="80"/>
          <ac:inkMkLst>
            <pc:docMk/>
            <pc:sldMk cId="1928164261" sldId="261"/>
            <ac:inkMk id="40" creationId="{AD11B16D-00EE-9EA8-396B-6DDE6D129664}"/>
          </ac:inkMkLst>
        </pc:inkChg>
        <pc:inkChg chg="add del">
          <ac:chgData name="Siao Chi Mok" userId="18801387-fbb2-45af-97c9-c99617212397" providerId="ADAL" clId="{A04B4F7C-230B-F143-966C-815CD6BC1515}" dt="2024-11-06T13:56:03.670" v="82"/>
          <ac:inkMkLst>
            <pc:docMk/>
            <pc:sldMk cId="1928164261" sldId="261"/>
            <ac:inkMk id="41" creationId="{486BAE91-3994-1C23-168B-68DFD45333AB}"/>
          </ac:inkMkLst>
        </pc:inkChg>
        <pc:inkChg chg="add del">
          <ac:chgData name="Siao Chi Mok" userId="18801387-fbb2-45af-97c9-c99617212397" providerId="ADAL" clId="{A04B4F7C-230B-F143-966C-815CD6BC1515}" dt="2024-11-06T13:56:03.662" v="79"/>
          <ac:inkMkLst>
            <pc:docMk/>
            <pc:sldMk cId="1928164261" sldId="261"/>
            <ac:inkMk id="42" creationId="{81F8CA5A-AD4E-79E6-5905-2968AAB70570}"/>
          </ac:inkMkLst>
        </pc:inkChg>
        <pc:inkChg chg="add del">
          <ac:chgData name="Siao Chi Mok" userId="18801387-fbb2-45af-97c9-c99617212397" providerId="ADAL" clId="{A04B4F7C-230B-F143-966C-815CD6BC1515}" dt="2024-11-06T13:56:03.655" v="78"/>
          <ac:inkMkLst>
            <pc:docMk/>
            <pc:sldMk cId="1928164261" sldId="261"/>
            <ac:inkMk id="43" creationId="{396DF3C7-BEB7-FF6B-1A5F-5F79F45A05AE}"/>
          </ac:inkMkLst>
        </pc:inkChg>
        <pc:inkChg chg="add del">
          <ac:chgData name="Siao Chi Mok" userId="18801387-fbb2-45af-97c9-c99617212397" providerId="ADAL" clId="{A04B4F7C-230B-F143-966C-815CD6BC1515}" dt="2024-11-06T13:56:25.381" v="126"/>
          <ac:inkMkLst>
            <pc:docMk/>
            <pc:sldMk cId="1928164261" sldId="261"/>
            <ac:inkMk id="44" creationId="{F510E112-09CC-E711-A9B2-0B97FA345827}"/>
          </ac:inkMkLst>
        </pc:inkChg>
        <pc:inkChg chg="add del">
          <ac:chgData name="Siao Chi Mok" userId="18801387-fbb2-45af-97c9-c99617212397" providerId="ADAL" clId="{A04B4F7C-230B-F143-966C-815CD6BC1515}" dt="2024-11-06T13:56:24.899" v="125"/>
          <ac:inkMkLst>
            <pc:docMk/>
            <pc:sldMk cId="1928164261" sldId="261"/>
            <ac:inkMk id="45" creationId="{332ABDE6-67ED-568A-8590-5D91E052A73A}"/>
          </ac:inkMkLst>
        </pc:inkChg>
        <pc:inkChg chg="add del reco">
          <ac:chgData name="Siao Chi Mok" userId="18801387-fbb2-45af-97c9-c99617212397" providerId="ADAL" clId="{A04B4F7C-230B-F143-966C-815CD6BC1515}" dt="2024-11-06T13:56:24.899" v="125"/>
          <ac:inkMkLst>
            <pc:docMk/>
            <pc:sldMk cId="1928164261" sldId="261"/>
            <ac:inkMk id="46" creationId="{A70AA16A-0DD8-8ECB-2169-C1D16C2A72B6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47" creationId="{49C3D798-27B1-29C8-5AA0-E74E3D03830A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48" creationId="{A63185E0-94CE-BD51-63AA-345657B039AD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49" creationId="{FC1CC623-E828-ACEC-8F0A-4CA583D2D449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50" creationId="{68F6FB46-9A64-6CB8-DBC8-076FCA307119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51" creationId="{4186DA32-13D3-201D-C0AB-122C0DB30BD5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52" creationId="{479B68E8-ED5F-6A7C-3D11-251F3CCBAC5E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53" creationId="{7C487A0A-B4B8-4227-F36A-C7E6F28F44E4}"/>
          </ac:inkMkLst>
        </pc:inkChg>
        <pc:inkChg chg="add del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54" creationId="{5A0E7FF4-B3CF-485B-2284-6508F954445D}"/>
          </ac:inkMkLst>
        </pc:inkChg>
        <pc:inkChg chg="add reco">
          <ac:chgData name="Siao Chi Mok" userId="18801387-fbb2-45af-97c9-c99617212397" providerId="ADAL" clId="{A04B4F7C-230B-F143-966C-815CD6BC1515}" dt="2024-11-06T13:56:29.710" v="140"/>
          <ac:inkMkLst>
            <pc:docMk/>
            <pc:sldMk cId="1928164261" sldId="261"/>
            <ac:inkMk id="55" creationId="{E8ABB053-DD72-D96E-F40B-DFC577E817D1}"/>
          </ac:inkMkLst>
        </pc:inkChg>
      </pc:sldChg>
      <pc:sldChg chg="addSp delSp">
        <pc:chgData name="Siao Chi Mok" userId="18801387-fbb2-45af-97c9-c99617212397" providerId="ADAL" clId="{A04B4F7C-230B-F143-966C-815CD6BC1515}" dt="2024-11-06T14:26:40.485" v="161"/>
        <pc:sldMkLst>
          <pc:docMk/>
          <pc:sldMk cId="290888596" sldId="262"/>
        </pc:sldMkLst>
        <pc:inkChg chg="add del">
          <ac:chgData name="Siao Chi Mok" userId="18801387-fbb2-45af-97c9-c99617212397" providerId="ADAL" clId="{A04B4F7C-230B-F143-966C-815CD6BC1515}" dt="2024-11-06T14:22:10.161" v="148"/>
          <ac:inkMkLst>
            <pc:docMk/>
            <pc:sldMk cId="290888596" sldId="262"/>
            <ac:inkMk id="10" creationId="{5E053F1C-985B-F436-1AF1-441B523F8196}"/>
          </ac:inkMkLst>
        </pc:inkChg>
        <pc:inkChg chg="add del">
          <ac:chgData name="Siao Chi Mok" userId="18801387-fbb2-45af-97c9-c99617212397" providerId="ADAL" clId="{A04B4F7C-230B-F143-966C-815CD6BC1515}" dt="2024-11-06T14:26:38.151" v="159"/>
          <ac:inkMkLst>
            <pc:docMk/>
            <pc:sldMk cId="290888596" sldId="262"/>
            <ac:inkMk id="10" creationId="{EC32E9E0-FCF6-EF1B-BF9F-2FAF5788B327}"/>
          </ac:inkMkLst>
        </pc:inkChg>
        <pc:inkChg chg="add del">
          <ac:chgData name="Siao Chi Mok" userId="18801387-fbb2-45af-97c9-c99617212397" providerId="ADAL" clId="{A04B4F7C-230B-F143-966C-815CD6BC1515}" dt="2024-11-06T14:19:55.996" v="143"/>
          <ac:inkMkLst>
            <pc:docMk/>
            <pc:sldMk cId="290888596" sldId="262"/>
            <ac:inkMk id="10" creationId="{F5D02DA6-2CCF-D617-B7EB-5C1F86B87F9B}"/>
          </ac:inkMkLst>
        </pc:inkChg>
        <pc:inkChg chg="add del">
          <ac:chgData name="Siao Chi Mok" userId="18801387-fbb2-45af-97c9-c99617212397" providerId="ADAL" clId="{A04B4F7C-230B-F143-966C-815CD6BC1515}" dt="2024-11-06T14:22:10.161" v="148"/>
          <ac:inkMkLst>
            <pc:docMk/>
            <pc:sldMk cId="290888596" sldId="262"/>
            <ac:inkMk id="11" creationId="{7E4908A5-EDF4-E8A7-2646-196FD38817A8}"/>
          </ac:inkMkLst>
        </pc:inkChg>
        <pc:inkChg chg="add del">
          <ac:chgData name="Siao Chi Mok" userId="18801387-fbb2-45af-97c9-c99617212397" providerId="ADAL" clId="{A04B4F7C-230B-F143-966C-815CD6BC1515}" dt="2024-11-06T14:19:55.996" v="143"/>
          <ac:inkMkLst>
            <pc:docMk/>
            <pc:sldMk cId="290888596" sldId="262"/>
            <ac:inkMk id="11" creationId="{8BF4FE2F-C2B3-0366-0996-897ABB8578AF}"/>
          </ac:inkMkLst>
        </pc:inkChg>
        <pc:inkChg chg="add">
          <ac:chgData name="Siao Chi Mok" userId="18801387-fbb2-45af-97c9-c99617212397" providerId="ADAL" clId="{A04B4F7C-230B-F143-966C-815CD6BC1515}" dt="2024-11-06T14:26:39.322" v="160"/>
          <ac:inkMkLst>
            <pc:docMk/>
            <pc:sldMk cId="290888596" sldId="262"/>
            <ac:inkMk id="11" creationId="{C668130D-5263-BB46-B35E-2A9D20A86B91}"/>
          </ac:inkMkLst>
        </pc:inkChg>
        <pc:inkChg chg="add reco">
          <ac:chgData name="Siao Chi Mok" userId="18801387-fbb2-45af-97c9-c99617212397" providerId="ADAL" clId="{A04B4F7C-230B-F143-966C-815CD6BC1515}" dt="2024-11-06T14:19:55.996" v="143"/>
          <ac:inkMkLst>
            <pc:docMk/>
            <pc:sldMk cId="290888596" sldId="262"/>
            <ac:inkMk id="12" creationId="{4F254353-CC91-3722-BD30-8D29827051CF}"/>
          </ac:inkMkLst>
        </pc:inkChg>
        <pc:inkChg chg="add">
          <ac:chgData name="Siao Chi Mok" userId="18801387-fbb2-45af-97c9-c99617212397" providerId="ADAL" clId="{A04B4F7C-230B-F143-966C-815CD6BC1515}" dt="2024-11-06T14:26:40.485" v="161"/>
          <ac:inkMkLst>
            <pc:docMk/>
            <pc:sldMk cId="290888596" sldId="262"/>
            <ac:inkMk id="13" creationId="{A3E5A8A0-96A7-2766-7DF8-74EBD5AB27BA}"/>
          </ac:inkMkLst>
        </pc:inkChg>
        <pc:inkChg chg="add del">
          <ac:chgData name="Siao Chi Mok" userId="18801387-fbb2-45af-97c9-c99617212397" providerId="ADAL" clId="{A04B4F7C-230B-F143-966C-815CD6BC1515}" dt="2024-11-06T14:22:10.161" v="148"/>
          <ac:inkMkLst>
            <pc:docMk/>
            <pc:sldMk cId="290888596" sldId="262"/>
            <ac:inkMk id="13" creationId="{E471B640-004C-24BF-371D-1061E3568353}"/>
          </ac:inkMkLst>
        </pc:inkChg>
        <pc:inkChg chg="add del">
          <ac:chgData name="Siao Chi Mok" userId="18801387-fbb2-45af-97c9-c99617212397" providerId="ADAL" clId="{A04B4F7C-230B-F143-966C-815CD6BC1515}" dt="2024-11-06T14:22:10.161" v="148"/>
          <ac:inkMkLst>
            <pc:docMk/>
            <pc:sldMk cId="290888596" sldId="262"/>
            <ac:inkMk id="14" creationId="{5D7E8465-573F-6600-7646-2C1E27D45957}"/>
          </ac:inkMkLst>
        </pc:inkChg>
        <pc:inkChg chg="add reco">
          <ac:chgData name="Siao Chi Mok" userId="18801387-fbb2-45af-97c9-c99617212397" providerId="ADAL" clId="{A04B4F7C-230B-F143-966C-815CD6BC1515}" dt="2024-11-06T14:22:10.161" v="148"/>
          <ac:inkMkLst>
            <pc:docMk/>
            <pc:sldMk cId="290888596" sldId="262"/>
            <ac:inkMk id="15" creationId="{BBA1A7FE-D297-77B5-1E0C-3E1F366FAC46}"/>
          </ac:inkMkLst>
        </pc:inkChg>
        <pc:inkChg chg="add reco">
          <ac:chgData name="Siao Chi Mok" userId="18801387-fbb2-45af-97c9-c99617212397" providerId="ADAL" clId="{A04B4F7C-230B-F143-966C-815CD6BC1515}" dt="2024-11-06T14:22:10.161" v="148"/>
          <ac:inkMkLst>
            <pc:docMk/>
            <pc:sldMk cId="290888596" sldId="262"/>
            <ac:inkMk id="16" creationId="{B9D237EA-D4A9-535D-678A-B49469196869}"/>
          </ac:inkMkLst>
        </pc:inkChg>
        <pc:inkChg chg="add del">
          <ac:chgData name="Siao Chi Mok" userId="18801387-fbb2-45af-97c9-c99617212397" providerId="ADAL" clId="{A04B4F7C-230B-F143-966C-815CD6BC1515}" dt="2024-11-06T14:22:12.405" v="153"/>
          <ac:inkMkLst>
            <pc:docMk/>
            <pc:sldMk cId="290888596" sldId="262"/>
            <ac:inkMk id="17" creationId="{ED59BB00-2796-63F0-53F3-2B0AFA18B389}"/>
          </ac:inkMkLst>
        </pc:inkChg>
        <pc:inkChg chg="add del">
          <ac:chgData name="Siao Chi Mok" userId="18801387-fbb2-45af-97c9-c99617212397" providerId="ADAL" clId="{A04B4F7C-230B-F143-966C-815CD6BC1515}" dt="2024-11-06T14:22:12.405" v="153"/>
          <ac:inkMkLst>
            <pc:docMk/>
            <pc:sldMk cId="290888596" sldId="262"/>
            <ac:inkMk id="18" creationId="{C3A1CA45-75BA-F1B4-FEE9-085C02763EAA}"/>
          </ac:inkMkLst>
        </pc:inkChg>
        <pc:inkChg chg="add del">
          <ac:chgData name="Siao Chi Mok" userId="18801387-fbb2-45af-97c9-c99617212397" providerId="ADAL" clId="{A04B4F7C-230B-F143-966C-815CD6BC1515}" dt="2024-11-06T14:22:12.405" v="153"/>
          <ac:inkMkLst>
            <pc:docMk/>
            <pc:sldMk cId="290888596" sldId="262"/>
            <ac:inkMk id="19" creationId="{67D209D4-FDF1-B9FB-967D-C10BDC870CD9}"/>
          </ac:inkMkLst>
        </pc:inkChg>
        <pc:inkChg chg="add del">
          <ac:chgData name="Siao Chi Mok" userId="18801387-fbb2-45af-97c9-c99617212397" providerId="ADAL" clId="{A04B4F7C-230B-F143-966C-815CD6BC1515}" dt="2024-11-06T14:22:12.405" v="153"/>
          <ac:inkMkLst>
            <pc:docMk/>
            <pc:sldMk cId="290888596" sldId="262"/>
            <ac:inkMk id="20" creationId="{BDC3B27D-7D5A-6C67-125F-76E8F4DD9B77}"/>
          </ac:inkMkLst>
        </pc:inkChg>
        <pc:inkChg chg="add reco">
          <ac:chgData name="Siao Chi Mok" userId="18801387-fbb2-45af-97c9-c99617212397" providerId="ADAL" clId="{A04B4F7C-230B-F143-966C-815CD6BC1515}" dt="2024-11-06T14:22:12.405" v="153"/>
          <ac:inkMkLst>
            <pc:docMk/>
            <pc:sldMk cId="290888596" sldId="262"/>
            <ac:inkMk id="21" creationId="{6474E597-7B1F-41B5-BDCD-74EC1EFEB1D2}"/>
          </ac:inkMkLst>
        </pc:inkChg>
        <pc:inkChg chg="add reco">
          <ac:chgData name="Siao Chi Mok" userId="18801387-fbb2-45af-97c9-c99617212397" providerId="ADAL" clId="{A04B4F7C-230B-F143-966C-815CD6BC1515}" dt="2024-11-06T14:22:12.405" v="153"/>
          <ac:inkMkLst>
            <pc:docMk/>
            <pc:sldMk cId="290888596" sldId="262"/>
            <ac:inkMk id="22" creationId="{05D0271C-0C2B-E7E2-3490-14114D6FBB44}"/>
          </ac:inkMkLst>
        </pc:inkChg>
      </pc:sldChg>
      <pc:sldChg chg="addSp delSp">
        <pc:chgData name="Siao Chi Mok" userId="18801387-fbb2-45af-97c9-c99617212397" providerId="ADAL" clId="{A04B4F7C-230B-F143-966C-815CD6BC1515}" dt="2024-11-06T17:27:46.147" v="373"/>
        <pc:sldMkLst>
          <pc:docMk/>
          <pc:sldMk cId="3060870034" sldId="263"/>
        </pc:sldMkLst>
        <pc:inkChg chg="add del">
          <ac:chgData name="Siao Chi Mok" userId="18801387-fbb2-45af-97c9-c99617212397" providerId="ADAL" clId="{A04B4F7C-230B-F143-966C-815CD6BC1515}" dt="2024-11-06T15:40:04.065" v="322"/>
          <ac:inkMkLst>
            <pc:docMk/>
            <pc:sldMk cId="3060870034" sldId="263"/>
            <ac:inkMk id="4" creationId="{6454EC68-E810-2D2B-1256-D767D3FBAE4C}"/>
          </ac:inkMkLst>
        </pc:inkChg>
        <pc:inkChg chg="add del">
          <ac:chgData name="Siao Chi Mok" userId="18801387-fbb2-45af-97c9-c99617212397" providerId="ADAL" clId="{A04B4F7C-230B-F143-966C-815CD6BC1515}" dt="2024-11-06T15:15:32.171" v="262"/>
          <ac:inkMkLst>
            <pc:docMk/>
            <pc:sldMk cId="3060870034" sldId="263"/>
            <ac:inkMk id="4" creationId="{CAD33DF6-79D4-F302-4F2B-021BB6295439}"/>
          </ac:inkMkLst>
        </pc:inkChg>
        <pc:inkChg chg="add del">
          <ac:chgData name="Siao Chi Mok" userId="18801387-fbb2-45af-97c9-c99617212397" providerId="ADAL" clId="{A04B4F7C-230B-F143-966C-815CD6BC1515}" dt="2024-11-06T15:15:42.626" v="266"/>
          <ac:inkMkLst>
            <pc:docMk/>
            <pc:sldMk cId="3060870034" sldId="263"/>
            <ac:inkMk id="4" creationId="{CE54D5C9-7BAF-D18B-279A-7E098E1ACF59}"/>
          </ac:inkMkLst>
        </pc:inkChg>
        <pc:inkChg chg="add del">
          <ac:chgData name="Siao Chi Mok" userId="18801387-fbb2-45af-97c9-c99617212397" providerId="ADAL" clId="{A04B4F7C-230B-F143-966C-815CD6BC1515}" dt="2024-11-06T15:00:28.893" v="164"/>
          <ac:inkMkLst>
            <pc:docMk/>
            <pc:sldMk cId="3060870034" sldId="263"/>
            <ac:inkMk id="4" creationId="{F236B75C-0471-D63D-DD37-31FC39DFADF5}"/>
          </ac:inkMkLst>
        </pc:inkChg>
        <pc:inkChg chg="add del">
          <ac:chgData name="Siao Chi Mok" userId="18801387-fbb2-45af-97c9-c99617212397" providerId="ADAL" clId="{A04B4F7C-230B-F143-966C-815CD6BC1515}" dt="2024-11-06T15:15:42.626" v="266"/>
          <ac:inkMkLst>
            <pc:docMk/>
            <pc:sldMk cId="3060870034" sldId="263"/>
            <ac:inkMk id="6" creationId="{6A85C00D-1879-9D95-7EB9-A07354BF9DE1}"/>
          </ac:inkMkLst>
        </pc:inkChg>
        <pc:inkChg chg="add">
          <ac:chgData name="Siao Chi Mok" userId="18801387-fbb2-45af-97c9-c99617212397" providerId="ADAL" clId="{A04B4F7C-230B-F143-966C-815CD6BC1515}" dt="2024-11-06T15:40:33.802" v="326"/>
          <ac:inkMkLst>
            <pc:docMk/>
            <pc:sldMk cId="3060870034" sldId="263"/>
            <ac:inkMk id="6" creationId="{6ECC99F7-790D-4B6C-787B-CDF87A30F536}"/>
          </ac:inkMkLst>
        </pc:inkChg>
        <pc:inkChg chg="add del">
          <ac:chgData name="Siao Chi Mok" userId="18801387-fbb2-45af-97c9-c99617212397" providerId="ADAL" clId="{A04B4F7C-230B-F143-966C-815CD6BC1515}" dt="2024-11-06T15:40:04.065" v="322"/>
          <ac:inkMkLst>
            <pc:docMk/>
            <pc:sldMk cId="3060870034" sldId="263"/>
            <ac:inkMk id="6" creationId="{971AB905-D452-8917-DC6F-ADB955F6EAA3}"/>
          </ac:inkMkLst>
        </pc:inkChg>
        <pc:inkChg chg="add del">
          <ac:chgData name="Siao Chi Mok" userId="18801387-fbb2-45af-97c9-c99617212397" providerId="ADAL" clId="{A04B4F7C-230B-F143-966C-815CD6BC1515}" dt="2024-11-06T15:00:28.893" v="164"/>
          <ac:inkMkLst>
            <pc:docMk/>
            <pc:sldMk cId="3060870034" sldId="263"/>
            <ac:inkMk id="6" creationId="{A759CBA2-C753-0D4F-12DD-44E749FD8E92}"/>
          </ac:inkMkLst>
        </pc:inkChg>
        <pc:inkChg chg="add reco">
          <ac:chgData name="Siao Chi Mok" userId="18801387-fbb2-45af-97c9-c99617212397" providerId="ADAL" clId="{A04B4F7C-230B-F143-966C-815CD6BC1515}" dt="2024-11-06T15:00:28.893" v="164"/>
          <ac:inkMkLst>
            <pc:docMk/>
            <pc:sldMk cId="3060870034" sldId="263"/>
            <ac:inkMk id="8" creationId="{000708E4-7936-E0D5-1C9C-8793BF61F070}"/>
          </ac:inkMkLst>
        </pc:inkChg>
        <pc:inkChg chg="add">
          <ac:chgData name="Siao Chi Mok" userId="18801387-fbb2-45af-97c9-c99617212397" providerId="ADAL" clId="{A04B4F7C-230B-F143-966C-815CD6BC1515}" dt="2024-11-06T15:06:52.394" v="165"/>
          <ac:inkMkLst>
            <pc:docMk/>
            <pc:sldMk cId="3060870034" sldId="263"/>
            <ac:inkMk id="9" creationId="{A7E0FE80-DCB9-1209-7043-F34C1617AB5C}"/>
          </ac:inkMkLst>
        </pc:inkChg>
        <pc:inkChg chg="add del">
          <ac:chgData name="Siao Chi Mok" userId="18801387-fbb2-45af-97c9-c99617212397" providerId="ADAL" clId="{A04B4F7C-230B-F143-966C-815CD6BC1515}" dt="2024-11-06T15:07:00.863" v="170"/>
          <ac:inkMkLst>
            <pc:docMk/>
            <pc:sldMk cId="3060870034" sldId="263"/>
            <ac:inkMk id="10" creationId="{1DE74B14-A313-30B3-B77F-E32DBBE8B822}"/>
          </ac:inkMkLst>
        </pc:inkChg>
        <pc:inkChg chg="add del reco">
          <ac:chgData name="Siao Chi Mok" userId="18801387-fbb2-45af-97c9-c99617212397" providerId="ADAL" clId="{A04B4F7C-230B-F143-966C-815CD6BC1515}" dt="2024-11-06T15:40:04.065" v="322"/>
          <ac:inkMkLst>
            <pc:docMk/>
            <pc:sldMk cId="3060870034" sldId="263"/>
            <ac:inkMk id="10" creationId="{522ED2C6-2CD9-A4FE-88A5-D415315BBD67}"/>
          </ac:inkMkLst>
        </pc:inkChg>
        <pc:inkChg chg="add del">
          <ac:chgData name="Siao Chi Mok" userId="18801387-fbb2-45af-97c9-c99617212397" providerId="ADAL" clId="{A04B4F7C-230B-F143-966C-815CD6BC1515}" dt="2024-11-06T15:15:42.626" v="266"/>
          <ac:inkMkLst>
            <pc:docMk/>
            <pc:sldMk cId="3060870034" sldId="263"/>
            <ac:inkMk id="10" creationId="{AFA9BD87-D18D-0D4E-C94F-0BCFCE0991FA}"/>
          </ac:inkMkLst>
        </pc:inkChg>
        <pc:inkChg chg="add del">
          <ac:chgData name="Siao Chi Mok" userId="18801387-fbb2-45af-97c9-c99617212397" providerId="ADAL" clId="{A04B4F7C-230B-F143-966C-815CD6BC1515}" dt="2024-11-06T15:42:16.898" v="328"/>
          <ac:inkMkLst>
            <pc:docMk/>
            <pc:sldMk cId="3060870034" sldId="263"/>
            <ac:inkMk id="10" creationId="{D44102F6-0886-73AC-33FD-E0A3EE8C10C9}"/>
          </ac:inkMkLst>
        </pc:inkChg>
        <pc:inkChg chg="add del">
          <ac:chgData name="Siao Chi Mok" userId="18801387-fbb2-45af-97c9-c99617212397" providerId="ADAL" clId="{A04B4F7C-230B-F143-966C-815CD6BC1515}" dt="2024-11-06T17:23:24.012" v="345"/>
          <ac:inkMkLst>
            <pc:docMk/>
            <pc:sldMk cId="3060870034" sldId="263"/>
            <ac:inkMk id="10" creationId="{FB72D936-1024-F427-B2D3-B9A34E97F0FA}"/>
          </ac:inkMkLst>
        </pc:inkChg>
        <pc:inkChg chg="add del">
          <ac:chgData name="Siao Chi Mok" userId="18801387-fbb2-45af-97c9-c99617212397" providerId="ADAL" clId="{A04B4F7C-230B-F143-966C-815CD6BC1515}" dt="2024-11-06T15:15:42.626" v="266"/>
          <ac:inkMkLst>
            <pc:docMk/>
            <pc:sldMk cId="3060870034" sldId="263"/>
            <ac:inkMk id="11" creationId="{0500E328-B161-DD63-EA4B-953A30A7C7E2}"/>
          </ac:inkMkLst>
        </pc:inkChg>
        <pc:inkChg chg="add del">
          <ac:chgData name="Siao Chi Mok" userId="18801387-fbb2-45af-97c9-c99617212397" providerId="ADAL" clId="{A04B4F7C-230B-F143-966C-815CD6BC1515}" dt="2024-11-06T15:40:06.983" v="324"/>
          <ac:inkMkLst>
            <pc:docMk/>
            <pc:sldMk cId="3060870034" sldId="263"/>
            <ac:inkMk id="11" creationId="{06DD3302-D07E-F35E-E4C6-1847F29EC96A}"/>
          </ac:inkMkLst>
        </pc:inkChg>
        <pc:inkChg chg="add del">
          <ac:chgData name="Siao Chi Mok" userId="18801387-fbb2-45af-97c9-c99617212397" providerId="ADAL" clId="{A04B4F7C-230B-F143-966C-815CD6BC1515}" dt="2024-11-06T17:23:22.985" v="344"/>
          <ac:inkMkLst>
            <pc:docMk/>
            <pc:sldMk cId="3060870034" sldId="263"/>
            <ac:inkMk id="11" creationId="{3857CEB3-96BF-F837-D400-88A26221735A}"/>
          </ac:inkMkLst>
        </pc:inkChg>
        <pc:inkChg chg="add del">
          <ac:chgData name="Siao Chi Mok" userId="18801387-fbb2-45af-97c9-c99617212397" providerId="ADAL" clId="{A04B4F7C-230B-F143-966C-815CD6BC1515}" dt="2024-11-06T15:06:59.642" v="169"/>
          <ac:inkMkLst>
            <pc:docMk/>
            <pc:sldMk cId="3060870034" sldId="263"/>
            <ac:inkMk id="11" creationId="{5B79BA4A-4CE1-841A-29F5-CCB9B4A84992}"/>
          </ac:inkMkLst>
        </pc:inkChg>
        <pc:inkChg chg="add del">
          <ac:chgData name="Siao Chi Mok" userId="18801387-fbb2-45af-97c9-c99617212397" providerId="ADAL" clId="{A04B4F7C-230B-F143-966C-815CD6BC1515}" dt="2024-11-06T15:42:18.771" v="330"/>
          <ac:inkMkLst>
            <pc:docMk/>
            <pc:sldMk cId="3060870034" sldId="263"/>
            <ac:inkMk id="11" creationId="{6392EC8E-3089-055B-91E5-85EFC383B267}"/>
          </ac:inkMkLst>
        </pc:inkChg>
        <pc:inkChg chg="add">
          <ac:chgData name="Siao Chi Mok" userId="18801387-fbb2-45af-97c9-c99617212397" providerId="ADAL" clId="{A04B4F7C-230B-F143-966C-815CD6BC1515}" dt="2024-11-06T15:40:09.200" v="325"/>
          <ac:inkMkLst>
            <pc:docMk/>
            <pc:sldMk cId="3060870034" sldId="263"/>
            <ac:inkMk id="12" creationId="{00379667-3B2D-07A4-7859-0BF118B6D02F}"/>
          </ac:inkMkLst>
        </pc:inkChg>
        <pc:inkChg chg="add del">
          <ac:chgData name="Siao Chi Mok" userId="18801387-fbb2-45af-97c9-c99617212397" providerId="ADAL" clId="{A04B4F7C-230B-F143-966C-815CD6BC1515}" dt="2024-11-06T15:15:42.626" v="266"/>
          <ac:inkMkLst>
            <pc:docMk/>
            <pc:sldMk cId="3060870034" sldId="263"/>
            <ac:inkMk id="12" creationId="{89DBACB7-27C0-4CC7-4F6F-06420DBC65B4}"/>
          </ac:inkMkLst>
        </pc:inkChg>
        <pc:inkChg chg="add del reco">
          <ac:chgData name="Siao Chi Mok" userId="18801387-fbb2-45af-97c9-c99617212397" providerId="ADAL" clId="{A04B4F7C-230B-F143-966C-815CD6BC1515}" dt="2024-11-06T15:06:59.642" v="169"/>
          <ac:inkMkLst>
            <pc:docMk/>
            <pc:sldMk cId="3060870034" sldId="263"/>
            <ac:inkMk id="12" creationId="{A991E05C-5787-39BF-12B3-D470A091E893}"/>
          </ac:inkMkLst>
        </pc:inkChg>
        <pc:inkChg chg="add del">
          <ac:chgData name="Siao Chi Mok" userId="18801387-fbb2-45af-97c9-c99617212397" providerId="ADAL" clId="{A04B4F7C-230B-F143-966C-815CD6BC1515}" dt="2024-11-06T15:07:04.319" v="174"/>
          <ac:inkMkLst>
            <pc:docMk/>
            <pc:sldMk cId="3060870034" sldId="263"/>
            <ac:inkMk id="13" creationId="{93C56FA3-0BB8-641B-80FC-43897F775F2B}"/>
          </ac:inkMkLst>
        </pc:inkChg>
        <pc:inkChg chg="add del">
          <ac:chgData name="Siao Chi Mok" userId="18801387-fbb2-45af-97c9-c99617212397" providerId="ADAL" clId="{A04B4F7C-230B-F143-966C-815CD6BC1515}" dt="2024-11-06T15:15:42.626" v="266"/>
          <ac:inkMkLst>
            <pc:docMk/>
            <pc:sldMk cId="3060870034" sldId="263"/>
            <ac:inkMk id="14" creationId="{32B7F263-DB49-3F40-27C0-BED39072F4DE}"/>
          </ac:inkMkLst>
        </pc:inkChg>
        <pc:inkChg chg="add del">
          <ac:chgData name="Siao Chi Mok" userId="18801387-fbb2-45af-97c9-c99617212397" providerId="ADAL" clId="{A04B4F7C-230B-F143-966C-815CD6BC1515}" dt="2024-11-06T15:42:22.504" v="332"/>
          <ac:inkMkLst>
            <pc:docMk/>
            <pc:sldMk cId="3060870034" sldId="263"/>
            <ac:inkMk id="14" creationId="{7254C21F-5D89-1FF1-4CEC-71A98A5908CA}"/>
          </ac:inkMkLst>
        </pc:inkChg>
        <pc:inkChg chg="add del reco">
          <ac:chgData name="Siao Chi Mok" userId="18801387-fbb2-45af-97c9-c99617212397" providerId="ADAL" clId="{A04B4F7C-230B-F143-966C-815CD6BC1515}" dt="2024-11-06T17:23:22.985" v="344"/>
          <ac:inkMkLst>
            <pc:docMk/>
            <pc:sldMk cId="3060870034" sldId="263"/>
            <ac:inkMk id="14" creationId="{E5E625C6-D3E6-B380-52AA-ECEF64E1399E}"/>
          </ac:inkMkLst>
        </pc:inkChg>
        <pc:inkChg chg="add del">
          <ac:chgData name="Siao Chi Mok" userId="18801387-fbb2-45af-97c9-c99617212397" providerId="ADAL" clId="{A04B4F7C-230B-F143-966C-815CD6BC1515}" dt="2024-11-06T15:07:04.319" v="174"/>
          <ac:inkMkLst>
            <pc:docMk/>
            <pc:sldMk cId="3060870034" sldId="263"/>
            <ac:inkMk id="14" creationId="{EB627A0E-736D-9ABD-03E7-FD9B765E9998}"/>
          </ac:inkMkLst>
        </pc:inkChg>
        <pc:inkChg chg="add del reco">
          <ac:chgData name="Siao Chi Mok" userId="18801387-fbb2-45af-97c9-c99617212397" providerId="ADAL" clId="{A04B4F7C-230B-F143-966C-815CD6BC1515}" dt="2024-11-06T15:07:04.319" v="174"/>
          <ac:inkMkLst>
            <pc:docMk/>
            <pc:sldMk cId="3060870034" sldId="263"/>
            <ac:inkMk id="15" creationId="{13AB9130-FFBF-695D-3417-9104BD1BC604}"/>
          </ac:inkMkLst>
        </pc:inkChg>
        <pc:inkChg chg="add">
          <ac:chgData name="Siao Chi Mok" userId="18801387-fbb2-45af-97c9-c99617212397" providerId="ADAL" clId="{A04B4F7C-230B-F143-966C-815CD6BC1515}" dt="2024-11-06T15:07:05.980" v="175"/>
          <ac:inkMkLst>
            <pc:docMk/>
            <pc:sldMk cId="3060870034" sldId="263"/>
            <ac:inkMk id="16" creationId="{79E84E1F-622E-C819-C207-33A8F7758ED3}"/>
          </ac:inkMkLst>
        </pc:inkChg>
        <pc:inkChg chg="add del">
          <ac:chgData name="Siao Chi Mok" userId="18801387-fbb2-45af-97c9-c99617212397" providerId="ADAL" clId="{A04B4F7C-230B-F143-966C-815CD6BC1515}" dt="2024-11-06T15:42:25.588" v="334"/>
          <ac:inkMkLst>
            <pc:docMk/>
            <pc:sldMk cId="3060870034" sldId="263"/>
            <ac:inkMk id="17" creationId="{590E46A7-6EE0-BC28-64B6-4211BAD81B15}"/>
          </ac:inkMkLst>
        </pc:inkChg>
        <pc:inkChg chg="add del">
          <ac:chgData name="Siao Chi Mok" userId="18801387-fbb2-45af-97c9-c99617212397" providerId="ADAL" clId="{A04B4F7C-230B-F143-966C-815CD6BC1515}" dt="2024-11-06T15:15:40.230" v="265"/>
          <ac:inkMkLst>
            <pc:docMk/>
            <pc:sldMk cId="3060870034" sldId="263"/>
            <ac:inkMk id="17" creationId="{8C394ECE-DD34-B445-EB59-B345707DE36A}"/>
          </ac:inkMkLst>
        </pc:inkChg>
        <pc:inkChg chg="add del">
          <ac:chgData name="Siao Chi Mok" userId="18801387-fbb2-45af-97c9-c99617212397" providerId="ADAL" clId="{A04B4F7C-230B-F143-966C-815CD6BC1515}" dt="2024-11-06T17:23:22.735" v="343"/>
          <ac:inkMkLst>
            <pc:docMk/>
            <pc:sldMk cId="3060870034" sldId="263"/>
            <ac:inkMk id="17" creationId="{BB7C1CEB-1F12-98C4-CDB1-CC2CFAC6AC39}"/>
          </ac:inkMkLst>
        </pc:inkChg>
        <pc:inkChg chg="add del">
          <ac:chgData name="Siao Chi Mok" userId="18801387-fbb2-45af-97c9-c99617212397" providerId="ADAL" clId="{A04B4F7C-230B-F143-966C-815CD6BC1515}" dt="2024-11-06T15:07:38.503" v="182"/>
          <ac:inkMkLst>
            <pc:docMk/>
            <pc:sldMk cId="3060870034" sldId="263"/>
            <ac:inkMk id="17" creationId="{D82E94F8-42BE-EBAC-2BDC-5D08575AB4D3}"/>
          </ac:inkMkLst>
        </pc:inkChg>
        <pc:inkChg chg="add del">
          <ac:chgData name="Siao Chi Mok" userId="18801387-fbb2-45af-97c9-c99617212397" providerId="ADAL" clId="{A04B4F7C-230B-F143-966C-815CD6BC1515}" dt="2024-11-06T15:12:11.849" v="207"/>
          <ac:inkMkLst>
            <pc:docMk/>
            <pc:sldMk cId="3060870034" sldId="263"/>
            <ac:inkMk id="18" creationId="{38EC8C66-F234-DC22-C5A1-651D38760911}"/>
          </ac:inkMkLst>
        </pc:inkChg>
        <pc:inkChg chg="add del">
          <ac:chgData name="Siao Chi Mok" userId="18801387-fbb2-45af-97c9-c99617212397" providerId="ADAL" clId="{A04B4F7C-230B-F143-966C-815CD6BC1515}" dt="2024-11-06T15:07:38.503" v="182"/>
          <ac:inkMkLst>
            <pc:docMk/>
            <pc:sldMk cId="3060870034" sldId="263"/>
            <ac:inkMk id="18" creationId="{696A01D7-3032-4A6F-F045-9E35B83CDE0F}"/>
          </ac:inkMkLst>
        </pc:inkChg>
        <pc:inkChg chg="add del">
          <ac:chgData name="Siao Chi Mok" userId="18801387-fbb2-45af-97c9-c99617212397" providerId="ADAL" clId="{A04B4F7C-230B-F143-966C-815CD6BC1515}" dt="2024-11-06T15:15:40.230" v="265"/>
          <ac:inkMkLst>
            <pc:docMk/>
            <pc:sldMk cId="3060870034" sldId="263"/>
            <ac:inkMk id="18" creationId="{854AA8BB-18F8-625E-021B-1DEF3783A2AB}"/>
          </ac:inkMkLst>
        </pc:inkChg>
        <pc:inkChg chg="add">
          <ac:chgData name="Siao Chi Mok" userId="18801387-fbb2-45af-97c9-c99617212397" providerId="ADAL" clId="{A04B4F7C-230B-F143-966C-815CD6BC1515}" dt="2024-11-06T15:42:26.855" v="335"/>
          <ac:inkMkLst>
            <pc:docMk/>
            <pc:sldMk cId="3060870034" sldId="263"/>
            <ac:inkMk id="18" creationId="{C15EEC52-A649-ADD3-0770-B96EBD22E74D}"/>
          </ac:inkMkLst>
        </pc:inkChg>
        <pc:inkChg chg="add del">
          <ac:chgData name="Siao Chi Mok" userId="18801387-fbb2-45af-97c9-c99617212397" providerId="ADAL" clId="{A04B4F7C-230B-F143-966C-815CD6BC1515}" dt="2024-11-06T17:23:21.395" v="342"/>
          <ac:inkMkLst>
            <pc:docMk/>
            <pc:sldMk cId="3060870034" sldId="263"/>
            <ac:inkMk id="19" creationId="{3897F78F-CF3F-C363-8728-F982EED25F2B}"/>
          </ac:inkMkLst>
        </pc:inkChg>
        <pc:inkChg chg="add del">
          <ac:chgData name="Siao Chi Mok" userId="18801387-fbb2-45af-97c9-c99617212397" providerId="ADAL" clId="{A04B4F7C-230B-F143-966C-815CD6BC1515}" dt="2024-11-06T15:07:38.503" v="182"/>
          <ac:inkMkLst>
            <pc:docMk/>
            <pc:sldMk cId="3060870034" sldId="263"/>
            <ac:inkMk id="19" creationId="{AC921065-42C8-6EA7-65C7-E7D3063A69F4}"/>
          </ac:inkMkLst>
        </pc:inkChg>
        <pc:inkChg chg="add del">
          <ac:chgData name="Siao Chi Mok" userId="18801387-fbb2-45af-97c9-c99617212397" providerId="ADAL" clId="{A04B4F7C-230B-F143-966C-815CD6BC1515}" dt="2024-11-06T15:15:40.230" v="265"/>
          <ac:inkMkLst>
            <pc:docMk/>
            <pc:sldMk cId="3060870034" sldId="263"/>
            <ac:inkMk id="19" creationId="{CA8E09CC-C171-1244-65F6-EE971DB87D75}"/>
          </ac:inkMkLst>
        </pc:inkChg>
        <pc:inkChg chg="add del">
          <ac:chgData name="Siao Chi Mok" userId="18801387-fbb2-45af-97c9-c99617212397" providerId="ADAL" clId="{A04B4F7C-230B-F143-966C-815CD6BC1515}" dt="2024-11-06T15:12:11.849" v="207"/>
          <ac:inkMkLst>
            <pc:docMk/>
            <pc:sldMk cId="3060870034" sldId="263"/>
            <ac:inkMk id="19" creationId="{F2200656-FCD9-F4EF-B356-E6C59A092D3B}"/>
          </ac:inkMkLst>
        </pc:inkChg>
        <pc:inkChg chg="add del">
          <ac:chgData name="Siao Chi Mok" userId="18801387-fbb2-45af-97c9-c99617212397" providerId="ADAL" clId="{A04B4F7C-230B-F143-966C-815CD6BC1515}" dt="2024-11-06T15:07:38.503" v="182"/>
          <ac:inkMkLst>
            <pc:docMk/>
            <pc:sldMk cId="3060870034" sldId="263"/>
            <ac:inkMk id="20" creationId="{473CED72-339F-6264-21FA-83BFA4AED072}"/>
          </ac:inkMkLst>
        </pc:inkChg>
        <pc:inkChg chg="add reco">
          <ac:chgData name="Siao Chi Mok" userId="18801387-fbb2-45af-97c9-c99617212397" providerId="ADAL" clId="{A04B4F7C-230B-F143-966C-815CD6BC1515}" dt="2024-11-06T15:12:11.849" v="207"/>
          <ac:inkMkLst>
            <pc:docMk/>
            <pc:sldMk cId="3060870034" sldId="263"/>
            <ac:inkMk id="20" creationId="{4F136BEA-8DD3-5531-862C-B04E2674C969}"/>
          </ac:inkMkLst>
        </pc:inkChg>
        <pc:inkChg chg="add del">
          <ac:chgData name="Siao Chi Mok" userId="18801387-fbb2-45af-97c9-c99617212397" providerId="ADAL" clId="{A04B4F7C-230B-F143-966C-815CD6BC1515}" dt="2024-11-06T15:12:18.653" v="209"/>
          <ac:inkMkLst>
            <pc:docMk/>
            <pc:sldMk cId="3060870034" sldId="263"/>
            <ac:inkMk id="21" creationId="{12520309-2F45-8864-8D52-C2C64DF9C245}"/>
          </ac:inkMkLst>
        </pc:inkChg>
        <pc:inkChg chg="add del reco">
          <ac:chgData name="Siao Chi Mok" userId="18801387-fbb2-45af-97c9-c99617212397" providerId="ADAL" clId="{A04B4F7C-230B-F143-966C-815CD6BC1515}" dt="2024-11-06T17:23:21.395" v="342"/>
          <ac:inkMkLst>
            <pc:docMk/>
            <pc:sldMk cId="3060870034" sldId="263"/>
            <ac:inkMk id="21" creationId="{54E4A05E-FE6F-B65C-D4A9-8AA204A5670B}"/>
          </ac:inkMkLst>
        </pc:inkChg>
        <pc:inkChg chg="add del">
          <ac:chgData name="Siao Chi Mok" userId="18801387-fbb2-45af-97c9-c99617212397" providerId="ADAL" clId="{A04B4F7C-230B-F143-966C-815CD6BC1515}" dt="2024-11-06T15:15:40.230" v="265"/>
          <ac:inkMkLst>
            <pc:docMk/>
            <pc:sldMk cId="3060870034" sldId="263"/>
            <ac:inkMk id="21" creationId="{6536A1C3-F5A1-93A7-E0CA-6760CC8279AA}"/>
          </ac:inkMkLst>
        </pc:inkChg>
        <pc:inkChg chg="add del">
          <ac:chgData name="Siao Chi Mok" userId="18801387-fbb2-45af-97c9-c99617212397" providerId="ADAL" clId="{A04B4F7C-230B-F143-966C-815CD6BC1515}" dt="2024-11-06T15:07:38.503" v="182"/>
          <ac:inkMkLst>
            <pc:docMk/>
            <pc:sldMk cId="3060870034" sldId="263"/>
            <ac:inkMk id="21" creationId="{845A701C-F775-0871-9A4D-2D16AD4687DB}"/>
          </ac:inkMkLst>
        </pc:inkChg>
        <pc:inkChg chg="add del">
          <ac:chgData name="Siao Chi Mok" userId="18801387-fbb2-45af-97c9-c99617212397" providerId="ADAL" clId="{A04B4F7C-230B-F143-966C-815CD6BC1515}" dt="2024-11-06T17:23:31.710" v="350"/>
          <ac:inkMkLst>
            <pc:docMk/>
            <pc:sldMk cId="3060870034" sldId="263"/>
            <ac:inkMk id="22" creationId="{3B30E1E8-8809-3835-DF60-0C32F1DF58D9}"/>
          </ac:inkMkLst>
        </pc:inkChg>
        <pc:inkChg chg="add del">
          <ac:chgData name="Siao Chi Mok" userId="18801387-fbb2-45af-97c9-c99617212397" providerId="ADAL" clId="{A04B4F7C-230B-F143-966C-815CD6BC1515}" dt="2024-11-06T15:07:38.503" v="182"/>
          <ac:inkMkLst>
            <pc:docMk/>
            <pc:sldMk cId="3060870034" sldId="263"/>
            <ac:inkMk id="22" creationId="{6E51ACC6-F3F6-D919-63DF-4DCE9C534E58}"/>
          </ac:inkMkLst>
        </pc:inkChg>
        <pc:inkChg chg="add del">
          <ac:chgData name="Siao Chi Mok" userId="18801387-fbb2-45af-97c9-c99617212397" providerId="ADAL" clId="{A04B4F7C-230B-F143-966C-815CD6BC1515}" dt="2024-11-06T15:15:46.648" v="268"/>
          <ac:inkMkLst>
            <pc:docMk/>
            <pc:sldMk cId="3060870034" sldId="263"/>
            <ac:inkMk id="22" creationId="{BF06844A-1112-3B94-3647-1CD8FDF5CC31}"/>
          </ac:inkMkLst>
        </pc:inkChg>
        <pc:inkChg chg="add del">
          <ac:chgData name="Siao Chi Mok" userId="18801387-fbb2-45af-97c9-c99617212397" providerId="ADAL" clId="{A04B4F7C-230B-F143-966C-815CD6BC1515}" dt="2024-11-06T15:12:22.842" v="211"/>
          <ac:inkMkLst>
            <pc:docMk/>
            <pc:sldMk cId="3060870034" sldId="263"/>
            <ac:inkMk id="22" creationId="{F568E5F3-4F5A-36CA-B367-A43726417496}"/>
          </ac:inkMkLst>
        </pc:inkChg>
        <pc:inkChg chg="add reco">
          <ac:chgData name="Siao Chi Mok" userId="18801387-fbb2-45af-97c9-c99617212397" providerId="ADAL" clId="{A04B4F7C-230B-F143-966C-815CD6BC1515}" dt="2024-11-06T15:07:38.503" v="182"/>
          <ac:inkMkLst>
            <pc:docMk/>
            <pc:sldMk cId="3060870034" sldId="263"/>
            <ac:inkMk id="23" creationId="{8CE5AD66-1A65-2B8C-F538-7E107F188EBC}"/>
          </ac:inkMkLst>
        </pc:inkChg>
        <pc:inkChg chg="add del">
          <ac:chgData name="Siao Chi Mok" userId="18801387-fbb2-45af-97c9-c99617212397" providerId="ADAL" clId="{A04B4F7C-230B-F143-966C-815CD6BC1515}" dt="2024-11-06T15:12:29.157" v="213"/>
          <ac:inkMkLst>
            <pc:docMk/>
            <pc:sldMk cId="3060870034" sldId="263"/>
            <ac:inkMk id="24" creationId="{39203A41-E16E-E0BE-C2E7-BC359EC21812}"/>
          </ac:inkMkLst>
        </pc:inkChg>
        <pc:inkChg chg="add del">
          <ac:chgData name="Siao Chi Mok" userId="18801387-fbb2-45af-97c9-c99617212397" providerId="ADAL" clId="{A04B4F7C-230B-F143-966C-815CD6BC1515}" dt="2024-11-06T17:23:31.710" v="350"/>
          <ac:inkMkLst>
            <pc:docMk/>
            <pc:sldMk cId="3060870034" sldId="263"/>
            <ac:inkMk id="24" creationId="{9EAC7765-E5BD-D4FA-097E-EAE75EFDB654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24" creationId="{D7642B15-F488-7171-313A-3BC54D170EE0}"/>
          </ac:inkMkLst>
        </pc:inkChg>
        <pc:inkChg chg="add del">
          <ac:chgData name="Siao Chi Mok" userId="18801387-fbb2-45af-97c9-c99617212397" providerId="ADAL" clId="{A04B4F7C-230B-F143-966C-815CD6BC1515}" dt="2024-11-06T15:08:00.221" v="186"/>
          <ac:inkMkLst>
            <pc:docMk/>
            <pc:sldMk cId="3060870034" sldId="263"/>
            <ac:inkMk id="24" creationId="{EB90C5A2-C4E1-E27D-2AEA-216B982EEFC8}"/>
          </ac:inkMkLst>
        </pc:inkChg>
        <pc:inkChg chg="add del">
          <ac:chgData name="Siao Chi Mok" userId="18801387-fbb2-45af-97c9-c99617212397" providerId="ADAL" clId="{A04B4F7C-230B-F143-966C-815CD6BC1515}" dt="2024-11-06T17:23:31.710" v="350"/>
          <ac:inkMkLst>
            <pc:docMk/>
            <pc:sldMk cId="3060870034" sldId="263"/>
            <ac:inkMk id="25" creationId="{108A06D9-0A9B-146F-68C8-973C1128DB5B}"/>
          </ac:inkMkLst>
        </pc:inkChg>
        <pc:inkChg chg="add del">
          <ac:chgData name="Siao Chi Mok" userId="18801387-fbb2-45af-97c9-c99617212397" providerId="ADAL" clId="{A04B4F7C-230B-F143-966C-815CD6BC1515}" dt="2024-11-06T15:12:31.639" v="215"/>
          <ac:inkMkLst>
            <pc:docMk/>
            <pc:sldMk cId="3060870034" sldId="263"/>
            <ac:inkMk id="25" creationId="{323CDB44-3384-BA52-AB5D-7D7E092AA263}"/>
          </ac:inkMkLst>
        </pc:inkChg>
        <pc:inkChg chg="add del">
          <ac:chgData name="Siao Chi Mok" userId="18801387-fbb2-45af-97c9-c99617212397" providerId="ADAL" clId="{A04B4F7C-230B-F143-966C-815CD6BC1515}" dt="2024-11-06T15:07:55.323" v="185"/>
          <ac:inkMkLst>
            <pc:docMk/>
            <pc:sldMk cId="3060870034" sldId="263"/>
            <ac:inkMk id="25" creationId="{51CDA606-A96F-7412-32D1-E0A5F8971181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25" creationId="{8769C2A7-1D60-92A0-364D-76A330984A8D}"/>
          </ac:inkMkLst>
        </pc:inkChg>
        <pc:inkChg chg="add">
          <ac:chgData name="Siao Chi Mok" userId="18801387-fbb2-45af-97c9-c99617212397" providerId="ADAL" clId="{A04B4F7C-230B-F143-966C-815CD6BC1515}" dt="2024-11-06T15:12:34.139" v="216"/>
          <ac:inkMkLst>
            <pc:docMk/>
            <pc:sldMk cId="3060870034" sldId="263"/>
            <ac:inkMk id="26" creationId="{965E5052-43EE-46DE-A82C-0F944C84349E}"/>
          </ac:inkMkLst>
        </pc:inkChg>
        <pc:inkChg chg="add del">
          <ac:chgData name="Siao Chi Mok" userId="18801387-fbb2-45af-97c9-c99617212397" providerId="ADAL" clId="{A04B4F7C-230B-F143-966C-815CD6BC1515}" dt="2024-11-06T15:08:04.077" v="188"/>
          <ac:inkMkLst>
            <pc:docMk/>
            <pc:sldMk cId="3060870034" sldId="263"/>
            <ac:inkMk id="26" creationId="{AD82207B-02D8-0742-1E3A-23CA476807C5}"/>
          </ac:inkMkLst>
        </pc:inkChg>
        <pc:inkChg chg="add del">
          <ac:chgData name="Siao Chi Mok" userId="18801387-fbb2-45af-97c9-c99617212397" providerId="ADAL" clId="{A04B4F7C-230B-F143-966C-815CD6BC1515}" dt="2024-11-06T15:08:08.618" v="190"/>
          <ac:inkMkLst>
            <pc:docMk/>
            <pc:sldMk cId="3060870034" sldId="263"/>
            <ac:inkMk id="27" creationId="{12BBF320-CA11-18E5-5BBF-6D3E17FEA2D3}"/>
          </ac:inkMkLst>
        </pc:inkChg>
        <pc:inkChg chg="add del">
          <ac:chgData name="Siao Chi Mok" userId="18801387-fbb2-45af-97c9-c99617212397" providerId="ADAL" clId="{A04B4F7C-230B-F143-966C-815CD6BC1515}" dt="2024-11-06T17:23:31.710" v="350"/>
          <ac:inkMkLst>
            <pc:docMk/>
            <pc:sldMk cId="3060870034" sldId="263"/>
            <ac:inkMk id="27" creationId="{3EF59C71-3811-118D-F63D-1B5067A0E50A}"/>
          </ac:inkMkLst>
        </pc:inkChg>
        <pc:inkChg chg="add del">
          <ac:chgData name="Siao Chi Mok" userId="18801387-fbb2-45af-97c9-c99617212397" providerId="ADAL" clId="{A04B4F7C-230B-F143-966C-815CD6BC1515}" dt="2024-11-06T15:12:37.447" v="218"/>
          <ac:inkMkLst>
            <pc:docMk/>
            <pc:sldMk cId="3060870034" sldId="263"/>
            <ac:inkMk id="27" creationId="{D7571323-E1AB-1512-0603-0C8735260314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27" creationId="{FD9CB871-EC67-75D1-268D-B9FCD3178001}"/>
          </ac:inkMkLst>
        </pc:inkChg>
        <pc:inkChg chg="add del">
          <ac:chgData name="Siao Chi Mok" userId="18801387-fbb2-45af-97c9-c99617212397" providerId="ADAL" clId="{A04B4F7C-230B-F143-966C-815CD6BC1515}" dt="2024-11-06T15:08:11.237" v="192"/>
          <ac:inkMkLst>
            <pc:docMk/>
            <pc:sldMk cId="3060870034" sldId="263"/>
            <ac:inkMk id="28" creationId="{CABD765E-AFBF-98EF-9058-8EF7A3814194}"/>
          </ac:inkMkLst>
        </pc:inkChg>
        <pc:inkChg chg="add del">
          <ac:chgData name="Siao Chi Mok" userId="18801387-fbb2-45af-97c9-c99617212397" providerId="ADAL" clId="{A04B4F7C-230B-F143-966C-815CD6BC1515}" dt="2024-11-06T15:12:45.368" v="224"/>
          <ac:inkMkLst>
            <pc:docMk/>
            <pc:sldMk cId="3060870034" sldId="263"/>
            <ac:inkMk id="28" creationId="{E6184B8A-4CF5-2D7D-16BA-F3590BA4EB81}"/>
          </ac:inkMkLst>
        </pc:inkChg>
        <pc:inkChg chg="add del reco">
          <ac:chgData name="Siao Chi Mok" userId="18801387-fbb2-45af-97c9-c99617212397" providerId="ADAL" clId="{A04B4F7C-230B-F143-966C-815CD6BC1515}" dt="2024-11-06T17:27:46.147" v="373"/>
          <ac:inkMkLst>
            <pc:docMk/>
            <pc:sldMk cId="3060870034" sldId="263"/>
            <ac:inkMk id="29" creationId="{34E2734C-4779-9A26-BE57-3DAE06834966}"/>
          </ac:inkMkLst>
        </pc:inkChg>
        <pc:inkChg chg="add del">
          <ac:chgData name="Siao Chi Mok" userId="18801387-fbb2-45af-97c9-c99617212397" providerId="ADAL" clId="{A04B4F7C-230B-F143-966C-815CD6BC1515}" dt="2024-11-06T15:08:19.101" v="194"/>
          <ac:inkMkLst>
            <pc:docMk/>
            <pc:sldMk cId="3060870034" sldId="263"/>
            <ac:inkMk id="29" creationId="{6630BCDF-9DDE-2F0A-E7F0-FF3BDEBFAD8D}"/>
          </ac:inkMkLst>
        </pc:inkChg>
        <pc:inkChg chg="add del">
          <ac:chgData name="Siao Chi Mok" userId="18801387-fbb2-45af-97c9-c99617212397" providerId="ADAL" clId="{A04B4F7C-230B-F143-966C-815CD6BC1515}" dt="2024-11-06T15:12:45.368" v="224"/>
          <ac:inkMkLst>
            <pc:docMk/>
            <pc:sldMk cId="3060870034" sldId="263"/>
            <ac:inkMk id="29" creationId="{8A2AC229-DBB9-C8FD-5756-B270C00B2F22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29" creationId="{BECDF6A0-65D2-623A-A2C2-FBDCA266EC4C}"/>
          </ac:inkMkLst>
        </pc:inkChg>
        <pc:inkChg chg="add">
          <ac:chgData name="Siao Chi Mok" userId="18801387-fbb2-45af-97c9-c99617212397" providerId="ADAL" clId="{A04B4F7C-230B-F143-966C-815CD6BC1515}" dt="2024-11-06T15:08:22.744" v="195"/>
          <ac:inkMkLst>
            <pc:docMk/>
            <pc:sldMk cId="3060870034" sldId="263"/>
            <ac:inkMk id="30" creationId="{D17272FE-A593-9B22-8243-528D7866A9B0}"/>
          </ac:inkMkLst>
        </pc:inkChg>
        <pc:inkChg chg="add">
          <ac:chgData name="Siao Chi Mok" userId="18801387-fbb2-45af-97c9-c99617212397" providerId="ADAL" clId="{A04B4F7C-230B-F143-966C-815CD6BC1515}" dt="2024-11-06T15:08:26.452" v="196"/>
          <ac:inkMkLst>
            <pc:docMk/>
            <pc:sldMk cId="3060870034" sldId="263"/>
            <ac:inkMk id="31" creationId="{3CA46120-F61A-7BC1-0145-17CC85241A8D}"/>
          </ac:inkMkLst>
        </pc:inkChg>
        <pc:inkChg chg="add del reco">
          <ac:chgData name="Siao Chi Mok" userId="18801387-fbb2-45af-97c9-c99617212397" providerId="ADAL" clId="{A04B4F7C-230B-F143-966C-815CD6BC1515}" dt="2024-11-06T17:27:33.918" v="366"/>
          <ac:inkMkLst>
            <pc:docMk/>
            <pc:sldMk cId="3060870034" sldId="263"/>
            <ac:inkMk id="32" creationId="{4ABC71CE-ECD3-FDDD-A05A-CE2CE48FB687}"/>
          </ac:inkMkLst>
        </pc:inkChg>
        <pc:inkChg chg="add del">
          <ac:chgData name="Siao Chi Mok" userId="18801387-fbb2-45af-97c9-c99617212397" providerId="ADAL" clId="{A04B4F7C-230B-F143-966C-815CD6BC1515}" dt="2024-11-06T15:16:04.667" v="271"/>
          <ac:inkMkLst>
            <pc:docMk/>
            <pc:sldMk cId="3060870034" sldId="263"/>
            <ac:inkMk id="32" creationId="{D684599D-180E-C53A-9CCD-871B28106A6B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33" creationId="{07B11C17-9CB9-15EA-B317-DCAFF99A8E7D}"/>
          </ac:inkMkLst>
        </pc:inkChg>
        <pc:inkChg chg="add del">
          <ac:chgData name="Siao Chi Mok" userId="18801387-fbb2-45af-97c9-c99617212397" providerId="ADAL" clId="{A04B4F7C-230B-F143-966C-815CD6BC1515}" dt="2024-11-06T17:23:35.633" v="352"/>
          <ac:inkMkLst>
            <pc:docMk/>
            <pc:sldMk cId="3060870034" sldId="263"/>
            <ac:inkMk id="33" creationId="{36D21BA8-D48C-9E78-8E83-F38302FFF6B6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33" creationId="{6A4FF221-BE02-D32B-EE35-086A0D644644}"/>
          </ac:inkMkLst>
        </pc:inkChg>
        <pc:inkChg chg="add del reco">
          <ac:chgData name="Siao Chi Mok" userId="18801387-fbb2-45af-97c9-c99617212397" providerId="ADAL" clId="{A04B4F7C-230B-F143-966C-815CD6BC1515}" dt="2024-11-06T15:12:45.368" v="224"/>
          <ac:inkMkLst>
            <pc:docMk/>
            <pc:sldMk cId="3060870034" sldId="263"/>
            <ac:inkMk id="33" creationId="{E65B5BC2-C90E-FD6A-6FA0-C63594F80607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34" creationId="{320C9531-2CCB-052A-217A-87B137541F37}"/>
          </ac:inkMkLst>
        </pc:inkChg>
        <pc:inkChg chg="add del">
          <ac:chgData name="Siao Chi Mok" userId="18801387-fbb2-45af-97c9-c99617212397" providerId="ADAL" clId="{A04B4F7C-230B-F143-966C-815CD6BC1515}" dt="2024-11-06T17:23:38.180" v="354"/>
          <ac:inkMkLst>
            <pc:docMk/>
            <pc:sldMk cId="3060870034" sldId="263"/>
            <ac:inkMk id="34" creationId="{CB0221FB-1012-9CC4-CC9C-BE2AA280FF1D}"/>
          </ac:inkMkLst>
        </pc:inkChg>
        <pc:inkChg chg="del">
          <ac:chgData name="Siao Chi Mok" userId="18801387-fbb2-45af-97c9-c99617212397" providerId="ADAL" clId="{A04B4F7C-230B-F143-966C-815CD6BC1515}" dt="2024-11-06T15:11:56.170" v="202"/>
          <ac:inkMkLst>
            <pc:docMk/>
            <pc:sldMk cId="3060870034" sldId="263"/>
            <ac:inkMk id="34" creationId="{E56E46EA-C549-1EB3-A5FB-02CBD7C46AFB}"/>
          </ac:inkMkLst>
        </pc:inkChg>
        <pc:inkChg chg="add del">
          <ac:chgData name="Siao Chi Mok" userId="18801387-fbb2-45af-97c9-c99617212397" providerId="ADAL" clId="{A04B4F7C-230B-F143-966C-815CD6BC1515}" dt="2024-11-06T15:12:44.145" v="223"/>
          <ac:inkMkLst>
            <pc:docMk/>
            <pc:sldMk cId="3060870034" sldId="263"/>
            <ac:inkMk id="35" creationId="{0A44E136-2E96-DEAA-2145-B18ACA325ED4}"/>
          </ac:inkMkLst>
        </pc:inkChg>
        <pc:inkChg chg="add del">
          <ac:chgData name="Siao Chi Mok" userId="18801387-fbb2-45af-97c9-c99617212397" providerId="ADAL" clId="{A04B4F7C-230B-F143-966C-815CD6BC1515}" dt="2024-11-06T17:23:40.573" v="356"/>
          <ac:inkMkLst>
            <pc:docMk/>
            <pc:sldMk cId="3060870034" sldId="263"/>
            <ac:inkMk id="35" creationId="{56960B12-F217-0D84-CC4F-105238025324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35" creationId="{60189D42-E2AB-CC3D-A3D5-3786C0C04938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35" creationId="{A5FEB9A4-9A1A-0FD6-5DE6-729FAE0EA689}"/>
          </ac:inkMkLst>
        </pc:inkChg>
        <pc:inkChg chg="add del">
          <ac:chgData name="Siao Chi Mok" userId="18801387-fbb2-45af-97c9-c99617212397" providerId="ADAL" clId="{A04B4F7C-230B-F143-966C-815CD6BC1515}" dt="2024-11-06T15:12:49.061" v="226"/>
          <ac:inkMkLst>
            <pc:docMk/>
            <pc:sldMk cId="3060870034" sldId="263"/>
            <ac:inkMk id="37" creationId="{2FA046DC-DC1F-0E63-12F7-B54BD38BFB6F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37" creationId="{99752AED-EABD-77D3-B32C-BA17DC2F3F4F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37" creationId="{C835B325-B063-02D4-FC4A-E2E96E62FB41}"/>
          </ac:inkMkLst>
        </pc:inkChg>
        <pc:inkChg chg="add del">
          <ac:chgData name="Siao Chi Mok" userId="18801387-fbb2-45af-97c9-c99617212397" providerId="ADAL" clId="{A04B4F7C-230B-F143-966C-815CD6BC1515}" dt="2024-11-06T17:23:43.938" v="358"/>
          <ac:inkMkLst>
            <pc:docMk/>
            <pc:sldMk cId="3060870034" sldId="263"/>
            <ac:inkMk id="37" creationId="{CCF2469A-CAEC-6A7C-58B7-CF6D2443CD17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38" creationId="{0D6A7048-C4A1-B105-71D8-B3D9164B132B}"/>
          </ac:inkMkLst>
        </pc:inkChg>
        <pc:inkChg chg="add del">
          <ac:chgData name="Siao Chi Mok" userId="18801387-fbb2-45af-97c9-c99617212397" providerId="ADAL" clId="{A04B4F7C-230B-F143-966C-815CD6BC1515}" dt="2024-11-06T17:27:33.934" v="367"/>
          <ac:inkMkLst>
            <pc:docMk/>
            <pc:sldMk cId="3060870034" sldId="263"/>
            <ac:inkMk id="38" creationId="{358DA554-5013-F7F4-EACA-52BD4CE25C23}"/>
          </ac:inkMkLst>
        </pc:inkChg>
        <pc:inkChg chg="del">
          <ac:chgData name="Siao Chi Mok" userId="18801387-fbb2-45af-97c9-c99617212397" providerId="ADAL" clId="{A04B4F7C-230B-F143-966C-815CD6BC1515}" dt="2024-11-06T15:12:08.291" v="204"/>
          <ac:inkMkLst>
            <pc:docMk/>
            <pc:sldMk cId="3060870034" sldId="263"/>
            <ac:inkMk id="38" creationId="{7C4F1064-9B00-B1F0-C36C-BE41E824590A}"/>
          </ac:inkMkLst>
        </pc:inkChg>
        <pc:inkChg chg="add del">
          <ac:chgData name="Siao Chi Mok" userId="18801387-fbb2-45af-97c9-c99617212397" providerId="ADAL" clId="{A04B4F7C-230B-F143-966C-815CD6BC1515}" dt="2024-11-06T17:27:46.123" v="372"/>
          <ac:inkMkLst>
            <pc:docMk/>
            <pc:sldMk cId="3060870034" sldId="263"/>
            <ac:inkMk id="39" creationId="{143BD79F-DD4A-B2F8-9252-EE79DE7135CB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39" creationId="{6D5960E6-C747-2340-DD84-B27F14369A17}"/>
          </ac:inkMkLst>
        </pc:inkChg>
        <pc:inkChg chg="add del">
          <ac:chgData name="Siao Chi Mok" userId="18801387-fbb2-45af-97c9-c99617212397" providerId="ADAL" clId="{A04B4F7C-230B-F143-966C-815CD6BC1515}" dt="2024-11-06T15:12:52.895" v="229"/>
          <ac:inkMkLst>
            <pc:docMk/>
            <pc:sldMk cId="3060870034" sldId="263"/>
            <ac:inkMk id="39" creationId="{77546567-0E41-93AA-ECC5-9DD388B87A6C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39" creationId="{A5CE2F32-50FF-3F2F-16F5-B3491CB6D9C9}"/>
          </ac:inkMkLst>
        </pc:inkChg>
        <pc:inkChg chg="add del">
          <ac:chgData name="Siao Chi Mok" userId="18801387-fbb2-45af-97c9-c99617212397" providerId="ADAL" clId="{A04B4F7C-230B-F143-966C-815CD6BC1515}" dt="2024-11-06T17:27:43.216" v="370"/>
          <ac:inkMkLst>
            <pc:docMk/>
            <pc:sldMk cId="3060870034" sldId="263"/>
            <ac:inkMk id="40" creationId="{5BCEF6CD-A7DB-3AF6-B693-1EB58589FE15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40" creationId="{7300B180-E09E-80AA-6B57-619FB6303635}"/>
          </ac:inkMkLst>
        </pc:inkChg>
        <pc:inkChg chg="del">
          <ac:chgData name="Siao Chi Mok" userId="18801387-fbb2-45af-97c9-c99617212397" providerId="ADAL" clId="{A04B4F7C-230B-F143-966C-815CD6BC1515}" dt="2024-11-06T15:11:55.042" v="201"/>
          <ac:inkMkLst>
            <pc:docMk/>
            <pc:sldMk cId="3060870034" sldId="263"/>
            <ac:inkMk id="40" creationId="{B6DF665C-2868-E19A-845F-3B590400E748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41" creationId="{3F23F917-78BA-00C4-F40F-81920B77AD7A}"/>
          </ac:inkMkLst>
        </pc:inkChg>
        <pc:inkChg chg="add del">
          <ac:chgData name="Siao Chi Mok" userId="18801387-fbb2-45af-97c9-c99617212397" providerId="ADAL" clId="{A04B4F7C-230B-F143-966C-815CD6BC1515}" dt="2024-11-06T17:27:43.216" v="370"/>
          <ac:inkMkLst>
            <pc:docMk/>
            <pc:sldMk cId="3060870034" sldId="263"/>
            <ac:inkMk id="41" creationId="{B763DA7B-CAF5-50A5-1BF4-07BA4E184DF6}"/>
          </ac:inkMkLst>
        </pc:inkChg>
        <pc:inkChg chg="add del">
          <ac:chgData name="Siao Chi Mok" userId="18801387-fbb2-45af-97c9-c99617212397" providerId="ADAL" clId="{A04B4F7C-230B-F143-966C-815CD6BC1515}" dt="2024-11-06T15:16:04.667" v="271"/>
          <ac:inkMkLst>
            <pc:docMk/>
            <pc:sldMk cId="3060870034" sldId="263"/>
            <ac:inkMk id="41" creationId="{C0FE9C94-9F28-2125-7762-CBC8CE068B62}"/>
          </ac:inkMkLst>
        </pc:inkChg>
        <pc:inkChg chg="add del">
          <ac:chgData name="Siao Chi Mok" userId="18801387-fbb2-45af-97c9-c99617212397" providerId="ADAL" clId="{A04B4F7C-230B-F143-966C-815CD6BC1515}" dt="2024-11-06T15:12:52.895" v="229"/>
          <ac:inkMkLst>
            <pc:docMk/>
            <pc:sldMk cId="3060870034" sldId="263"/>
            <ac:inkMk id="41" creationId="{D97BA262-90FE-4D9D-7C9C-8C9263CA01C1}"/>
          </ac:inkMkLst>
        </pc:inkChg>
        <pc:inkChg chg="del">
          <ac:chgData name="Siao Chi Mok" userId="18801387-fbb2-45af-97c9-c99617212397" providerId="ADAL" clId="{A04B4F7C-230B-F143-966C-815CD6BC1515}" dt="2024-11-06T15:11:54.299" v="200"/>
          <ac:inkMkLst>
            <pc:docMk/>
            <pc:sldMk cId="3060870034" sldId="263"/>
            <ac:inkMk id="42" creationId="{2D69B3C9-50C6-547F-43E9-A764EB7E4106}"/>
          </ac:inkMkLst>
        </pc:inkChg>
        <pc:inkChg chg="add del reco">
          <ac:chgData name="Siao Chi Mok" userId="18801387-fbb2-45af-97c9-c99617212397" providerId="ADAL" clId="{A04B4F7C-230B-F143-966C-815CD6BC1515}" dt="2024-11-06T17:27:45.346" v="371"/>
          <ac:inkMkLst>
            <pc:docMk/>
            <pc:sldMk cId="3060870034" sldId="263"/>
            <ac:inkMk id="42" creationId="{8EEB2331-B380-C305-3DAD-E1F9A901FFAB}"/>
          </ac:inkMkLst>
        </pc:inkChg>
        <pc:inkChg chg="add del">
          <ac:chgData name="Siao Chi Mok" userId="18801387-fbb2-45af-97c9-c99617212397" providerId="ADAL" clId="{A04B4F7C-230B-F143-966C-815CD6BC1515}" dt="2024-11-06T15:17:42.426" v="274"/>
          <ac:inkMkLst>
            <pc:docMk/>
            <pc:sldMk cId="3060870034" sldId="263"/>
            <ac:inkMk id="42" creationId="{B541C8F8-04E8-A0B9-3EE8-DFFDFE5F9662}"/>
          </ac:inkMkLst>
        </pc:inkChg>
        <pc:inkChg chg="add reco">
          <ac:chgData name="Siao Chi Mok" userId="18801387-fbb2-45af-97c9-c99617212397" providerId="ADAL" clId="{A04B4F7C-230B-F143-966C-815CD6BC1515}" dt="2024-11-06T15:12:52.895" v="229"/>
          <ac:inkMkLst>
            <pc:docMk/>
            <pc:sldMk cId="3060870034" sldId="263"/>
            <ac:inkMk id="43" creationId="{05FCB240-82DF-2081-1C34-689C53331ED0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43" creationId="{F34428F2-9BFE-7151-6489-A63B840834E2}"/>
          </ac:inkMkLst>
        </pc:inkChg>
        <pc:inkChg chg="del">
          <ac:chgData name="Siao Chi Mok" userId="18801387-fbb2-45af-97c9-c99617212397" providerId="ADAL" clId="{A04B4F7C-230B-F143-966C-815CD6BC1515}" dt="2024-11-06T15:11:56.175" v="203"/>
          <ac:inkMkLst>
            <pc:docMk/>
            <pc:sldMk cId="3060870034" sldId="263"/>
            <ac:inkMk id="44" creationId="{B553CC4C-FBFE-3191-1C14-4A135C496F58}"/>
          </ac:inkMkLst>
        </pc:inkChg>
        <pc:inkChg chg="add del">
          <ac:chgData name="Siao Chi Mok" userId="18801387-fbb2-45af-97c9-c99617212397" providerId="ADAL" clId="{A04B4F7C-230B-F143-966C-815CD6BC1515}" dt="2024-11-06T15:18:55.282" v="315"/>
          <ac:inkMkLst>
            <pc:docMk/>
            <pc:sldMk cId="3060870034" sldId="263"/>
            <ac:inkMk id="44" creationId="{DE232D0D-A2E8-F148-7C80-E10894631288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45" creationId="{100345E2-5E36-6E3F-A1B1-5A0843BC9CBD}"/>
          </ac:inkMkLst>
        </pc:inkChg>
        <pc:inkChg chg="add del">
          <ac:chgData name="Siao Chi Mok" userId="18801387-fbb2-45af-97c9-c99617212397" providerId="ADAL" clId="{A04B4F7C-230B-F143-966C-815CD6BC1515}" dt="2024-11-06T15:12:57.373" v="233"/>
          <ac:inkMkLst>
            <pc:docMk/>
            <pc:sldMk cId="3060870034" sldId="263"/>
            <ac:inkMk id="45" creationId="{9D8BC793-0D20-1F61-CC81-EB258296E331}"/>
          </ac:inkMkLst>
        </pc:inkChg>
        <pc:inkChg chg="add del">
          <ac:chgData name="Siao Chi Mok" userId="18801387-fbb2-45af-97c9-c99617212397" providerId="ADAL" clId="{A04B4F7C-230B-F143-966C-815CD6BC1515}" dt="2024-11-06T15:17:51.519" v="278"/>
          <ac:inkMkLst>
            <pc:docMk/>
            <pc:sldMk cId="3060870034" sldId="263"/>
            <ac:inkMk id="46" creationId="{6AFDE113-8836-D2B1-E82B-4E0FA33DC7DF}"/>
          </ac:inkMkLst>
        </pc:inkChg>
        <pc:inkChg chg="add del">
          <ac:chgData name="Siao Chi Mok" userId="18801387-fbb2-45af-97c9-c99617212397" providerId="ADAL" clId="{A04B4F7C-230B-F143-966C-815CD6BC1515}" dt="2024-11-06T15:12:57.373" v="233"/>
          <ac:inkMkLst>
            <pc:docMk/>
            <pc:sldMk cId="3060870034" sldId="263"/>
            <ac:inkMk id="46" creationId="{862317DB-FDE0-4BFB-8177-EB88DF8E2DD2}"/>
          </ac:inkMkLst>
        </pc:inkChg>
        <pc:inkChg chg="add del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47" creationId="{4E415E4A-F1D4-85E2-B3B2-6478573C99E8}"/>
          </ac:inkMkLst>
        </pc:inkChg>
        <pc:inkChg chg="add del reco">
          <ac:chgData name="Siao Chi Mok" userId="18801387-fbb2-45af-97c9-c99617212397" providerId="ADAL" clId="{A04B4F7C-230B-F143-966C-815CD6BC1515}" dt="2024-11-06T15:17:51.519" v="278"/>
          <ac:inkMkLst>
            <pc:docMk/>
            <pc:sldMk cId="3060870034" sldId="263"/>
            <ac:inkMk id="47" creationId="{A6F37734-E82F-A650-5B68-3853B7C97F5F}"/>
          </ac:inkMkLst>
        </pc:inkChg>
        <pc:inkChg chg="add del reco">
          <ac:chgData name="Siao Chi Mok" userId="18801387-fbb2-45af-97c9-c99617212397" providerId="ADAL" clId="{A04B4F7C-230B-F143-966C-815CD6BC1515}" dt="2024-11-06T15:12:57.373" v="233"/>
          <ac:inkMkLst>
            <pc:docMk/>
            <pc:sldMk cId="3060870034" sldId="263"/>
            <ac:inkMk id="47" creationId="{BECEA86A-FFD4-4F4C-C257-BD504EED40B0}"/>
          </ac:inkMkLst>
        </pc:inkChg>
        <pc:inkChg chg="add del reco">
          <ac:chgData name="Siao Chi Mok" userId="18801387-fbb2-45af-97c9-c99617212397" providerId="ADAL" clId="{A04B4F7C-230B-F143-966C-815CD6BC1515}" dt="2024-11-06T15:10:04.685" v="199" actId="22"/>
          <ac:inkMkLst>
            <pc:docMk/>
            <pc:sldMk cId="3060870034" sldId="263"/>
            <ac:inkMk id="48" creationId="{23C1490A-4171-0E8F-E4D9-0F80728178A5}"/>
          </ac:inkMkLst>
        </pc:inkChg>
        <pc:inkChg chg="add del">
          <ac:chgData name="Siao Chi Mok" userId="18801387-fbb2-45af-97c9-c99617212397" providerId="ADAL" clId="{A04B4F7C-230B-F143-966C-815CD6BC1515}" dt="2024-11-06T15:18:54.001" v="314"/>
          <ac:inkMkLst>
            <pc:docMk/>
            <pc:sldMk cId="3060870034" sldId="263"/>
            <ac:inkMk id="48" creationId="{6D81A476-BE59-A41D-551A-C7A2EC59D31E}"/>
          </ac:inkMkLst>
        </pc:inkChg>
        <pc:inkChg chg="add del">
          <ac:chgData name="Siao Chi Mok" userId="18801387-fbb2-45af-97c9-c99617212397" providerId="ADAL" clId="{A04B4F7C-230B-F143-966C-815CD6BC1515}" dt="2024-11-06T15:13:27.465" v="251"/>
          <ac:inkMkLst>
            <pc:docMk/>
            <pc:sldMk cId="3060870034" sldId="263"/>
            <ac:inkMk id="48" creationId="{6DEB493B-AA4A-4AD0-7978-4ACCF065BC58}"/>
          </ac:inkMkLst>
        </pc:inkChg>
        <pc:inkChg chg="add del">
          <ac:chgData name="Siao Chi Mok" userId="18801387-fbb2-45af-97c9-c99617212397" providerId="ADAL" clId="{A04B4F7C-230B-F143-966C-815CD6BC1515}" dt="2024-11-06T15:13:05.709" v="241"/>
          <ac:inkMkLst>
            <pc:docMk/>
            <pc:sldMk cId="3060870034" sldId="263"/>
            <ac:inkMk id="49" creationId="{12077AF8-7441-8D4F-9F0C-BA1FCD7BC779}"/>
          </ac:inkMkLst>
        </pc:inkChg>
        <pc:inkChg chg="add del">
          <ac:chgData name="Siao Chi Mok" userId="18801387-fbb2-45af-97c9-c99617212397" providerId="ADAL" clId="{A04B4F7C-230B-F143-966C-815CD6BC1515}" dt="2024-11-06T15:17:56.576" v="282"/>
          <ac:inkMkLst>
            <pc:docMk/>
            <pc:sldMk cId="3060870034" sldId="263"/>
            <ac:inkMk id="49" creationId="{721AB4BF-D538-DAC1-1250-F19C84CD14A6}"/>
          </ac:inkMkLst>
        </pc:inkChg>
        <pc:inkChg chg="add del">
          <ac:chgData name="Siao Chi Mok" userId="18801387-fbb2-45af-97c9-c99617212397" providerId="ADAL" clId="{A04B4F7C-230B-F143-966C-815CD6BC1515}" dt="2024-11-06T15:13:04.432" v="240"/>
          <ac:inkMkLst>
            <pc:docMk/>
            <pc:sldMk cId="3060870034" sldId="263"/>
            <ac:inkMk id="50" creationId="{81AF1B71-D861-2F5C-D0EF-47296C34DE28}"/>
          </ac:inkMkLst>
        </pc:inkChg>
        <pc:inkChg chg="add del reco">
          <ac:chgData name="Siao Chi Mok" userId="18801387-fbb2-45af-97c9-c99617212397" providerId="ADAL" clId="{A04B4F7C-230B-F143-966C-815CD6BC1515}" dt="2024-11-06T15:17:56.576" v="282"/>
          <ac:inkMkLst>
            <pc:docMk/>
            <pc:sldMk cId="3060870034" sldId="263"/>
            <ac:inkMk id="50" creationId="{B47DFD2C-E51D-B940-B388-4645822DF240}"/>
          </ac:inkMkLst>
        </pc:inkChg>
        <pc:inkChg chg="add del">
          <ac:chgData name="Siao Chi Mok" userId="18801387-fbb2-45af-97c9-c99617212397" providerId="ADAL" clId="{A04B4F7C-230B-F143-966C-815CD6BC1515}" dt="2024-11-06T15:18:03.900" v="284"/>
          <ac:inkMkLst>
            <pc:docMk/>
            <pc:sldMk cId="3060870034" sldId="263"/>
            <ac:inkMk id="51" creationId="{3837BA3F-30B1-424B-6C42-7F39DA172EBF}"/>
          </ac:inkMkLst>
        </pc:inkChg>
        <pc:inkChg chg="add del">
          <ac:chgData name="Siao Chi Mok" userId="18801387-fbb2-45af-97c9-c99617212397" providerId="ADAL" clId="{A04B4F7C-230B-F143-966C-815CD6BC1515}" dt="2024-11-06T15:13:02.950" v="239"/>
          <ac:inkMkLst>
            <pc:docMk/>
            <pc:sldMk cId="3060870034" sldId="263"/>
            <ac:inkMk id="51" creationId="{A706A830-3A8F-FBFB-4DAD-064D47F40DA1}"/>
          </ac:inkMkLst>
        </pc:inkChg>
        <pc:inkChg chg="add del reco">
          <ac:chgData name="Siao Chi Mok" userId="18801387-fbb2-45af-97c9-c99617212397" providerId="ADAL" clId="{A04B4F7C-230B-F143-966C-815CD6BC1515}" dt="2024-11-06T15:13:02.950" v="239"/>
          <ac:inkMkLst>
            <pc:docMk/>
            <pc:sldMk cId="3060870034" sldId="263"/>
            <ac:inkMk id="52" creationId="{1261FE0E-4093-28AE-079E-5C9A4034F0D8}"/>
          </ac:inkMkLst>
        </pc:inkChg>
        <pc:inkChg chg="add del">
          <ac:chgData name="Siao Chi Mok" userId="18801387-fbb2-45af-97c9-c99617212397" providerId="ADAL" clId="{A04B4F7C-230B-F143-966C-815CD6BC1515}" dt="2024-11-06T15:18:53.528" v="313"/>
          <ac:inkMkLst>
            <pc:docMk/>
            <pc:sldMk cId="3060870034" sldId="263"/>
            <ac:inkMk id="52" creationId="{EAECCDC1-E6DF-996E-718D-AF2CED95F505}"/>
          </ac:inkMkLst>
        </pc:inkChg>
        <pc:inkChg chg="add del">
          <ac:chgData name="Siao Chi Mok" userId="18801387-fbb2-45af-97c9-c99617212397" providerId="ADAL" clId="{A04B4F7C-230B-F143-966C-815CD6BC1515}" dt="2024-11-06T15:18:52.629" v="312"/>
          <ac:inkMkLst>
            <pc:docMk/>
            <pc:sldMk cId="3060870034" sldId="263"/>
            <ac:inkMk id="53" creationId="{63D53E1E-3C7D-5038-ED7B-4C1CC7EDFB07}"/>
          </ac:inkMkLst>
        </pc:inkChg>
        <pc:inkChg chg="add del">
          <ac:chgData name="Siao Chi Mok" userId="18801387-fbb2-45af-97c9-c99617212397" providerId="ADAL" clId="{A04B4F7C-230B-F143-966C-815CD6BC1515}" dt="2024-11-06T15:13:08.576" v="243"/>
          <ac:inkMkLst>
            <pc:docMk/>
            <pc:sldMk cId="3060870034" sldId="263"/>
            <ac:inkMk id="53" creationId="{BA6E6785-762A-A2CC-B85B-00B1AF89D26E}"/>
          </ac:inkMkLst>
        </pc:inkChg>
        <pc:inkChg chg="add del">
          <ac:chgData name="Siao Chi Mok" userId="18801387-fbb2-45af-97c9-c99617212397" providerId="ADAL" clId="{A04B4F7C-230B-F143-966C-815CD6BC1515}" dt="2024-11-06T15:13:11.708" v="245"/>
          <ac:inkMkLst>
            <pc:docMk/>
            <pc:sldMk cId="3060870034" sldId="263"/>
            <ac:inkMk id="54" creationId="{2C0CD97A-AA21-9302-C93F-3E5ED2086185}"/>
          </ac:inkMkLst>
        </pc:inkChg>
        <pc:inkChg chg="add del">
          <ac:chgData name="Siao Chi Mok" userId="18801387-fbb2-45af-97c9-c99617212397" providerId="ADAL" clId="{A04B4F7C-230B-F143-966C-815CD6BC1515}" dt="2024-11-06T15:18:52.236" v="311"/>
          <ac:inkMkLst>
            <pc:docMk/>
            <pc:sldMk cId="3060870034" sldId="263"/>
            <ac:inkMk id="54" creationId="{B072C84A-72C7-0C5C-6415-BEE664987B0B}"/>
          </ac:inkMkLst>
        </pc:inkChg>
        <pc:inkChg chg="add del reco">
          <ac:chgData name="Siao Chi Mok" userId="18801387-fbb2-45af-97c9-c99617212397" providerId="ADAL" clId="{A04B4F7C-230B-F143-966C-815CD6BC1515}" dt="2024-11-06T15:18:52.236" v="311"/>
          <ac:inkMkLst>
            <pc:docMk/>
            <pc:sldMk cId="3060870034" sldId="263"/>
            <ac:inkMk id="55" creationId="{01512160-2E54-00DB-E1C4-AB1935C2849F}"/>
          </ac:inkMkLst>
        </pc:inkChg>
        <pc:inkChg chg="add del">
          <ac:chgData name="Siao Chi Mok" userId="18801387-fbb2-45af-97c9-c99617212397" providerId="ADAL" clId="{A04B4F7C-230B-F143-966C-815CD6BC1515}" dt="2024-11-06T15:13:23.964" v="250"/>
          <ac:inkMkLst>
            <pc:docMk/>
            <pc:sldMk cId="3060870034" sldId="263"/>
            <ac:inkMk id="55" creationId="{8D991FDE-3C85-D976-EF78-FA59AE1478E6}"/>
          </ac:inkMkLst>
        </pc:inkChg>
        <pc:inkChg chg="add del">
          <ac:chgData name="Siao Chi Mok" userId="18801387-fbb2-45af-97c9-c99617212397" providerId="ADAL" clId="{A04B4F7C-230B-F143-966C-815CD6BC1515}" dt="2024-11-06T15:13:19.431" v="249"/>
          <ac:inkMkLst>
            <pc:docMk/>
            <pc:sldMk cId="3060870034" sldId="263"/>
            <ac:inkMk id="56" creationId="{983CB1A8-DC2C-7C1D-223B-DB311F8BDC33}"/>
          </ac:inkMkLst>
        </pc:inkChg>
        <pc:inkChg chg="add del">
          <ac:chgData name="Siao Chi Mok" userId="18801387-fbb2-45af-97c9-c99617212397" providerId="ADAL" clId="{A04B4F7C-230B-F143-966C-815CD6BC1515}" dt="2024-11-06T15:18:51.789" v="310"/>
          <ac:inkMkLst>
            <pc:docMk/>
            <pc:sldMk cId="3060870034" sldId="263"/>
            <ac:inkMk id="56" creationId="{BAC0F3AB-C8B1-DA96-BD31-30E5C9CFA4A7}"/>
          </ac:inkMkLst>
        </pc:inkChg>
        <pc:inkChg chg="add del reco">
          <ac:chgData name="Siao Chi Mok" userId="18801387-fbb2-45af-97c9-c99617212397" providerId="ADAL" clId="{A04B4F7C-230B-F143-966C-815CD6BC1515}" dt="2024-11-06T15:13:19.431" v="249"/>
          <ac:inkMkLst>
            <pc:docMk/>
            <pc:sldMk cId="3060870034" sldId="263"/>
            <ac:inkMk id="57" creationId="{A0B3108F-96EC-0035-AAE9-8525821EAE1A}"/>
          </ac:inkMkLst>
        </pc:inkChg>
        <pc:inkChg chg="add del">
          <ac:chgData name="Siao Chi Mok" userId="18801387-fbb2-45af-97c9-c99617212397" providerId="ADAL" clId="{A04B4F7C-230B-F143-966C-815CD6BC1515}" dt="2024-11-06T15:18:17.343" v="292"/>
          <ac:inkMkLst>
            <pc:docMk/>
            <pc:sldMk cId="3060870034" sldId="263"/>
            <ac:inkMk id="57" creationId="{AD58E41B-A898-0F3D-7798-5B209DC75B20}"/>
          </ac:inkMkLst>
        </pc:inkChg>
        <pc:inkChg chg="add del reco">
          <ac:chgData name="Siao Chi Mok" userId="18801387-fbb2-45af-97c9-c99617212397" providerId="ADAL" clId="{A04B4F7C-230B-F143-966C-815CD6BC1515}" dt="2024-11-06T15:18:17.343" v="292"/>
          <ac:inkMkLst>
            <pc:docMk/>
            <pc:sldMk cId="3060870034" sldId="263"/>
            <ac:inkMk id="58" creationId="{09ECF0C1-04E5-0881-72EA-45004A793EAE}"/>
          </ac:inkMkLst>
        </pc:inkChg>
        <pc:inkChg chg="add del">
          <ac:chgData name="Siao Chi Mok" userId="18801387-fbb2-45af-97c9-c99617212397" providerId="ADAL" clId="{A04B4F7C-230B-F143-966C-815CD6BC1515}" dt="2024-11-06T15:13:32.796" v="254"/>
          <ac:inkMkLst>
            <pc:docMk/>
            <pc:sldMk cId="3060870034" sldId="263"/>
            <ac:inkMk id="58" creationId="{94F7387F-EE47-EA62-0F35-E4B21BF22744}"/>
          </ac:inkMkLst>
        </pc:inkChg>
        <pc:inkChg chg="add del">
          <ac:chgData name="Siao Chi Mok" userId="18801387-fbb2-45af-97c9-c99617212397" providerId="ADAL" clId="{A04B4F7C-230B-F143-966C-815CD6BC1515}" dt="2024-11-06T15:13:32.796" v="254"/>
          <ac:inkMkLst>
            <pc:docMk/>
            <pc:sldMk cId="3060870034" sldId="263"/>
            <ac:inkMk id="59" creationId="{5EB3A571-F965-B340-C8B2-D1DA474E81B0}"/>
          </ac:inkMkLst>
        </pc:inkChg>
        <pc:inkChg chg="add del">
          <ac:chgData name="Siao Chi Mok" userId="18801387-fbb2-45af-97c9-c99617212397" providerId="ADAL" clId="{A04B4F7C-230B-F143-966C-815CD6BC1515}" dt="2024-11-06T15:18:20.103" v="294"/>
          <ac:inkMkLst>
            <pc:docMk/>
            <pc:sldMk cId="3060870034" sldId="263"/>
            <ac:inkMk id="59" creationId="{C5A57863-6E03-A810-E642-0E883BFBE4F2}"/>
          </ac:inkMkLst>
        </pc:inkChg>
        <pc:inkChg chg="add reco">
          <ac:chgData name="Siao Chi Mok" userId="18801387-fbb2-45af-97c9-c99617212397" providerId="ADAL" clId="{A04B4F7C-230B-F143-966C-815CD6BC1515}" dt="2024-11-06T15:13:32.796" v="254"/>
          <ac:inkMkLst>
            <pc:docMk/>
            <pc:sldMk cId="3060870034" sldId="263"/>
            <ac:inkMk id="60" creationId="{CB1FF5ED-B6EE-2CBD-B0EC-8F91CBB1D10C}"/>
          </ac:inkMkLst>
        </pc:inkChg>
        <pc:inkChg chg="add del">
          <ac:chgData name="Siao Chi Mok" userId="18801387-fbb2-45af-97c9-c99617212397" providerId="ADAL" clId="{A04B4F7C-230B-F143-966C-815CD6BC1515}" dt="2024-11-06T15:13:48.272" v="256"/>
          <ac:inkMkLst>
            <pc:docMk/>
            <pc:sldMk cId="3060870034" sldId="263"/>
            <ac:inkMk id="61" creationId="{78BC12A3-5382-B0CE-5117-152BF6F484CC}"/>
          </ac:inkMkLst>
        </pc:inkChg>
        <pc:inkChg chg="add del">
          <ac:chgData name="Siao Chi Mok" userId="18801387-fbb2-45af-97c9-c99617212397" providerId="ADAL" clId="{A04B4F7C-230B-F143-966C-815CD6BC1515}" dt="2024-11-06T15:18:22.940" v="296"/>
          <ac:inkMkLst>
            <pc:docMk/>
            <pc:sldMk cId="3060870034" sldId="263"/>
            <ac:inkMk id="61" creationId="{8934E772-FF26-881F-A194-885F16B9874A}"/>
          </ac:inkMkLst>
        </pc:inkChg>
        <pc:inkChg chg="add del">
          <ac:chgData name="Siao Chi Mok" userId="18801387-fbb2-45af-97c9-c99617212397" providerId="ADAL" clId="{A04B4F7C-230B-F143-966C-815CD6BC1515}" dt="2024-11-06T15:15:10.584" v="260"/>
          <ac:inkMkLst>
            <pc:docMk/>
            <pc:sldMk cId="3060870034" sldId="263"/>
            <ac:inkMk id="62" creationId="{A1EABD73-850F-F6CF-9DB7-89E9FE233946}"/>
          </ac:inkMkLst>
        </pc:inkChg>
        <pc:inkChg chg="add del">
          <ac:chgData name="Siao Chi Mok" userId="18801387-fbb2-45af-97c9-c99617212397" providerId="ADAL" clId="{A04B4F7C-230B-F143-966C-815CD6BC1515}" dt="2024-11-06T15:18:51.381" v="309"/>
          <ac:inkMkLst>
            <pc:docMk/>
            <pc:sldMk cId="3060870034" sldId="263"/>
            <ac:inkMk id="62" creationId="{B58540AA-66DD-00B7-9B37-6BE0591A3365}"/>
          </ac:inkMkLst>
        </pc:inkChg>
        <pc:inkChg chg="add del">
          <ac:chgData name="Siao Chi Mok" userId="18801387-fbb2-45af-97c9-c99617212397" providerId="ADAL" clId="{A04B4F7C-230B-F143-966C-815CD6BC1515}" dt="2024-11-06T15:15:04.373" v="259"/>
          <ac:inkMkLst>
            <pc:docMk/>
            <pc:sldMk cId="3060870034" sldId="263"/>
            <ac:inkMk id="63" creationId="{2B7EFCFE-74DB-4F3A-CC7D-83E3BF8E67B9}"/>
          </ac:inkMkLst>
        </pc:inkChg>
        <pc:inkChg chg="add del">
          <ac:chgData name="Siao Chi Mok" userId="18801387-fbb2-45af-97c9-c99617212397" providerId="ADAL" clId="{A04B4F7C-230B-F143-966C-815CD6BC1515}" dt="2024-11-06T15:18:35.522" v="302"/>
          <ac:inkMkLst>
            <pc:docMk/>
            <pc:sldMk cId="3060870034" sldId="263"/>
            <ac:inkMk id="63" creationId="{707A00F3-3A6A-1821-FDE0-44FE348B8F1F}"/>
          </ac:inkMkLst>
        </pc:inkChg>
        <pc:inkChg chg="add">
          <ac:chgData name="Siao Chi Mok" userId="18801387-fbb2-45af-97c9-c99617212397" providerId="ADAL" clId="{A04B4F7C-230B-F143-966C-815CD6BC1515}" dt="2024-11-06T15:15:10.584" v="260"/>
          <ac:inkMkLst>
            <pc:docMk/>
            <pc:sldMk cId="3060870034" sldId="263"/>
            <ac:inkMk id="64" creationId="{116868BD-0B30-1C61-16D8-3249407BEBFC}"/>
          </ac:inkMkLst>
        </pc:inkChg>
        <pc:inkChg chg="add">
          <ac:chgData name="Siao Chi Mok" userId="18801387-fbb2-45af-97c9-c99617212397" providerId="ADAL" clId="{A04B4F7C-230B-F143-966C-815CD6BC1515}" dt="2024-11-06T15:15:10.584" v="260"/>
          <ac:inkMkLst>
            <pc:docMk/>
            <pc:sldMk cId="3060870034" sldId="263"/>
            <ac:inkMk id="65" creationId="{7358F64A-620C-0636-46F0-3EDBFC0921E1}"/>
          </ac:inkMkLst>
        </pc:inkChg>
        <pc:inkChg chg="add">
          <ac:chgData name="Siao Chi Mok" userId="18801387-fbb2-45af-97c9-c99617212397" providerId="ADAL" clId="{A04B4F7C-230B-F143-966C-815CD6BC1515}" dt="2024-11-06T15:15:10.584" v="260"/>
          <ac:inkMkLst>
            <pc:docMk/>
            <pc:sldMk cId="3060870034" sldId="263"/>
            <ac:inkMk id="66" creationId="{5B3B98D7-2EFF-568F-AF2D-1C4D5245C710}"/>
          </ac:inkMkLst>
        </pc:inkChg>
        <pc:inkChg chg="add">
          <ac:chgData name="Siao Chi Mok" userId="18801387-fbb2-45af-97c9-c99617212397" providerId="ADAL" clId="{A04B4F7C-230B-F143-966C-815CD6BC1515}" dt="2024-11-06T15:15:10.584" v="260"/>
          <ac:inkMkLst>
            <pc:docMk/>
            <pc:sldMk cId="3060870034" sldId="263"/>
            <ac:inkMk id="67" creationId="{124E1BAC-B955-6F3A-A105-9792F50ECEBD}"/>
          </ac:inkMkLst>
        </pc:inkChg>
        <pc:inkChg chg="add del">
          <ac:chgData name="Siao Chi Mok" userId="18801387-fbb2-45af-97c9-c99617212397" providerId="ADAL" clId="{A04B4F7C-230B-F143-966C-815CD6BC1515}" dt="2024-11-06T15:16:05.031" v="272"/>
          <ac:inkMkLst>
            <pc:docMk/>
            <pc:sldMk cId="3060870034" sldId="263"/>
            <ac:inkMk id="68" creationId="{343CE67F-9AA1-0EFA-68DF-D89F0DAEE310}"/>
          </ac:inkMkLst>
        </pc:inkChg>
        <pc:inkChg chg="add">
          <ac:chgData name="Siao Chi Mok" userId="18801387-fbb2-45af-97c9-c99617212397" providerId="ADAL" clId="{A04B4F7C-230B-F143-966C-815CD6BC1515}" dt="2024-11-06T15:15:10.584" v="260"/>
          <ac:inkMkLst>
            <pc:docMk/>
            <pc:sldMk cId="3060870034" sldId="263"/>
            <ac:inkMk id="69" creationId="{74A077FB-9941-5D7E-A191-616B87999FBD}"/>
          </ac:inkMkLst>
        </pc:inkChg>
        <pc:inkChg chg="add del reco">
          <ac:chgData name="Siao Chi Mok" userId="18801387-fbb2-45af-97c9-c99617212397" providerId="ADAL" clId="{A04B4F7C-230B-F143-966C-815CD6BC1515}" dt="2024-11-06T15:18:35.522" v="302"/>
          <ac:inkMkLst>
            <pc:docMk/>
            <pc:sldMk cId="3060870034" sldId="263"/>
            <ac:inkMk id="71" creationId="{41F2638A-3A58-0DC2-1859-9B24E0821469}"/>
          </ac:inkMkLst>
        </pc:inkChg>
        <pc:inkChg chg="add del">
          <ac:chgData name="Siao Chi Mok" userId="18801387-fbb2-45af-97c9-c99617212397" providerId="ADAL" clId="{A04B4F7C-230B-F143-966C-815CD6BC1515}" dt="2024-11-06T15:18:34.419" v="301"/>
          <ac:inkMkLst>
            <pc:docMk/>
            <pc:sldMk cId="3060870034" sldId="263"/>
            <ac:inkMk id="72" creationId="{BC3B0A41-73D1-CE9D-290B-27EAB1C5E067}"/>
          </ac:inkMkLst>
        </pc:inkChg>
        <pc:inkChg chg="add del">
          <ac:chgData name="Siao Chi Mok" userId="18801387-fbb2-45af-97c9-c99617212397" providerId="ADAL" clId="{A04B4F7C-230B-F143-966C-815CD6BC1515}" dt="2024-11-06T15:18:39.152" v="304"/>
          <ac:inkMkLst>
            <pc:docMk/>
            <pc:sldMk cId="3060870034" sldId="263"/>
            <ac:inkMk id="73" creationId="{97DAE252-7691-4DC9-65E8-09D5C77BD7C4}"/>
          </ac:inkMkLst>
        </pc:inkChg>
        <pc:inkChg chg="add del">
          <ac:chgData name="Siao Chi Mok" userId="18801387-fbb2-45af-97c9-c99617212397" providerId="ADAL" clId="{A04B4F7C-230B-F143-966C-815CD6BC1515}" dt="2024-11-06T15:18:43.768" v="306"/>
          <ac:inkMkLst>
            <pc:docMk/>
            <pc:sldMk cId="3060870034" sldId="263"/>
            <ac:inkMk id="74" creationId="{8C14CF3C-D814-AC86-A4AA-EF5FD609600F}"/>
          </ac:inkMkLst>
        </pc:inkChg>
        <pc:inkChg chg="add del">
          <ac:chgData name="Siao Chi Mok" userId="18801387-fbb2-45af-97c9-c99617212397" providerId="ADAL" clId="{A04B4F7C-230B-F143-966C-815CD6BC1515}" dt="2024-11-06T15:18:51.147" v="308"/>
          <ac:inkMkLst>
            <pc:docMk/>
            <pc:sldMk cId="3060870034" sldId="263"/>
            <ac:inkMk id="75" creationId="{8996CD44-22BF-E395-2C70-BC3AD968091C}"/>
          </ac:inkMkLst>
        </pc:inkChg>
        <pc:inkChg chg="add">
          <ac:chgData name="Siao Chi Mok" userId="18801387-fbb2-45af-97c9-c99617212397" providerId="ADAL" clId="{A04B4F7C-230B-F143-966C-815CD6BC1515}" dt="2024-11-06T15:20:13.830" v="316"/>
          <ac:inkMkLst>
            <pc:docMk/>
            <pc:sldMk cId="3060870034" sldId="263"/>
            <ac:inkMk id="76" creationId="{7F2D29FC-5407-9E94-6AD0-A9F5E9F3359E}"/>
          </ac:inkMkLst>
        </pc:inkChg>
        <pc:inkChg chg="add">
          <ac:chgData name="Siao Chi Mok" userId="18801387-fbb2-45af-97c9-c99617212397" providerId="ADAL" clId="{A04B4F7C-230B-F143-966C-815CD6BC1515}" dt="2024-11-06T15:20:14.818" v="317"/>
          <ac:inkMkLst>
            <pc:docMk/>
            <pc:sldMk cId="3060870034" sldId="263"/>
            <ac:inkMk id="77" creationId="{D755627B-6735-DB05-E688-F05AA34FB631}"/>
          </ac:inkMkLst>
        </pc:inkChg>
      </pc:sldChg>
      <pc:sldChg chg="addSp delSp modSp addAnim delAnim">
        <pc:chgData name="Siao Chi Mok" userId="18801387-fbb2-45af-97c9-c99617212397" providerId="ADAL" clId="{A04B4F7C-230B-F143-966C-815CD6BC1515}" dt="2024-11-06T17:29:10.151" v="412"/>
        <pc:sldMkLst>
          <pc:docMk/>
          <pc:sldMk cId="2047856996" sldId="264"/>
        </pc:sldMkLst>
        <pc:inkChg chg="add del">
          <ac:chgData name="Siao Chi Mok" userId="18801387-fbb2-45af-97c9-c99617212397" providerId="ADAL" clId="{A04B4F7C-230B-F143-966C-815CD6BC1515}" dt="2024-11-06T17:27:13.324" v="365"/>
          <ac:inkMkLst>
            <pc:docMk/>
            <pc:sldMk cId="2047856996" sldId="264"/>
            <ac:inkMk id="4" creationId="{BA75E138-7D8F-1E71-9DCE-8A5182FFF11F}"/>
          </ac:inkMkLst>
        </pc:inkChg>
        <pc:inkChg chg="add del">
          <ac:chgData name="Siao Chi Mok" userId="18801387-fbb2-45af-97c9-c99617212397" providerId="ADAL" clId="{A04B4F7C-230B-F143-966C-815CD6BC1515}" dt="2024-11-06T17:27:13.324" v="365"/>
          <ac:inkMkLst>
            <pc:docMk/>
            <pc:sldMk cId="2047856996" sldId="264"/>
            <ac:inkMk id="5" creationId="{C5D742D7-00F2-B2CC-FBA7-5329069C03F1}"/>
          </ac:inkMkLst>
        </pc:inkChg>
        <pc:inkChg chg="add reco">
          <ac:chgData name="Siao Chi Mok" userId="18801387-fbb2-45af-97c9-c99617212397" providerId="ADAL" clId="{A04B4F7C-230B-F143-966C-815CD6BC1515}" dt="2024-11-06T17:27:13.324" v="365"/>
          <ac:inkMkLst>
            <pc:docMk/>
            <pc:sldMk cId="2047856996" sldId="264"/>
            <ac:inkMk id="6" creationId="{7D306226-4A95-4CCE-F756-6CDB21720473}"/>
          </ac:inkMkLst>
        </pc:inkChg>
        <pc:inkChg chg="add del">
          <ac:chgData name="Siao Chi Mok" userId="18801387-fbb2-45af-97c9-c99617212397" providerId="ADAL" clId="{A04B4F7C-230B-F143-966C-815CD6BC1515}" dt="2024-11-06T17:28:45.802" v="387"/>
          <ac:inkMkLst>
            <pc:docMk/>
            <pc:sldMk cId="2047856996" sldId="264"/>
            <ac:inkMk id="7" creationId="{EEBCB02D-AB4C-7F5B-1120-F1E25342A3DB}"/>
          </ac:inkMkLst>
        </pc:inkChg>
        <pc:inkChg chg="add del">
          <ac:chgData name="Siao Chi Mok" userId="18801387-fbb2-45af-97c9-c99617212397" providerId="ADAL" clId="{A04B4F7C-230B-F143-966C-815CD6BC1515}" dt="2024-11-06T17:28:45.802" v="387"/>
          <ac:inkMkLst>
            <pc:docMk/>
            <pc:sldMk cId="2047856996" sldId="264"/>
            <ac:inkMk id="8" creationId="{63C26D8C-108D-6955-ABDF-87F63E5261BA}"/>
          </ac:inkMkLst>
        </pc:inkChg>
        <pc:inkChg chg="add del">
          <ac:chgData name="Siao Chi Mok" userId="18801387-fbb2-45af-97c9-c99617212397" providerId="ADAL" clId="{A04B4F7C-230B-F143-966C-815CD6BC1515}" dt="2024-11-06T17:28:45.802" v="387"/>
          <ac:inkMkLst>
            <pc:docMk/>
            <pc:sldMk cId="2047856996" sldId="264"/>
            <ac:inkMk id="9" creationId="{B1750624-A900-AB39-CFFB-23501806C352}"/>
          </ac:inkMkLst>
        </pc:inkChg>
        <pc:inkChg chg="add del">
          <ac:chgData name="Siao Chi Mok" userId="18801387-fbb2-45af-97c9-c99617212397" providerId="ADAL" clId="{A04B4F7C-230B-F143-966C-815CD6BC1515}" dt="2024-11-06T17:28:45.802" v="387"/>
          <ac:inkMkLst>
            <pc:docMk/>
            <pc:sldMk cId="2047856996" sldId="264"/>
            <ac:inkMk id="10" creationId="{4D65E0E9-09A2-AB33-8AB6-83D307FE772A}"/>
          </ac:inkMkLst>
        </pc:inkChg>
        <pc:inkChg chg="add del">
          <ac:chgData name="Siao Chi Mok" userId="18801387-fbb2-45af-97c9-c99617212397" providerId="ADAL" clId="{A04B4F7C-230B-F143-966C-815CD6BC1515}" dt="2024-11-06T17:28:45.802" v="387"/>
          <ac:inkMkLst>
            <pc:docMk/>
            <pc:sldMk cId="2047856996" sldId="264"/>
            <ac:inkMk id="11" creationId="{6FEF2AB8-0289-DF9E-4383-FDDC0ECC3A48}"/>
          </ac:inkMkLst>
        </pc:inkChg>
        <pc:inkChg chg="add reco">
          <ac:chgData name="Siao Chi Mok" userId="18801387-fbb2-45af-97c9-c99617212397" providerId="ADAL" clId="{A04B4F7C-230B-F143-966C-815CD6BC1515}" dt="2024-11-06T17:28:45.802" v="387"/>
          <ac:inkMkLst>
            <pc:docMk/>
            <pc:sldMk cId="2047856996" sldId="264"/>
            <ac:inkMk id="12" creationId="{A7209AA9-A521-0EDA-9826-9DFEA5B12E27}"/>
          </ac:inkMkLst>
        </pc:inkChg>
        <pc:inkChg chg="add reco">
          <ac:chgData name="Siao Chi Mok" userId="18801387-fbb2-45af-97c9-c99617212397" providerId="ADAL" clId="{A04B4F7C-230B-F143-966C-815CD6BC1515}" dt="2024-11-06T17:28:45.802" v="387"/>
          <ac:inkMkLst>
            <pc:docMk/>
            <pc:sldMk cId="2047856996" sldId="264"/>
            <ac:inkMk id="13" creationId="{09B41287-1BAF-E24B-58F8-E4AB6F8667B4}"/>
          </ac:inkMkLst>
        </pc:inkChg>
        <pc:inkChg chg="add del">
          <ac:chgData name="Siao Chi Mok" userId="18801387-fbb2-45af-97c9-c99617212397" providerId="ADAL" clId="{A04B4F7C-230B-F143-966C-815CD6BC1515}" dt="2024-11-06T17:28:51.338" v="392"/>
          <ac:inkMkLst>
            <pc:docMk/>
            <pc:sldMk cId="2047856996" sldId="264"/>
            <ac:inkMk id="14" creationId="{F5478F31-5729-30F6-2E43-C13F4A972763}"/>
          </ac:inkMkLst>
        </pc:inkChg>
        <pc:inkChg chg="add del">
          <ac:chgData name="Siao Chi Mok" userId="18801387-fbb2-45af-97c9-c99617212397" providerId="ADAL" clId="{A04B4F7C-230B-F143-966C-815CD6BC1515}" dt="2024-11-06T17:28:51.042" v="391"/>
          <ac:inkMkLst>
            <pc:docMk/>
            <pc:sldMk cId="2047856996" sldId="264"/>
            <ac:inkMk id="15" creationId="{24309468-6920-C7B3-A228-DE485D9BE9B9}"/>
          </ac:inkMkLst>
        </pc:inkChg>
        <pc:inkChg chg="add del reco">
          <ac:chgData name="Siao Chi Mok" userId="18801387-fbb2-45af-97c9-c99617212397" providerId="ADAL" clId="{A04B4F7C-230B-F143-966C-815CD6BC1515}" dt="2024-11-06T17:28:51.042" v="391"/>
          <ac:inkMkLst>
            <pc:docMk/>
            <pc:sldMk cId="2047856996" sldId="264"/>
            <ac:inkMk id="16" creationId="{DBD25E83-6647-89C5-5921-D3AC5831C551}"/>
          </ac:inkMkLst>
        </pc:inkChg>
        <pc:inkChg chg="add del">
          <ac:chgData name="Siao Chi Mok" userId="18801387-fbb2-45af-97c9-c99617212397" providerId="ADAL" clId="{A04B4F7C-230B-F143-966C-815CD6BC1515}" dt="2024-11-06T17:28:55.125" v="397"/>
          <ac:inkMkLst>
            <pc:docMk/>
            <pc:sldMk cId="2047856996" sldId="264"/>
            <ac:inkMk id="17" creationId="{F7561B08-EFC0-D4CF-F476-807E2904611A}"/>
          </ac:inkMkLst>
        </pc:inkChg>
        <pc:inkChg chg="add del">
          <ac:chgData name="Siao Chi Mok" userId="18801387-fbb2-45af-97c9-c99617212397" providerId="ADAL" clId="{A04B4F7C-230B-F143-966C-815CD6BC1515}" dt="2024-11-06T17:28:54.785" v="396"/>
          <ac:inkMkLst>
            <pc:docMk/>
            <pc:sldMk cId="2047856996" sldId="264"/>
            <ac:inkMk id="18" creationId="{4F7E2A6C-900F-F057-4F67-090C5DEB97E8}"/>
          </ac:inkMkLst>
        </pc:inkChg>
        <pc:inkChg chg="add del reco">
          <ac:chgData name="Siao Chi Mok" userId="18801387-fbb2-45af-97c9-c99617212397" providerId="ADAL" clId="{A04B4F7C-230B-F143-966C-815CD6BC1515}" dt="2024-11-06T17:28:54.785" v="396"/>
          <ac:inkMkLst>
            <pc:docMk/>
            <pc:sldMk cId="2047856996" sldId="264"/>
            <ac:inkMk id="19" creationId="{DFF5BDF0-7FB1-DB8C-5091-3D0A39D31408}"/>
          </ac:inkMkLst>
        </pc:inkChg>
        <pc:inkChg chg="mod modStrokes">
          <ac:chgData name="Siao Chi Mok" userId="18801387-fbb2-45af-97c9-c99617212397" providerId="ADAL" clId="{A04B4F7C-230B-F143-966C-815CD6BC1515}" dt="2024-11-06T17:27:09.988" v="362"/>
          <ac:inkMkLst>
            <pc:docMk/>
            <pc:sldMk cId="2047856996" sldId="264"/>
            <ac:inkMk id="21" creationId="{8CDB4852-CB3F-8702-2EC7-5D31B241A8FE}"/>
          </ac:inkMkLst>
        </pc:inkChg>
        <pc:inkChg chg="mod modStrokes">
          <ac:chgData name="Siao Chi Mok" userId="18801387-fbb2-45af-97c9-c99617212397" providerId="ADAL" clId="{A04B4F7C-230B-F143-966C-815CD6BC1515}" dt="2024-11-06T17:28:36.429" v="381"/>
          <ac:inkMkLst>
            <pc:docMk/>
            <pc:sldMk cId="2047856996" sldId="264"/>
            <ac:inkMk id="22" creationId="{F21880C8-5EE7-5693-DEDA-B6C2B5F1421A}"/>
          </ac:inkMkLst>
        </pc:inkChg>
        <pc:inkChg chg="add del">
          <ac:chgData name="Siao Chi Mok" userId="18801387-fbb2-45af-97c9-c99617212397" providerId="ADAL" clId="{A04B4F7C-230B-F143-966C-815CD6BC1515}" dt="2024-11-06T17:28:57.109" v="400"/>
          <ac:inkMkLst>
            <pc:docMk/>
            <pc:sldMk cId="2047856996" sldId="264"/>
            <ac:inkMk id="25" creationId="{B666B099-0039-FF6F-20D8-F973405A4F67}"/>
          </ac:inkMkLst>
        </pc:inkChg>
        <pc:inkChg chg="add del">
          <ac:chgData name="Siao Chi Mok" userId="18801387-fbb2-45af-97c9-c99617212397" providerId="ADAL" clId="{A04B4F7C-230B-F143-966C-815CD6BC1515}" dt="2024-11-06T17:28:57.109" v="400"/>
          <ac:inkMkLst>
            <pc:docMk/>
            <pc:sldMk cId="2047856996" sldId="264"/>
            <ac:inkMk id="26" creationId="{35C0F36C-83DF-6406-8318-1BFB2FE78440}"/>
          </ac:inkMkLst>
        </pc:inkChg>
        <pc:inkChg chg="add reco">
          <ac:chgData name="Siao Chi Mok" userId="18801387-fbb2-45af-97c9-c99617212397" providerId="ADAL" clId="{A04B4F7C-230B-F143-966C-815CD6BC1515}" dt="2024-11-06T17:28:57.109" v="400"/>
          <ac:inkMkLst>
            <pc:docMk/>
            <pc:sldMk cId="2047856996" sldId="264"/>
            <ac:inkMk id="27" creationId="{C443C690-4878-3080-417B-E4C8247B0F73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28" creationId="{BE741FFF-6FC4-59BF-B7F9-5086B2F11EC8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33" creationId="{417530B0-1158-18E7-3119-3FAA5116DB0C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34" creationId="{3FB90337-BABB-9197-8465-B33EAB021E53}"/>
          </ac:inkMkLst>
        </pc:inkChg>
        <pc:inkChg chg="add del">
          <ac:chgData name="Siao Chi Mok" userId="18801387-fbb2-45af-97c9-c99617212397" providerId="ADAL" clId="{A04B4F7C-230B-F143-966C-815CD6BC1515}" dt="2024-11-06T17:28:14.861" v="379"/>
          <ac:inkMkLst>
            <pc:docMk/>
            <pc:sldMk cId="2047856996" sldId="264"/>
            <ac:inkMk id="38" creationId="{1DDB7E68-0141-85E5-1D16-B721F002804C}"/>
          </ac:inkMkLst>
        </pc:inkChg>
        <pc:inkChg chg="del mod">
          <ac:chgData name="Siao Chi Mok" userId="18801387-fbb2-45af-97c9-c99617212397" providerId="ADAL" clId="{A04B4F7C-230B-F143-966C-815CD6BC1515}" dt="2024-11-06T17:28:03.290" v="377"/>
          <ac:inkMkLst>
            <pc:docMk/>
            <pc:sldMk cId="2047856996" sldId="264"/>
            <ac:inkMk id="41" creationId="{38D2AB66-AAF7-75AF-E7CE-1771FB86C32B}"/>
          </ac:inkMkLst>
        </pc:inkChg>
        <pc:inkChg chg="del mod">
          <ac:chgData name="Siao Chi Mok" userId="18801387-fbb2-45af-97c9-c99617212397" providerId="ADAL" clId="{A04B4F7C-230B-F143-966C-815CD6BC1515}" dt="2024-11-06T17:28:03.256" v="376"/>
          <ac:inkMkLst>
            <pc:docMk/>
            <pc:sldMk cId="2047856996" sldId="264"/>
            <ac:inkMk id="42" creationId="{B99CEA2C-EFAA-FD24-2DC7-6F02542FD73C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44" creationId="{B71B5CD5-03D9-1EFD-F16F-BDB8BD469D38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45" creationId="{742BB4C0-A618-2678-04CB-4BF61F0E43FC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46" creationId="{E07CFD91-EF62-A25E-BBC4-67D273821A90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47" creationId="{46794908-2307-42A1-C29D-1D4C1145043F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48" creationId="{FF1614EF-7B55-5CDE-8339-CD29B1E225D1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49" creationId="{7915BBA9-51C2-AC58-5ED0-90AD88E2653D}"/>
          </ac:inkMkLst>
        </pc:inkChg>
        <pc:inkChg chg="add del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50" creationId="{69FFE6C7-EE31-0A48-897E-6042D8AD9C59}"/>
          </ac:inkMkLst>
        </pc:inkChg>
        <pc:inkChg chg="add reco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51" creationId="{889DE7E5-502B-A038-A071-440C2FD55848}"/>
          </ac:inkMkLst>
        </pc:inkChg>
        <pc:inkChg chg="add reco">
          <ac:chgData name="Siao Chi Mok" userId="18801387-fbb2-45af-97c9-c99617212397" providerId="ADAL" clId="{A04B4F7C-230B-F143-966C-815CD6BC1515}" dt="2024-11-06T17:29:04.557" v="411"/>
          <ac:inkMkLst>
            <pc:docMk/>
            <pc:sldMk cId="2047856996" sldId="264"/>
            <ac:inkMk id="52" creationId="{E0DF3185-1BFD-CC56-1CA0-F1FFF5F7E264}"/>
          </ac:inkMkLst>
        </pc:inkChg>
        <pc:inkChg chg="add">
          <ac:chgData name="Siao Chi Mok" userId="18801387-fbb2-45af-97c9-c99617212397" providerId="ADAL" clId="{A04B4F7C-230B-F143-966C-815CD6BC1515}" dt="2024-11-06T17:29:10.151" v="412"/>
          <ac:inkMkLst>
            <pc:docMk/>
            <pc:sldMk cId="2047856996" sldId="264"/>
            <ac:inkMk id="53" creationId="{F3F3D274-6FF0-6C55-1002-FF5B31A418AA}"/>
          </ac:inkMkLst>
        </pc:inkChg>
      </pc:sldChg>
      <pc:sldChg chg="addSp">
        <pc:chgData name="Siao Chi Mok" userId="18801387-fbb2-45af-97c9-c99617212397" providerId="ADAL" clId="{A04B4F7C-230B-F143-966C-815CD6BC1515}" dt="2024-11-06T15:37:44.845" v="318" actId="22"/>
        <pc:sldMkLst>
          <pc:docMk/>
          <pc:sldMk cId="2957892075" sldId="264"/>
        </pc:sldMkLst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21" creationId="{7717F74F-3504-D5E1-607E-CD68054C1DA1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23" creationId="{DD03B50C-BED1-E7F6-9371-5FF701EC7039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25" creationId="{F9EFEF0F-DCAE-7A97-BB71-09F158B51BDD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27" creationId="{82751F27-5814-9FE3-2357-19D18BB2462D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29" creationId="{0FFE5423-8316-64A8-281F-4AEC2F517BB5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31" creationId="{8406BE42-10C7-BE5E-5E06-3ED976B53EDD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33" creationId="{641A68E1-2149-2620-8CA2-EE21D08AA0B6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35" creationId="{EA15A562-0D61-8C15-2DA8-E4A9D08C852E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37" creationId="{AD752B6E-9D9C-DF15-7B18-1B965C250A2C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39" creationId="{82F00333-803D-8E19-EEEA-A737EE276B36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41" creationId="{A126754E-C751-00C2-196F-B3A4DFE3CA5D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43" creationId="{8A345D27-A4D3-958C-994D-52FEEFA34C89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45" creationId="{1D06C11F-D324-C753-0C80-D892FD238DAF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47" creationId="{E566D05B-C415-AD76-38C1-9B044B3AC4C3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49" creationId="{4599BDA2-6B96-D16E-D947-30D057C60E5D}"/>
          </ac:inkMkLst>
        </pc:inkChg>
        <pc:inkChg chg="add">
          <ac:chgData name="Siao Chi Mok" userId="18801387-fbb2-45af-97c9-c99617212397" providerId="ADAL" clId="{A04B4F7C-230B-F143-966C-815CD6BC1515}" dt="2024-11-06T15:37:44.845" v="318" actId="22"/>
          <ac:inkMkLst>
            <pc:docMk/>
            <pc:sldMk cId="2957892075" sldId="264"/>
            <ac:inkMk id="51" creationId="{9C4278FC-9CDA-DB05-8399-BAD676E2016F}"/>
          </ac:inkMkLst>
        </pc:inkChg>
      </pc:sldChg>
      <pc:sldChg chg="addSp delSp modSp">
        <pc:chgData name="Siao Chi Mok" userId="18801387-fbb2-45af-97c9-c99617212397" providerId="ADAL" clId="{A04B4F7C-230B-F143-966C-815CD6BC1515}" dt="2024-11-07T14:31:13.073" v="684"/>
        <pc:sldMkLst>
          <pc:docMk/>
          <pc:sldMk cId="531410574" sldId="269"/>
        </pc:sldMkLst>
        <pc:inkChg chg="add del">
          <ac:chgData name="Siao Chi Mok" userId="18801387-fbb2-45af-97c9-c99617212397" providerId="ADAL" clId="{A04B4F7C-230B-F143-966C-815CD6BC1515}" dt="2024-11-07T14:28:07.088" v="682"/>
          <ac:inkMkLst>
            <pc:docMk/>
            <pc:sldMk cId="531410574" sldId="269"/>
            <ac:inkMk id="4" creationId="{54EA7A30-1E83-37D3-ABC8-11B8018275FC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4" creationId="{E8DC0E77-6784-0094-1EFC-DDC5AE4D8D12}"/>
          </ac:inkMkLst>
        </pc:inkChg>
        <pc:inkChg chg="add">
          <ac:chgData name="Siao Chi Mok" userId="18801387-fbb2-45af-97c9-c99617212397" providerId="ADAL" clId="{A04B4F7C-230B-F143-966C-815CD6BC1515}" dt="2024-11-07T14:31:13.073" v="684"/>
          <ac:inkMkLst>
            <pc:docMk/>
            <pc:sldMk cId="531410574" sldId="269"/>
            <ac:inkMk id="4" creationId="{F8B00052-1090-0F0C-1F90-3410F070E81F}"/>
          </ac:inkMkLst>
        </pc:inkChg>
        <pc:inkChg chg="add del">
          <ac:chgData name="Siao Chi Mok" userId="18801387-fbb2-45af-97c9-c99617212397" providerId="ADAL" clId="{A04B4F7C-230B-F143-966C-815CD6BC1515}" dt="2024-11-07T14:28:07.088" v="682"/>
          <ac:inkMkLst>
            <pc:docMk/>
            <pc:sldMk cId="531410574" sldId="269"/>
            <ac:inkMk id="5" creationId="{1D2B9B76-2037-584F-FDEE-A9A48FD5CA93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5" creationId="{E21C5F9C-BD1C-B943-54EC-B1A2ACB7D2BF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6" creationId="{6A27B651-AEB8-F167-6EF3-C40C2D7CE5F3}"/>
          </ac:inkMkLst>
        </pc:inkChg>
        <pc:inkChg chg="add reco">
          <ac:chgData name="Siao Chi Mok" userId="18801387-fbb2-45af-97c9-c99617212397" providerId="ADAL" clId="{A04B4F7C-230B-F143-966C-815CD6BC1515}" dt="2024-11-07T14:28:07.088" v="682"/>
          <ac:inkMkLst>
            <pc:docMk/>
            <pc:sldMk cId="531410574" sldId="269"/>
            <ac:inkMk id="6" creationId="{E35063D2-5B9E-B0C2-12AC-CEF11CD5CFE6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7" creationId="{D67FCAA4-8C0B-F8C7-0E8E-27CE00BCFE7C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8" creationId="{7377D945-8DF4-5825-D941-4046676AC637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9" creationId="{10228D93-73D8-5A3D-B519-E7EE73879524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10" creationId="{3D46F539-6ED6-7B9B-50FD-8A4BF5F2184F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11" creationId="{9F760659-73D9-A186-CA94-89BB6264A60A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12" creationId="{352226B2-DD36-BD1A-6F7D-77F50C3E925A}"/>
          </ac:inkMkLst>
        </pc:inkChg>
        <pc:inkChg chg="add del">
          <ac:chgData name="Siao Chi Mok" userId="18801387-fbb2-45af-97c9-c99617212397" providerId="ADAL" clId="{A04B4F7C-230B-F143-966C-815CD6BC1515}" dt="2024-11-07T14:16:36.236" v="423"/>
          <ac:inkMkLst>
            <pc:docMk/>
            <pc:sldMk cId="531410574" sldId="269"/>
            <ac:inkMk id="13" creationId="{FC1EAF94-EE66-91D5-BB5D-BA2BCABEED87}"/>
          </ac:inkMkLst>
        </pc:inkChg>
        <pc:inkChg chg="add mod reco modStrokes">
          <ac:chgData name="Siao Chi Mok" userId="18801387-fbb2-45af-97c9-c99617212397" providerId="ADAL" clId="{A04B4F7C-230B-F143-966C-815CD6BC1515}" dt="2024-11-07T14:27:05.503" v="674" actId="1076"/>
          <ac:inkMkLst>
            <pc:docMk/>
            <pc:sldMk cId="531410574" sldId="269"/>
            <ac:inkMk id="14" creationId="{21C6A8B1-3ECB-BDF0-265A-D4CBE7026BDF}"/>
          </ac:inkMkLst>
        </pc:inkChg>
        <pc:inkChg chg="add del">
          <ac:chgData name="Siao Chi Mok" userId="18801387-fbb2-45af-97c9-c99617212397" providerId="ADAL" clId="{A04B4F7C-230B-F143-966C-815CD6BC1515}" dt="2024-11-07T14:17:00.912" v="426"/>
          <ac:inkMkLst>
            <pc:docMk/>
            <pc:sldMk cId="531410574" sldId="269"/>
            <ac:inkMk id="15" creationId="{1142F583-E487-08B0-6ED4-2B971111FD2D}"/>
          </ac:inkMkLst>
        </pc:inkChg>
        <pc:inkChg chg="add del">
          <ac:chgData name="Siao Chi Mok" userId="18801387-fbb2-45af-97c9-c99617212397" providerId="ADAL" clId="{A04B4F7C-230B-F143-966C-815CD6BC1515}" dt="2024-11-07T14:17:00.912" v="426"/>
          <ac:inkMkLst>
            <pc:docMk/>
            <pc:sldMk cId="531410574" sldId="269"/>
            <ac:inkMk id="16" creationId="{E32A62B7-C2E5-0879-0E38-CF76B9D9CD6F}"/>
          </ac:inkMkLst>
        </pc:inkChg>
        <pc:inkChg chg="add del mod reco modStrokes">
          <ac:chgData name="Siao Chi Mok" userId="18801387-fbb2-45af-97c9-c99617212397" providerId="ADAL" clId="{A04B4F7C-230B-F143-966C-815CD6BC1515}" dt="2024-11-07T14:22:12.296" v="536"/>
          <ac:inkMkLst>
            <pc:docMk/>
            <pc:sldMk cId="531410574" sldId="269"/>
            <ac:inkMk id="17" creationId="{B77FE2F6-A479-5FA2-A305-E160EBE28F9C}"/>
          </ac:inkMkLst>
        </pc:inkChg>
        <pc:inkChg chg="add del">
          <ac:chgData name="Siao Chi Mok" userId="18801387-fbb2-45af-97c9-c99617212397" providerId="ADAL" clId="{A04B4F7C-230B-F143-966C-815CD6BC1515}" dt="2024-11-07T14:17:32.886" v="429"/>
          <ac:inkMkLst>
            <pc:docMk/>
            <pc:sldMk cId="531410574" sldId="269"/>
            <ac:inkMk id="18" creationId="{83F9FA73-1EEC-5D47-9F4D-0946F5F22F74}"/>
          </ac:inkMkLst>
        </pc:inkChg>
        <pc:inkChg chg="add del">
          <ac:chgData name="Siao Chi Mok" userId="18801387-fbb2-45af-97c9-c99617212397" providerId="ADAL" clId="{A04B4F7C-230B-F143-966C-815CD6BC1515}" dt="2024-11-07T14:17:32.886" v="429"/>
          <ac:inkMkLst>
            <pc:docMk/>
            <pc:sldMk cId="531410574" sldId="269"/>
            <ac:inkMk id="19" creationId="{75A7C49A-DEEE-86A5-F379-6122A0A999D0}"/>
          </ac:inkMkLst>
        </pc:inkChg>
        <pc:inkChg chg="add del mod reco modStrokes">
          <ac:chgData name="Siao Chi Mok" userId="18801387-fbb2-45af-97c9-c99617212397" providerId="ADAL" clId="{A04B4F7C-230B-F143-966C-815CD6BC1515}" dt="2024-11-07T14:22:13.647" v="538"/>
          <ac:inkMkLst>
            <pc:docMk/>
            <pc:sldMk cId="531410574" sldId="269"/>
            <ac:inkMk id="20" creationId="{896B38AC-C34E-C9F4-8B01-3025258290A7}"/>
          </ac:inkMkLst>
        </pc:inkChg>
        <pc:inkChg chg="add del">
          <ac:chgData name="Siao Chi Mok" userId="18801387-fbb2-45af-97c9-c99617212397" providerId="ADAL" clId="{A04B4F7C-230B-F143-966C-815CD6BC1515}" dt="2024-11-07T14:17:56.033" v="434"/>
          <ac:inkMkLst>
            <pc:docMk/>
            <pc:sldMk cId="531410574" sldId="269"/>
            <ac:inkMk id="21" creationId="{913C8CBF-F722-7C51-FF7C-D9F45C92365A}"/>
          </ac:inkMkLst>
        </pc:inkChg>
        <pc:inkChg chg="add del">
          <ac:chgData name="Siao Chi Mok" userId="18801387-fbb2-45af-97c9-c99617212397" providerId="ADAL" clId="{A04B4F7C-230B-F143-966C-815CD6BC1515}" dt="2024-11-07T14:17:55.869" v="433"/>
          <ac:inkMkLst>
            <pc:docMk/>
            <pc:sldMk cId="531410574" sldId="269"/>
            <ac:inkMk id="22" creationId="{4E7D5066-B4AA-8DE9-ADAF-FF9A9C6E498C}"/>
          </ac:inkMkLst>
        </pc:inkChg>
        <pc:inkChg chg="add del reco">
          <ac:chgData name="Siao Chi Mok" userId="18801387-fbb2-45af-97c9-c99617212397" providerId="ADAL" clId="{A04B4F7C-230B-F143-966C-815CD6BC1515}" dt="2024-11-07T14:17:55.869" v="433"/>
          <ac:inkMkLst>
            <pc:docMk/>
            <pc:sldMk cId="531410574" sldId="269"/>
            <ac:inkMk id="23" creationId="{6C90A163-7BFB-63C1-40E4-DE315B55482C}"/>
          </ac:inkMkLst>
        </pc:inkChg>
        <pc:inkChg chg="add del">
          <ac:chgData name="Siao Chi Mok" userId="18801387-fbb2-45af-97c9-c99617212397" providerId="ADAL" clId="{A04B4F7C-230B-F143-966C-815CD6BC1515}" dt="2024-11-07T14:18:00.055" v="439"/>
          <ac:inkMkLst>
            <pc:docMk/>
            <pc:sldMk cId="531410574" sldId="269"/>
            <ac:inkMk id="24" creationId="{3908A8A7-AE5E-E97E-F1EB-DC462B6CE1E5}"/>
          </ac:inkMkLst>
        </pc:inkChg>
        <pc:inkChg chg="add del">
          <ac:chgData name="Siao Chi Mok" userId="18801387-fbb2-45af-97c9-c99617212397" providerId="ADAL" clId="{A04B4F7C-230B-F143-966C-815CD6BC1515}" dt="2024-11-07T14:17:59.898" v="438"/>
          <ac:inkMkLst>
            <pc:docMk/>
            <pc:sldMk cId="531410574" sldId="269"/>
            <ac:inkMk id="25" creationId="{F87641BF-35CD-C735-2B4D-574C80E4834A}"/>
          </ac:inkMkLst>
        </pc:inkChg>
        <pc:inkChg chg="add del reco">
          <ac:chgData name="Siao Chi Mok" userId="18801387-fbb2-45af-97c9-c99617212397" providerId="ADAL" clId="{A04B4F7C-230B-F143-966C-815CD6BC1515}" dt="2024-11-07T14:17:59.898" v="438"/>
          <ac:inkMkLst>
            <pc:docMk/>
            <pc:sldMk cId="531410574" sldId="269"/>
            <ac:inkMk id="26" creationId="{914EDDAD-758F-6D41-D7E7-70D98DC2E6D9}"/>
          </ac:inkMkLst>
        </pc:inkChg>
        <pc:inkChg chg="add del">
          <ac:chgData name="Siao Chi Mok" userId="18801387-fbb2-45af-97c9-c99617212397" providerId="ADAL" clId="{A04B4F7C-230B-F143-966C-815CD6BC1515}" dt="2024-11-07T14:18:03.026" v="442"/>
          <ac:inkMkLst>
            <pc:docMk/>
            <pc:sldMk cId="531410574" sldId="269"/>
            <ac:inkMk id="27" creationId="{6AC25024-CC68-E19A-9C9C-1718F15646F9}"/>
          </ac:inkMkLst>
        </pc:inkChg>
        <pc:inkChg chg="add del">
          <ac:chgData name="Siao Chi Mok" userId="18801387-fbb2-45af-97c9-c99617212397" providerId="ADAL" clId="{A04B4F7C-230B-F143-966C-815CD6BC1515}" dt="2024-11-07T14:18:03.026" v="442"/>
          <ac:inkMkLst>
            <pc:docMk/>
            <pc:sldMk cId="531410574" sldId="269"/>
            <ac:inkMk id="28" creationId="{5507237A-6785-D5BC-3FCC-01C02B790234}"/>
          </ac:inkMkLst>
        </pc:inkChg>
        <pc:inkChg chg="add del mod reco">
          <ac:chgData name="Siao Chi Mok" userId="18801387-fbb2-45af-97c9-c99617212397" providerId="ADAL" clId="{A04B4F7C-230B-F143-966C-815CD6BC1515}" dt="2024-11-07T14:22:14.974" v="540"/>
          <ac:inkMkLst>
            <pc:docMk/>
            <pc:sldMk cId="531410574" sldId="269"/>
            <ac:inkMk id="29" creationId="{1335F7AD-1F1B-0AEC-B557-96E5ECD84258}"/>
          </ac:inkMkLst>
        </pc:inkChg>
        <pc:inkChg chg="add mod">
          <ac:chgData name="Siao Chi Mok" userId="18801387-fbb2-45af-97c9-c99617212397" providerId="ADAL" clId="{A04B4F7C-230B-F143-966C-815CD6BC1515}" dt="2024-11-07T14:27:57.694" v="677" actId="1076"/>
          <ac:inkMkLst>
            <pc:docMk/>
            <pc:sldMk cId="531410574" sldId="269"/>
            <ac:inkMk id="30" creationId="{9E905D33-6E9A-3075-EFB8-E96B6359FA62}"/>
          </ac:inkMkLst>
        </pc:inkChg>
        <pc:inkChg chg="add del">
          <ac:chgData name="Siao Chi Mok" userId="18801387-fbb2-45af-97c9-c99617212397" providerId="ADAL" clId="{A04B4F7C-230B-F143-966C-815CD6BC1515}" dt="2024-11-07T14:18:25.993" v="450"/>
          <ac:inkMkLst>
            <pc:docMk/>
            <pc:sldMk cId="531410574" sldId="269"/>
            <ac:inkMk id="31" creationId="{8DF9B115-F182-DB56-4D87-8A216BDD7044}"/>
          </ac:inkMkLst>
        </pc:inkChg>
        <pc:inkChg chg="add del">
          <ac:chgData name="Siao Chi Mok" userId="18801387-fbb2-45af-97c9-c99617212397" providerId="ADAL" clId="{A04B4F7C-230B-F143-966C-815CD6BC1515}" dt="2024-11-07T14:18:23.324" v="449"/>
          <ac:inkMkLst>
            <pc:docMk/>
            <pc:sldMk cId="531410574" sldId="269"/>
            <ac:inkMk id="32" creationId="{5B20962A-05FB-CDA8-ADD3-FB9ED090E03B}"/>
          </ac:inkMkLst>
        </pc:inkChg>
        <pc:inkChg chg="add del reco">
          <ac:chgData name="Siao Chi Mok" userId="18801387-fbb2-45af-97c9-c99617212397" providerId="ADAL" clId="{A04B4F7C-230B-F143-966C-815CD6BC1515}" dt="2024-11-07T14:18:23.324" v="449"/>
          <ac:inkMkLst>
            <pc:docMk/>
            <pc:sldMk cId="531410574" sldId="269"/>
            <ac:inkMk id="33" creationId="{D468A63B-CE60-06A7-C17F-7CFD6573211C}"/>
          </ac:inkMkLst>
        </pc:inkChg>
        <pc:inkChg chg="add del">
          <ac:chgData name="Siao Chi Mok" userId="18801387-fbb2-45af-97c9-c99617212397" providerId="ADAL" clId="{A04B4F7C-230B-F143-966C-815CD6BC1515}" dt="2024-11-07T14:18:23.160" v="448"/>
          <ac:inkMkLst>
            <pc:docMk/>
            <pc:sldMk cId="531410574" sldId="269"/>
            <ac:inkMk id="34" creationId="{9FD79592-7089-9EEF-0194-B2A1E654FAAF}"/>
          </ac:inkMkLst>
        </pc:inkChg>
        <pc:inkChg chg="add del">
          <ac:chgData name="Siao Chi Mok" userId="18801387-fbb2-45af-97c9-c99617212397" providerId="ADAL" clId="{A04B4F7C-230B-F143-966C-815CD6BC1515}" dt="2024-11-07T14:18:29.782" v="452"/>
          <ac:inkMkLst>
            <pc:docMk/>
            <pc:sldMk cId="531410574" sldId="269"/>
            <ac:inkMk id="35" creationId="{A4F977B6-807C-3310-B0C3-729C63699263}"/>
          </ac:inkMkLst>
        </pc:inkChg>
        <pc:inkChg chg="add mod">
          <ac:chgData name="Siao Chi Mok" userId="18801387-fbb2-45af-97c9-c99617212397" providerId="ADAL" clId="{A04B4F7C-230B-F143-966C-815CD6BC1515}" dt="2024-11-07T14:27:57.694" v="677" actId="1076"/>
          <ac:inkMkLst>
            <pc:docMk/>
            <pc:sldMk cId="531410574" sldId="269"/>
            <ac:inkMk id="36" creationId="{F3CE6B2E-2D25-BCB6-AD7C-EE580195C790}"/>
          </ac:inkMkLst>
        </pc:inkChg>
        <pc:inkChg chg="add del">
          <ac:chgData name="Siao Chi Mok" userId="18801387-fbb2-45af-97c9-c99617212397" providerId="ADAL" clId="{A04B4F7C-230B-F143-966C-815CD6BC1515}" dt="2024-11-07T14:18:35.971" v="455"/>
          <ac:inkMkLst>
            <pc:docMk/>
            <pc:sldMk cId="531410574" sldId="269"/>
            <ac:inkMk id="37" creationId="{AEF474D2-0687-C87A-2D3D-48BBFCC13A76}"/>
          </ac:inkMkLst>
        </pc:inkChg>
        <pc:inkChg chg="add mod">
          <ac:chgData name="Siao Chi Mok" userId="18801387-fbb2-45af-97c9-c99617212397" providerId="ADAL" clId="{A04B4F7C-230B-F143-966C-815CD6BC1515}" dt="2024-11-07T14:27:57.694" v="677" actId="1076"/>
          <ac:inkMkLst>
            <pc:docMk/>
            <pc:sldMk cId="531410574" sldId="269"/>
            <ac:inkMk id="38" creationId="{980025D8-3679-656F-7BC8-E09130AFEEB2}"/>
          </ac:inkMkLst>
        </pc:inkChg>
        <pc:inkChg chg="add mod">
          <ac:chgData name="Siao Chi Mok" userId="18801387-fbb2-45af-97c9-c99617212397" providerId="ADAL" clId="{A04B4F7C-230B-F143-966C-815CD6BC1515}" dt="2024-11-07T14:27:57.694" v="677" actId="1076"/>
          <ac:inkMkLst>
            <pc:docMk/>
            <pc:sldMk cId="531410574" sldId="269"/>
            <ac:inkMk id="39" creationId="{BC65BD9D-1FF3-95A8-86F7-388C99005053}"/>
          </ac:inkMkLst>
        </pc:inkChg>
        <pc:inkChg chg="add del">
          <ac:chgData name="Siao Chi Mok" userId="18801387-fbb2-45af-97c9-c99617212397" providerId="ADAL" clId="{A04B4F7C-230B-F143-966C-815CD6BC1515}" dt="2024-11-07T14:18:49.769" v="462"/>
          <ac:inkMkLst>
            <pc:docMk/>
            <pc:sldMk cId="531410574" sldId="269"/>
            <ac:inkMk id="40" creationId="{6809AC54-79C3-928E-BB78-5FACFB3A3849}"/>
          </ac:inkMkLst>
        </pc:inkChg>
        <pc:inkChg chg="add del">
          <ac:chgData name="Siao Chi Mok" userId="18801387-fbb2-45af-97c9-c99617212397" providerId="ADAL" clId="{A04B4F7C-230B-F143-966C-815CD6BC1515}" dt="2024-11-07T14:18:49.769" v="462"/>
          <ac:inkMkLst>
            <pc:docMk/>
            <pc:sldMk cId="531410574" sldId="269"/>
            <ac:inkMk id="41" creationId="{86775BAE-1680-2389-C92B-5FE71E9DC76A}"/>
          </ac:inkMkLst>
        </pc:inkChg>
        <pc:inkChg chg="add del">
          <ac:chgData name="Siao Chi Mok" userId="18801387-fbb2-45af-97c9-c99617212397" providerId="ADAL" clId="{A04B4F7C-230B-F143-966C-815CD6BC1515}" dt="2024-11-07T14:18:49.769" v="462"/>
          <ac:inkMkLst>
            <pc:docMk/>
            <pc:sldMk cId="531410574" sldId="269"/>
            <ac:inkMk id="42" creationId="{7303366C-43C1-2EBE-7E92-E5D197CAF674}"/>
          </ac:inkMkLst>
        </pc:inkChg>
        <pc:inkChg chg="add del">
          <ac:chgData name="Siao Chi Mok" userId="18801387-fbb2-45af-97c9-c99617212397" providerId="ADAL" clId="{A04B4F7C-230B-F143-966C-815CD6BC1515}" dt="2024-11-07T14:18:49.769" v="462"/>
          <ac:inkMkLst>
            <pc:docMk/>
            <pc:sldMk cId="531410574" sldId="269"/>
            <ac:inkMk id="43" creationId="{77C6DEF8-FE8A-8F40-429D-FDCC3E083D3C}"/>
          </ac:inkMkLst>
        </pc:inkChg>
        <pc:inkChg chg="add mod reco">
          <ac:chgData name="Siao Chi Mok" userId="18801387-fbb2-45af-97c9-c99617212397" providerId="ADAL" clId="{A04B4F7C-230B-F143-966C-815CD6BC1515}" dt="2024-11-07T14:27:57.694" v="677" actId="1076"/>
          <ac:inkMkLst>
            <pc:docMk/>
            <pc:sldMk cId="531410574" sldId="269"/>
            <ac:inkMk id="44" creationId="{8A0981EB-151C-6976-6675-23B975854892}"/>
          </ac:inkMkLst>
        </pc:inkChg>
        <pc:inkChg chg="add del">
          <ac:chgData name="Siao Chi Mok" userId="18801387-fbb2-45af-97c9-c99617212397" providerId="ADAL" clId="{A04B4F7C-230B-F143-966C-815CD6BC1515}" dt="2024-11-07T14:18:51.992" v="466"/>
          <ac:inkMkLst>
            <pc:docMk/>
            <pc:sldMk cId="531410574" sldId="269"/>
            <ac:inkMk id="45" creationId="{C4B3F3A6-D5D7-475E-1E45-8BB0DF6D43C9}"/>
          </ac:inkMkLst>
        </pc:inkChg>
        <pc:inkChg chg="add del">
          <ac:chgData name="Siao Chi Mok" userId="18801387-fbb2-45af-97c9-c99617212397" providerId="ADAL" clId="{A04B4F7C-230B-F143-966C-815CD6BC1515}" dt="2024-11-07T14:18:51.992" v="466"/>
          <ac:inkMkLst>
            <pc:docMk/>
            <pc:sldMk cId="531410574" sldId="269"/>
            <ac:inkMk id="46" creationId="{2CE729F4-661F-A255-66BB-BC298A0B8474}"/>
          </ac:inkMkLst>
        </pc:inkChg>
        <pc:inkChg chg="add mod">
          <ac:chgData name="Siao Chi Mok" userId="18801387-fbb2-45af-97c9-c99617212397" providerId="ADAL" clId="{A04B4F7C-230B-F143-966C-815CD6BC1515}" dt="2024-11-07T14:27:57.694" v="677" actId="1076"/>
          <ac:inkMkLst>
            <pc:docMk/>
            <pc:sldMk cId="531410574" sldId="269"/>
            <ac:inkMk id="47" creationId="{78C98D2C-BEE0-6007-A97B-140A1EE3597A}"/>
          </ac:inkMkLst>
        </pc:inkChg>
        <pc:inkChg chg="add mod reco">
          <ac:chgData name="Siao Chi Mok" userId="18801387-fbb2-45af-97c9-c99617212397" providerId="ADAL" clId="{A04B4F7C-230B-F143-966C-815CD6BC1515}" dt="2024-11-07T14:27:57.694" v="677" actId="1076"/>
          <ac:inkMkLst>
            <pc:docMk/>
            <pc:sldMk cId="531410574" sldId="269"/>
            <ac:inkMk id="48" creationId="{90DAFAEF-1C4B-B60F-AA69-3E81D82A7337}"/>
          </ac:inkMkLst>
        </pc:inkChg>
        <pc:inkChg chg="add del">
          <ac:chgData name="Siao Chi Mok" userId="18801387-fbb2-45af-97c9-c99617212397" providerId="ADAL" clId="{A04B4F7C-230B-F143-966C-815CD6BC1515}" dt="2024-11-07T14:19:04.360" v="468"/>
          <ac:inkMkLst>
            <pc:docMk/>
            <pc:sldMk cId="531410574" sldId="269"/>
            <ac:inkMk id="49" creationId="{ED054621-133D-F10A-BD36-9D906C6D1300}"/>
          </ac:inkMkLst>
        </pc:inkChg>
        <pc:inkChg chg="add del mod">
          <ac:chgData name="Siao Chi Mok" userId="18801387-fbb2-45af-97c9-c99617212397" providerId="ADAL" clId="{A04B4F7C-230B-F143-966C-815CD6BC1515}" dt="2024-11-07T14:23:05.991" v="555" actId="1076"/>
          <ac:inkMkLst>
            <pc:docMk/>
            <pc:sldMk cId="531410574" sldId="269"/>
            <ac:inkMk id="50" creationId="{F150FCBF-27E4-4EA4-0D5A-9DD9C4489624}"/>
          </ac:inkMkLst>
        </pc:inkChg>
        <pc:inkChg chg="add del">
          <ac:chgData name="Siao Chi Mok" userId="18801387-fbb2-45af-97c9-c99617212397" providerId="ADAL" clId="{A04B4F7C-230B-F143-966C-815CD6BC1515}" dt="2024-11-07T14:19:12.571" v="474"/>
          <ac:inkMkLst>
            <pc:docMk/>
            <pc:sldMk cId="531410574" sldId="269"/>
            <ac:inkMk id="51" creationId="{F68C0B5F-16EA-8EE8-E0CD-B3A5FCDD7556}"/>
          </ac:inkMkLst>
        </pc:inkChg>
        <pc:inkChg chg="add del">
          <ac:chgData name="Siao Chi Mok" userId="18801387-fbb2-45af-97c9-c99617212397" providerId="ADAL" clId="{A04B4F7C-230B-F143-966C-815CD6BC1515}" dt="2024-11-07T14:19:10.930" v="473"/>
          <ac:inkMkLst>
            <pc:docMk/>
            <pc:sldMk cId="531410574" sldId="269"/>
            <ac:inkMk id="52" creationId="{C516934F-A28F-9923-00FB-0BFD7EAD98EB}"/>
          </ac:inkMkLst>
        </pc:inkChg>
        <pc:inkChg chg="add del reco">
          <ac:chgData name="Siao Chi Mok" userId="18801387-fbb2-45af-97c9-c99617212397" providerId="ADAL" clId="{A04B4F7C-230B-F143-966C-815CD6BC1515}" dt="2024-11-07T14:19:10.930" v="473"/>
          <ac:inkMkLst>
            <pc:docMk/>
            <pc:sldMk cId="531410574" sldId="269"/>
            <ac:inkMk id="53" creationId="{D8A21E81-F0CE-4B17-25C4-41692D41C5D5}"/>
          </ac:inkMkLst>
        </pc:inkChg>
        <pc:inkChg chg="add del">
          <ac:chgData name="Siao Chi Mok" userId="18801387-fbb2-45af-97c9-c99617212397" providerId="ADAL" clId="{A04B4F7C-230B-F143-966C-815CD6BC1515}" dt="2024-11-07T14:19:14.943" v="476"/>
          <ac:inkMkLst>
            <pc:docMk/>
            <pc:sldMk cId="531410574" sldId="269"/>
            <ac:inkMk id="54" creationId="{6B87BC1C-3F90-B007-AFEA-00D51DF58E25}"/>
          </ac:inkMkLst>
        </pc:inkChg>
        <pc:inkChg chg="add del">
          <ac:chgData name="Siao Chi Mok" userId="18801387-fbb2-45af-97c9-c99617212397" providerId="ADAL" clId="{A04B4F7C-230B-F143-966C-815CD6BC1515}" dt="2024-11-07T14:19:18.353" v="478"/>
          <ac:inkMkLst>
            <pc:docMk/>
            <pc:sldMk cId="531410574" sldId="269"/>
            <ac:inkMk id="55" creationId="{A0367C02-7D7A-512D-9ECC-8254B2BEDCEE}"/>
          </ac:inkMkLst>
        </pc:inkChg>
        <pc:inkChg chg="add del">
          <ac:chgData name="Siao Chi Mok" userId="18801387-fbb2-45af-97c9-c99617212397" providerId="ADAL" clId="{A04B4F7C-230B-F143-966C-815CD6BC1515}" dt="2024-11-07T14:19:21.077" v="480"/>
          <ac:inkMkLst>
            <pc:docMk/>
            <pc:sldMk cId="531410574" sldId="269"/>
            <ac:inkMk id="56" creationId="{F5B40239-FC6C-8783-13DA-44D6EFFED9F9}"/>
          </ac:inkMkLst>
        </pc:inkChg>
        <pc:inkChg chg="add mod">
          <ac:chgData name="Siao Chi Mok" userId="18801387-fbb2-45af-97c9-c99617212397" providerId="ADAL" clId="{A04B4F7C-230B-F143-966C-815CD6BC1515}" dt="2024-11-07T14:23:05.991" v="555" actId="1076"/>
          <ac:inkMkLst>
            <pc:docMk/>
            <pc:sldMk cId="531410574" sldId="269"/>
            <ac:inkMk id="57" creationId="{72E18496-ACFC-5FA7-96BF-31A5E0B2EC6E}"/>
          </ac:inkMkLst>
        </pc:inkChg>
        <pc:inkChg chg="add del">
          <ac:chgData name="Siao Chi Mok" userId="18801387-fbb2-45af-97c9-c99617212397" providerId="ADAL" clId="{A04B4F7C-230B-F143-966C-815CD6BC1515}" dt="2024-11-07T14:19:27.058" v="483"/>
          <ac:inkMkLst>
            <pc:docMk/>
            <pc:sldMk cId="531410574" sldId="269"/>
            <ac:inkMk id="58" creationId="{57CB92C9-19A0-372E-7E4B-7BFA0141C947}"/>
          </ac:inkMkLst>
        </pc:inkChg>
        <pc:inkChg chg="add mod">
          <ac:chgData name="Siao Chi Mok" userId="18801387-fbb2-45af-97c9-c99617212397" providerId="ADAL" clId="{A04B4F7C-230B-F143-966C-815CD6BC1515}" dt="2024-11-07T14:23:05.991" v="555" actId="1076"/>
          <ac:inkMkLst>
            <pc:docMk/>
            <pc:sldMk cId="531410574" sldId="269"/>
            <ac:inkMk id="59" creationId="{BFE83EBB-93AF-7093-73E6-9379555A01A3}"/>
          </ac:inkMkLst>
        </pc:inkChg>
        <pc:inkChg chg="add del">
          <ac:chgData name="Siao Chi Mok" userId="18801387-fbb2-45af-97c9-c99617212397" providerId="ADAL" clId="{A04B4F7C-230B-F143-966C-815CD6BC1515}" dt="2024-11-07T14:19:55.820" v="491"/>
          <ac:inkMkLst>
            <pc:docMk/>
            <pc:sldMk cId="531410574" sldId="269"/>
            <ac:inkMk id="60" creationId="{C97FED49-11EB-AE9E-E6CB-6D0CE4932B84}"/>
          </ac:inkMkLst>
        </pc:inkChg>
        <pc:inkChg chg="add del">
          <ac:chgData name="Siao Chi Mok" userId="18801387-fbb2-45af-97c9-c99617212397" providerId="ADAL" clId="{A04B4F7C-230B-F143-966C-815CD6BC1515}" dt="2024-11-07T14:19:55.820" v="491"/>
          <ac:inkMkLst>
            <pc:docMk/>
            <pc:sldMk cId="531410574" sldId="269"/>
            <ac:inkMk id="61" creationId="{510D99E0-B9AB-DB3D-2E1A-0BB2B5D81BB3}"/>
          </ac:inkMkLst>
        </pc:inkChg>
        <pc:inkChg chg="add del">
          <ac:chgData name="Siao Chi Mok" userId="18801387-fbb2-45af-97c9-c99617212397" providerId="ADAL" clId="{A04B4F7C-230B-F143-966C-815CD6BC1515}" dt="2024-11-07T14:19:55.820" v="491"/>
          <ac:inkMkLst>
            <pc:docMk/>
            <pc:sldMk cId="531410574" sldId="269"/>
            <ac:inkMk id="62" creationId="{19191867-09D0-68B5-4B1C-3F0FE3999FFB}"/>
          </ac:inkMkLst>
        </pc:inkChg>
        <pc:inkChg chg="add del">
          <ac:chgData name="Siao Chi Mok" userId="18801387-fbb2-45af-97c9-c99617212397" providerId="ADAL" clId="{A04B4F7C-230B-F143-966C-815CD6BC1515}" dt="2024-11-07T14:19:55.820" v="491"/>
          <ac:inkMkLst>
            <pc:docMk/>
            <pc:sldMk cId="531410574" sldId="269"/>
            <ac:inkMk id="63" creationId="{E3D2427E-1009-BB96-C2A9-BE37B45F5B88}"/>
          </ac:inkMkLst>
        </pc:inkChg>
        <pc:inkChg chg="add del">
          <ac:chgData name="Siao Chi Mok" userId="18801387-fbb2-45af-97c9-c99617212397" providerId="ADAL" clId="{A04B4F7C-230B-F143-966C-815CD6BC1515}" dt="2024-11-07T14:19:55.820" v="491"/>
          <ac:inkMkLst>
            <pc:docMk/>
            <pc:sldMk cId="531410574" sldId="269"/>
            <ac:inkMk id="64" creationId="{E58AC733-236C-545E-03B8-529E7F5B71B5}"/>
          </ac:inkMkLst>
        </pc:inkChg>
        <pc:inkChg chg="add del">
          <ac:chgData name="Siao Chi Mok" userId="18801387-fbb2-45af-97c9-c99617212397" providerId="ADAL" clId="{A04B4F7C-230B-F143-966C-815CD6BC1515}" dt="2024-11-07T14:19:55.820" v="491"/>
          <ac:inkMkLst>
            <pc:docMk/>
            <pc:sldMk cId="531410574" sldId="269"/>
            <ac:inkMk id="65" creationId="{53FBCA85-F2F8-2E04-5717-BBF3543DF097}"/>
          </ac:inkMkLst>
        </pc:inkChg>
        <pc:inkChg chg="add mod reco">
          <ac:chgData name="Siao Chi Mok" userId="18801387-fbb2-45af-97c9-c99617212397" providerId="ADAL" clId="{A04B4F7C-230B-F143-966C-815CD6BC1515}" dt="2024-11-07T14:23:05.991" v="555" actId="1076"/>
          <ac:inkMkLst>
            <pc:docMk/>
            <pc:sldMk cId="531410574" sldId="269"/>
            <ac:inkMk id="66" creationId="{8D70719C-5C6F-9DFD-6198-4D5FC1E5E507}"/>
          </ac:inkMkLst>
        </pc:inkChg>
        <pc:inkChg chg="add mod">
          <ac:chgData name="Siao Chi Mok" userId="18801387-fbb2-45af-97c9-c99617212397" providerId="ADAL" clId="{A04B4F7C-230B-F143-966C-815CD6BC1515}" dt="2024-11-07T14:23:05.991" v="555" actId="1076"/>
          <ac:inkMkLst>
            <pc:docMk/>
            <pc:sldMk cId="531410574" sldId="269"/>
            <ac:inkMk id="67" creationId="{FA6F438F-0178-9AC6-766C-D90A9534898F}"/>
          </ac:inkMkLst>
        </pc:inkChg>
        <pc:inkChg chg="add del">
          <ac:chgData name="Siao Chi Mok" userId="18801387-fbb2-45af-97c9-c99617212397" providerId="ADAL" clId="{A04B4F7C-230B-F143-966C-815CD6BC1515}" dt="2024-11-07T14:20:00.342" v="494"/>
          <ac:inkMkLst>
            <pc:docMk/>
            <pc:sldMk cId="531410574" sldId="269"/>
            <ac:inkMk id="68" creationId="{81019394-F73A-5331-322D-FA72748C6E6E}"/>
          </ac:inkMkLst>
        </pc:inkChg>
        <pc:inkChg chg="add del">
          <ac:chgData name="Siao Chi Mok" userId="18801387-fbb2-45af-97c9-c99617212397" providerId="ADAL" clId="{A04B4F7C-230B-F143-966C-815CD6BC1515}" dt="2024-11-07T14:20:03.525" v="496"/>
          <ac:inkMkLst>
            <pc:docMk/>
            <pc:sldMk cId="531410574" sldId="269"/>
            <ac:inkMk id="69" creationId="{D336FC94-3750-61EC-60BA-1EE0E1BA042D}"/>
          </ac:inkMkLst>
        </pc:inkChg>
        <pc:inkChg chg="add del mod">
          <ac:chgData name="Siao Chi Mok" userId="18801387-fbb2-45af-97c9-c99617212397" providerId="ADAL" clId="{A04B4F7C-230B-F143-966C-815CD6BC1515}" dt="2024-11-07T14:22:13.649" v="539"/>
          <ac:inkMkLst>
            <pc:docMk/>
            <pc:sldMk cId="531410574" sldId="269"/>
            <ac:inkMk id="70" creationId="{9DF64822-2B6A-59DE-6936-6A91C7AD380A}"/>
          </ac:inkMkLst>
        </pc:inkChg>
        <pc:inkChg chg="add del mod">
          <ac:chgData name="Siao Chi Mok" userId="18801387-fbb2-45af-97c9-c99617212397" providerId="ADAL" clId="{A04B4F7C-230B-F143-966C-815CD6BC1515}" dt="2024-11-07T14:22:15.929" v="541"/>
          <ac:inkMkLst>
            <pc:docMk/>
            <pc:sldMk cId="531410574" sldId="269"/>
            <ac:inkMk id="71" creationId="{2A94769E-2953-3992-A3CA-69A8F94FA221}"/>
          </ac:inkMkLst>
        </pc:inkChg>
        <pc:inkChg chg="add del">
          <ac:chgData name="Siao Chi Mok" userId="18801387-fbb2-45af-97c9-c99617212397" providerId="ADAL" clId="{A04B4F7C-230B-F143-966C-815CD6BC1515}" dt="2024-11-07T14:20:46.296" v="503"/>
          <ac:inkMkLst>
            <pc:docMk/>
            <pc:sldMk cId="531410574" sldId="269"/>
            <ac:inkMk id="72" creationId="{0740BE9C-71B9-1671-0716-A981D314AFB2}"/>
          </ac:inkMkLst>
        </pc:inkChg>
        <pc:inkChg chg="add del">
          <ac:chgData name="Siao Chi Mok" userId="18801387-fbb2-45af-97c9-c99617212397" providerId="ADAL" clId="{A04B4F7C-230B-F143-966C-815CD6BC1515}" dt="2024-11-07T14:20:46.296" v="503"/>
          <ac:inkMkLst>
            <pc:docMk/>
            <pc:sldMk cId="531410574" sldId="269"/>
            <ac:inkMk id="73" creationId="{F8A4E770-A36E-3A0B-B3F1-8D027B6A94AE}"/>
          </ac:inkMkLst>
        </pc:inkChg>
        <pc:inkChg chg="add mod reco modStrokes">
          <ac:chgData name="Siao Chi Mok" userId="18801387-fbb2-45af-97c9-c99617212397" providerId="ADAL" clId="{A04B4F7C-230B-F143-966C-815CD6BC1515}" dt="2024-11-07T14:27:05.503" v="674" actId="1076"/>
          <ac:inkMkLst>
            <pc:docMk/>
            <pc:sldMk cId="531410574" sldId="269"/>
            <ac:inkMk id="74" creationId="{65A6EE25-3039-B81C-B11B-F2BA787E02EC}"/>
          </ac:inkMkLst>
        </pc:inkChg>
        <pc:inkChg chg="add del">
          <ac:chgData name="Siao Chi Mok" userId="18801387-fbb2-45af-97c9-c99617212397" providerId="ADAL" clId="{A04B4F7C-230B-F143-966C-815CD6BC1515}" dt="2024-11-07T14:20:52.791" v="508"/>
          <ac:inkMkLst>
            <pc:docMk/>
            <pc:sldMk cId="531410574" sldId="269"/>
            <ac:inkMk id="75" creationId="{6F92ED3D-0C7D-A8D0-69C8-AC54E25D9B38}"/>
          </ac:inkMkLst>
        </pc:inkChg>
        <pc:inkChg chg="add del">
          <ac:chgData name="Siao Chi Mok" userId="18801387-fbb2-45af-97c9-c99617212397" providerId="ADAL" clId="{A04B4F7C-230B-F143-966C-815CD6BC1515}" dt="2024-11-07T14:20:52.791" v="508"/>
          <ac:inkMkLst>
            <pc:docMk/>
            <pc:sldMk cId="531410574" sldId="269"/>
            <ac:inkMk id="76" creationId="{EDEAA20C-696D-223B-AEC7-E21EFB8F35E1}"/>
          </ac:inkMkLst>
        </pc:inkChg>
        <pc:inkChg chg="add mod reco">
          <ac:chgData name="Siao Chi Mok" userId="18801387-fbb2-45af-97c9-c99617212397" providerId="ADAL" clId="{A04B4F7C-230B-F143-966C-815CD6BC1515}" dt="2024-11-07T14:27:05.503" v="674" actId="1076"/>
          <ac:inkMkLst>
            <pc:docMk/>
            <pc:sldMk cId="531410574" sldId="269"/>
            <ac:inkMk id="77" creationId="{27C78288-AC90-A0ED-D7CF-29E3B8851FF0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78" creationId="{4EE3C342-3A89-4C85-E97A-6BD45372CB45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79" creationId="{D896AFBD-2050-02EC-3F0F-937129AAD8C3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0" creationId="{4E3F49BB-90A1-C600-8AA4-81C09F7B1BB1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1" creationId="{26DFBC0B-D631-DE43-03F6-330A4579E645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2" creationId="{20C8E808-6305-38E2-6FF4-801A1F453CB7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3" creationId="{4A7FDEB8-C46A-0040-11AA-57E044339C37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4" creationId="{94DCD3B8-8068-7492-46CE-8E4113903D41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5" creationId="{26E1A1B1-00F5-85C3-B375-6ECF8BEF29EF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6" creationId="{B48C8D63-02E0-ECDA-B875-AEBE049BD3D7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7" creationId="{234AEC69-8D51-7F86-2FD6-37EA33B3FE90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8" creationId="{80278AEC-4320-C9C2-5167-E09D4299CD2F}"/>
          </ac:inkMkLst>
        </pc:inkChg>
        <pc:inkChg chg="add del">
          <ac:chgData name="Siao Chi Mok" userId="18801387-fbb2-45af-97c9-c99617212397" providerId="ADAL" clId="{A04B4F7C-230B-F143-966C-815CD6BC1515}" dt="2024-11-07T14:21:19.770" v="521"/>
          <ac:inkMkLst>
            <pc:docMk/>
            <pc:sldMk cId="531410574" sldId="269"/>
            <ac:inkMk id="89" creationId="{29EF6B59-5E19-25D1-C8B1-F6253A0990D6}"/>
          </ac:inkMkLst>
        </pc:inkChg>
        <pc:inkChg chg="add del mod reco modStrokes">
          <ac:chgData name="Siao Chi Mok" userId="18801387-fbb2-45af-97c9-c99617212397" providerId="ADAL" clId="{A04B4F7C-230B-F143-966C-815CD6BC1515}" dt="2024-11-07T14:22:06.731" v="531"/>
          <ac:inkMkLst>
            <pc:docMk/>
            <pc:sldMk cId="531410574" sldId="269"/>
            <ac:inkMk id="90" creationId="{1675C77B-29B3-E8AF-6FD3-B8DFA6903193}"/>
          </ac:inkMkLst>
        </pc:inkChg>
        <pc:inkChg chg="add del">
          <ac:chgData name="Siao Chi Mok" userId="18801387-fbb2-45af-97c9-c99617212397" providerId="ADAL" clId="{A04B4F7C-230B-F143-966C-815CD6BC1515}" dt="2024-11-07T14:22:09.649" v="534"/>
          <ac:inkMkLst>
            <pc:docMk/>
            <pc:sldMk cId="531410574" sldId="269"/>
            <ac:inkMk id="91" creationId="{39BFCBE1-11C1-D4CF-4894-B7185E0DA94B}"/>
          </ac:inkMkLst>
        </pc:inkChg>
        <pc:inkChg chg="add del">
          <ac:chgData name="Siao Chi Mok" userId="18801387-fbb2-45af-97c9-c99617212397" providerId="ADAL" clId="{A04B4F7C-230B-F143-966C-815CD6BC1515}" dt="2024-11-07T14:21:53.894" v="526"/>
          <ac:inkMkLst>
            <pc:docMk/>
            <pc:sldMk cId="531410574" sldId="269"/>
            <ac:inkMk id="92" creationId="{8DF707E8-4014-4207-703C-16CB3FF47A14}"/>
          </ac:inkMkLst>
        </pc:inkChg>
        <pc:inkChg chg="add del">
          <ac:chgData name="Siao Chi Mok" userId="18801387-fbb2-45af-97c9-c99617212397" providerId="ADAL" clId="{A04B4F7C-230B-F143-966C-815CD6BC1515}" dt="2024-11-07T14:21:53.894" v="526"/>
          <ac:inkMkLst>
            <pc:docMk/>
            <pc:sldMk cId="531410574" sldId="269"/>
            <ac:inkMk id="93" creationId="{5BAFE80C-9162-76EB-4136-4E6EFE348F53}"/>
          </ac:inkMkLst>
        </pc:inkChg>
        <pc:inkChg chg="add del">
          <ac:chgData name="Siao Chi Mok" userId="18801387-fbb2-45af-97c9-c99617212397" providerId="ADAL" clId="{A04B4F7C-230B-F143-966C-815CD6BC1515}" dt="2024-11-07T14:21:53.894" v="526"/>
          <ac:inkMkLst>
            <pc:docMk/>
            <pc:sldMk cId="531410574" sldId="269"/>
            <ac:inkMk id="94" creationId="{E999EBEC-BF42-5E32-A7CB-C6C104B1B099}"/>
          </ac:inkMkLst>
        </pc:inkChg>
        <pc:inkChg chg="add del reco">
          <ac:chgData name="Siao Chi Mok" userId="18801387-fbb2-45af-97c9-c99617212397" providerId="ADAL" clId="{A04B4F7C-230B-F143-966C-815CD6BC1515}" dt="2024-11-07T14:22:09.643" v="533"/>
          <ac:inkMkLst>
            <pc:docMk/>
            <pc:sldMk cId="531410574" sldId="269"/>
            <ac:inkMk id="95" creationId="{CB98B934-24F4-5551-3D7C-28D39A6ED28E}"/>
          </ac:inkMkLst>
        </pc:inkChg>
        <pc:inkChg chg="add del">
          <ac:chgData name="Siao Chi Mok" userId="18801387-fbb2-45af-97c9-c99617212397" providerId="ADAL" clId="{A04B4F7C-230B-F143-966C-815CD6BC1515}" dt="2024-11-07T14:21:56.756" v="529"/>
          <ac:inkMkLst>
            <pc:docMk/>
            <pc:sldMk cId="531410574" sldId="269"/>
            <ac:inkMk id="96" creationId="{290DA3B0-D4F3-0F2C-65AC-19E5E47E10C7}"/>
          </ac:inkMkLst>
        </pc:inkChg>
        <pc:inkChg chg="add del">
          <ac:chgData name="Siao Chi Mok" userId="18801387-fbb2-45af-97c9-c99617212397" providerId="ADAL" clId="{A04B4F7C-230B-F143-966C-815CD6BC1515}" dt="2024-11-07T14:21:56.756" v="529"/>
          <ac:inkMkLst>
            <pc:docMk/>
            <pc:sldMk cId="531410574" sldId="269"/>
            <ac:inkMk id="97" creationId="{F33FAB04-A28C-6045-05C7-F2994AE5EA83}"/>
          </ac:inkMkLst>
        </pc:inkChg>
        <pc:inkChg chg="add del reco">
          <ac:chgData name="Siao Chi Mok" userId="18801387-fbb2-45af-97c9-c99617212397" providerId="ADAL" clId="{A04B4F7C-230B-F143-966C-815CD6BC1515}" dt="2024-11-07T14:22:09.635" v="532"/>
          <ac:inkMkLst>
            <pc:docMk/>
            <pc:sldMk cId="531410574" sldId="269"/>
            <ac:inkMk id="98" creationId="{C49F12E1-7D5C-B022-AD46-AB4A8F23DC2C}"/>
          </ac:inkMkLst>
        </pc:inkChg>
        <pc:inkChg chg="add del">
          <ac:chgData name="Siao Chi Mok" userId="18801387-fbb2-45af-97c9-c99617212397" providerId="ADAL" clId="{A04B4F7C-230B-F143-966C-815CD6BC1515}" dt="2024-11-07T14:22:22.775" v="543"/>
          <ac:inkMkLst>
            <pc:docMk/>
            <pc:sldMk cId="531410574" sldId="269"/>
            <ac:inkMk id="99" creationId="{B9B9406A-4320-00CE-934B-4746B6E6FAE1}"/>
          </ac:inkMkLst>
        </pc:inkChg>
        <pc:inkChg chg="add del">
          <ac:chgData name="Siao Chi Mok" userId="18801387-fbb2-45af-97c9-c99617212397" providerId="ADAL" clId="{A04B4F7C-230B-F143-966C-815CD6BC1515}" dt="2024-11-07T14:22:30.535" v="547"/>
          <ac:inkMkLst>
            <pc:docMk/>
            <pc:sldMk cId="531410574" sldId="269"/>
            <ac:inkMk id="100" creationId="{CF96D53D-94F2-FF7C-6CCE-913A3F4B9741}"/>
          </ac:inkMkLst>
        </pc:inkChg>
        <pc:inkChg chg="add del">
          <ac:chgData name="Siao Chi Mok" userId="18801387-fbb2-45af-97c9-c99617212397" providerId="ADAL" clId="{A04B4F7C-230B-F143-966C-815CD6BC1515}" dt="2024-11-07T14:22:30.535" v="547"/>
          <ac:inkMkLst>
            <pc:docMk/>
            <pc:sldMk cId="531410574" sldId="269"/>
            <ac:inkMk id="101" creationId="{167E5E58-BB05-3185-06A5-F8587B666797}"/>
          </ac:inkMkLst>
        </pc:inkChg>
        <pc:inkChg chg="add del">
          <ac:chgData name="Siao Chi Mok" userId="18801387-fbb2-45af-97c9-c99617212397" providerId="ADAL" clId="{A04B4F7C-230B-F143-966C-815CD6BC1515}" dt="2024-11-07T14:22:30.535" v="547"/>
          <ac:inkMkLst>
            <pc:docMk/>
            <pc:sldMk cId="531410574" sldId="269"/>
            <ac:inkMk id="102" creationId="{D27CB8B7-2365-9548-7827-9C2E813E6A98}"/>
          </ac:inkMkLst>
        </pc:inkChg>
        <pc:inkChg chg="add reco">
          <ac:chgData name="Siao Chi Mok" userId="18801387-fbb2-45af-97c9-c99617212397" providerId="ADAL" clId="{A04B4F7C-230B-F143-966C-815CD6BC1515}" dt="2024-11-07T14:22:30.535" v="547"/>
          <ac:inkMkLst>
            <pc:docMk/>
            <pc:sldMk cId="531410574" sldId="269"/>
            <ac:inkMk id="103" creationId="{9C2F5D67-0077-4DB2-87C1-235D3420DC2C}"/>
          </ac:inkMkLst>
        </pc:inkChg>
        <pc:inkChg chg="add del">
          <ac:chgData name="Siao Chi Mok" userId="18801387-fbb2-45af-97c9-c99617212397" providerId="ADAL" clId="{A04B4F7C-230B-F143-966C-815CD6BC1515}" dt="2024-11-07T14:22:38.560" v="549"/>
          <ac:inkMkLst>
            <pc:docMk/>
            <pc:sldMk cId="531410574" sldId="269"/>
            <ac:inkMk id="104" creationId="{2E9C5916-281B-7336-2F90-8C70EFA480B3}"/>
          </ac:inkMkLst>
        </pc:inkChg>
        <pc:inkChg chg="add del">
          <ac:chgData name="Siao Chi Mok" userId="18801387-fbb2-45af-97c9-c99617212397" providerId="ADAL" clId="{A04B4F7C-230B-F143-966C-815CD6BC1515}" dt="2024-11-07T14:22:41.738" v="552"/>
          <ac:inkMkLst>
            <pc:docMk/>
            <pc:sldMk cId="531410574" sldId="269"/>
            <ac:inkMk id="105" creationId="{3760EB9B-6BFB-F5CF-67B3-0917F5E26817}"/>
          </ac:inkMkLst>
        </pc:inkChg>
        <pc:inkChg chg="add del">
          <ac:chgData name="Siao Chi Mok" userId="18801387-fbb2-45af-97c9-c99617212397" providerId="ADAL" clId="{A04B4F7C-230B-F143-966C-815CD6BC1515}" dt="2024-11-07T14:22:41.738" v="552"/>
          <ac:inkMkLst>
            <pc:docMk/>
            <pc:sldMk cId="531410574" sldId="269"/>
            <ac:inkMk id="106" creationId="{AC23D600-4DD2-C353-9607-5A0DD850F8F7}"/>
          </ac:inkMkLst>
        </pc:inkChg>
        <pc:inkChg chg="add del mod reco modStrokes">
          <ac:chgData name="Siao Chi Mok" userId="18801387-fbb2-45af-97c9-c99617212397" providerId="ADAL" clId="{A04B4F7C-230B-F143-966C-815CD6BC1515}" dt="2024-11-07T14:28:03.571" v="679"/>
          <ac:inkMkLst>
            <pc:docMk/>
            <pc:sldMk cId="531410574" sldId="269"/>
            <ac:inkMk id="107" creationId="{3CE6E3D7-BDD2-0F80-D4CF-3301F1ED394B}"/>
          </ac:inkMkLst>
        </pc:inkChg>
        <pc:inkChg chg="add">
          <ac:chgData name="Siao Chi Mok" userId="18801387-fbb2-45af-97c9-c99617212397" providerId="ADAL" clId="{A04B4F7C-230B-F143-966C-815CD6BC1515}" dt="2024-11-07T14:22:42.987" v="553"/>
          <ac:inkMkLst>
            <pc:docMk/>
            <pc:sldMk cId="531410574" sldId="269"/>
            <ac:inkMk id="108" creationId="{90F4F9F7-16CE-D6FB-141E-8751754C37B0}"/>
          </ac:inkMkLst>
        </pc:inkChg>
        <pc:inkChg chg="add del">
          <ac:chgData name="Siao Chi Mok" userId="18801387-fbb2-45af-97c9-c99617212397" providerId="ADAL" clId="{A04B4F7C-230B-F143-966C-815CD6BC1515}" dt="2024-11-07T14:23:11.234" v="559"/>
          <ac:inkMkLst>
            <pc:docMk/>
            <pc:sldMk cId="531410574" sldId="269"/>
            <ac:inkMk id="109" creationId="{CA209063-F1B7-0903-E7AC-8B34589BE946}"/>
          </ac:inkMkLst>
        </pc:inkChg>
        <pc:inkChg chg="add del">
          <ac:chgData name="Siao Chi Mok" userId="18801387-fbb2-45af-97c9-c99617212397" providerId="ADAL" clId="{A04B4F7C-230B-F143-966C-815CD6BC1515}" dt="2024-11-07T14:23:11.234" v="559"/>
          <ac:inkMkLst>
            <pc:docMk/>
            <pc:sldMk cId="531410574" sldId="269"/>
            <ac:inkMk id="110" creationId="{1727BDBB-ACDD-ED7B-EF6B-3B4EDF2BBDA1}"/>
          </ac:inkMkLst>
        </pc:inkChg>
        <pc:inkChg chg="add del">
          <ac:chgData name="Siao Chi Mok" userId="18801387-fbb2-45af-97c9-c99617212397" providerId="ADAL" clId="{A04B4F7C-230B-F143-966C-815CD6BC1515}" dt="2024-11-07T14:23:11.234" v="559"/>
          <ac:inkMkLst>
            <pc:docMk/>
            <pc:sldMk cId="531410574" sldId="269"/>
            <ac:inkMk id="111" creationId="{61AA66A7-A811-1072-3B1A-3D583FF56CF0}"/>
          </ac:inkMkLst>
        </pc:inkChg>
        <pc:inkChg chg="add reco">
          <ac:chgData name="Siao Chi Mok" userId="18801387-fbb2-45af-97c9-c99617212397" providerId="ADAL" clId="{A04B4F7C-230B-F143-966C-815CD6BC1515}" dt="2024-11-07T14:23:11.234" v="559"/>
          <ac:inkMkLst>
            <pc:docMk/>
            <pc:sldMk cId="531410574" sldId="269"/>
            <ac:inkMk id="112" creationId="{88EDA07A-D3EB-6F36-0BFA-913F77AEEDAA}"/>
          </ac:inkMkLst>
        </pc:inkChg>
        <pc:inkChg chg="add del">
          <ac:chgData name="Siao Chi Mok" userId="18801387-fbb2-45af-97c9-c99617212397" providerId="ADAL" clId="{A04B4F7C-230B-F143-966C-815CD6BC1515}" dt="2024-11-07T14:23:18.343" v="565"/>
          <ac:inkMkLst>
            <pc:docMk/>
            <pc:sldMk cId="531410574" sldId="269"/>
            <ac:inkMk id="113" creationId="{052EBD18-7E40-A520-0372-87ABCC64E5A6}"/>
          </ac:inkMkLst>
        </pc:inkChg>
        <pc:inkChg chg="add del">
          <ac:chgData name="Siao Chi Mok" userId="18801387-fbb2-45af-97c9-c99617212397" providerId="ADAL" clId="{A04B4F7C-230B-F143-966C-815CD6BC1515}" dt="2024-11-07T14:23:18.343" v="565"/>
          <ac:inkMkLst>
            <pc:docMk/>
            <pc:sldMk cId="531410574" sldId="269"/>
            <ac:inkMk id="114" creationId="{6FEC4AE2-8BE2-269F-3518-17AADB4E0B9D}"/>
          </ac:inkMkLst>
        </pc:inkChg>
        <pc:inkChg chg="add del">
          <ac:chgData name="Siao Chi Mok" userId="18801387-fbb2-45af-97c9-c99617212397" providerId="ADAL" clId="{A04B4F7C-230B-F143-966C-815CD6BC1515}" dt="2024-11-07T14:23:18.343" v="565"/>
          <ac:inkMkLst>
            <pc:docMk/>
            <pc:sldMk cId="531410574" sldId="269"/>
            <ac:inkMk id="115" creationId="{F4FADF12-1AFE-56C8-F557-1F5B3D705A65}"/>
          </ac:inkMkLst>
        </pc:inkChg>
        <pc:inkChg chg="add del">
          <ac:chgData name="Siao Chi Mok" userId="18801387-fbb2-45af-97c9-c99617212397" providerId="ADAL" clId="{A04B4F7C-230B-F143-966C-815CD6BC1515}" dt="2024-11-07T14:23:18.343" v="565"/>
          <ac:inkMkLst>
            <pc:docMk/>
            <pc:sldMk cId="531410574" sldId="269"/>
            <ac:inkMk id="116" creationId="{9BEC5435-858B-B2E1-B8F5-C112163BC782}"/>
          </ac:inkMkLst>
        </pc:inkChg>
        <pc:inkChg chg="add del">
          <ac:chgData name="Siao Chi Mok" userId="18801387-fbb2-45af-97c9-c99617212397" providerId="ADAL" clId="{A04B4F7C-230B-F143-966C-815CD6BC1515}" dt="2024-11-07T14:23:18.343" v="565"/>
          <ac:inkMkLst>
            <pc:docMk/>
            <pc:sldMk cId="531410574" sldId="269"/>
            <ac:inkMk id="117" creationId="{0AC471D0-0505-118E-EAF0-3E963D519C7D}"/>
          </ac:inkMkLst>
        </pc:inkChg>
        <pc:inkChg chg="add reco">
          <ac:chgData name="Siao Chi Mok" userId="18801387-fbb2-45af-97c9-c99617212397" providerId="ADAL" clId="{A04B4F7C-230B-F143-966C-815CD6BC1515}" dt="2024-11-07T14:23:18.343" v="565"/>
          <ac:inkMkLst>
            <pc:docMk/>
            <pc:sldMk cId="531410574" sldId="269"/>
            <ac:inkMk id="118" creationId="{6DF154EE-B061-BA0A-8F5B-DFF65F6274C4}"/>
          </ac:inkMkLst>
        </pc:inkChg>
        <pc:inkChg chg="add reco">
          <ac:chgData name="Siao Chi Mok" userId="18801387-fbb2-45af-97c9-c99617212397" providerId="ADAL" clId="{A04B4F7C-230B-F143-966C-815CD6BC1515}" dt="2024-11-07T14:23:18.343" v="565"/>
          <ac:inkMkLst>
            <pc:docMk/>
            <pc:sldMk cId="531410574" sldId="269"/>
            <ac:inkMk id="119" creationId="{394C5FA5-53F7-FE84-8C1F-9A431991C01F}"/>
          </ac:inkMkLst>
        </pc:inkChg>
        <pc:inkChg chg="add del">
          <ac:chgData name="Siao Chi Mok" userId="18801387-fbb2-45af-97c9-c99617212397" providerId="ADAL" clId="{A04B4F7C-230B-F143-966C-815CD6BC1515}" dt="2024-11-07T14:23:25.085" v="568"/>
          <ac:inkMkLst>
            <pc:docMk/>
            <pc:sldMk cId="531410574" sldId="269"/>
            <ac:inkMk id="120" creationId="{346CD2E9-FFB0-B5E8-0FA2-1ED5F76D5409}"/>
          </ac:inkMkLst>
        </pc:inkChg>
        <pc:inkChg chg="add del">
          <ac:chgData name="Siao Chi Mok" userId="18801387-fbb2-45af-97c9-c99617212397" providerId="ADAL" clId="{A04B4F7C-230B-F143-966C-815CD6BC1515}" dt="2024-11-07T14:23:25.085" v="568"/>
          <ac:inkMkLst>
            <pc:docMk/>
            <pc:sldMk cId="531410574" sldId="269"/>
            <ac:inkMk id="121" creationId="{7D85CEA6-C11C-BAD6-AD5A-38294321248C}"/>
          </ac:inkMkLst>
        </pc:inkChg>
        <pc:inkChg chg="add reco">
          <ac:chgData name="Siao Chi Mok" userId="18801387-fbb2-45af-97c9-c99617212397" providerId="ADAL" clId="{A04B4F7C-230B-F143-966C-815CD6BC1515}" dt="2024-11-07T14:23:25.085" v="568"/>
          <ac:inkMkLst>
            <pc:docMk/>
            <pc:sldMk cId="531410574" sldId="269"/>
            <ac:inkMk id="122" creationId="{33F86C66-16E9-8091-2E20-C650FFEB9E94}"/>
          </ac:inkMkLst>
        </pc:inkChg>
        <pc:inkChg chg="add del">
          <ac:chgData name="Siao Chi Mok" userId="18801387-fbb2-45af-97c9-c99617212397" providerId="ADAL" clId="{A04B4F7C-230B-F143-966C-815CD6BC1515}" dt="2024-11-07T14:23:30.683" v="571"/>
          <ac:inkMkLst>
            <pc:docMk/>
            <pc:sldMk cId="531410574" sldId="269"/>
            <ac:inkMk id="123" creationId="{39E4A9EA-6FE9-851D-4736-35DD17E9F8C7}"/>
          </ac:inkMkLst>
        </pc:inkChg>
        <pc:inkChg chg="add del">
          <ac:chgData name="Siao Chi Mok" userId="18801387-fbb2-45af-97c9-c99617212397" providerId="ADAL" clId="{A04B4F7C-230B-F143-966C-815CD6BC1515}" dt="2024-11-07T14:23:30.683" v="571"/>
          <ac:inkMkLst>
            <pc:docMk/>
            <pc:sldMk cId="531410574" sldId="269"/>
            <ac:inkMk id="124" creationId="{392AB02B-2278-C207-31E1-34C95B5A889F}"/>
          </ac:inkMkLst>
        </pc:inkChg>
        <pc:inkChg chg="add reco">
          <ac:chgData name="Siao Chi Mok" userId="18801387-fbb2-45af-97c9-c99617212397" providerId="ADAL" clId="{A04B4F7C-230B-F143-966C-815CD6BC1515}" dt="2024-11-07T14:23:30.683" v="571"/>
          <ac:inkMkLst>
            <pc:docMk/>
            <pc:sldMk cId="531410574" sldId="269"/>
            <ac:inkMk id="125" creationId="{47476845-65DA-F37C-06E3-4139AD54B0B6}"/>
          </ac:inkMkLst>
        </pc:inkChg>
        <pc:inkChg chg="add del">
          <ac:chgData name="Siao Chi Mok" userId="18801387-fbb2-45af-97c9-c99617212397" providerId="ADAL" clId="{A04B4F7C-230B-F143-966C-815CD6BC1515}" dt="2024-11-07T14:24:06.200" v="573"/>
          <ac:inkMkLst>
            <pc:docMk/>
            <pc:sldMk cId="531410574" sldId="269"/>
            <ac:inkMk id="126" creationId="{F5C678EC-9BD1-0D52-C33E-44B5A1C60D8D}"/>
          </ac:inkMkLst>
        </pc:inkChg>
        <pc:inkChg chg="add del">
          <ac:chgData name="Siao Chi Mok" userId="18801387-fbb2-45af-97c9-c99617212397" providerId="ADAL" clId="{A04B4F7C-230B-F143-966C-815CD6BC1515}" dt="2024-11-07T14:24:09.810" v="575"/>
          <ac:inkMkLst>
            <pc:docMk/>
            <pc:sldMk cId="531410574" sldId="269"/>
            <ac:inkMk id="127" creationId="{A120A32B-BCE1-9EAC-CA92-12CA9ED587E1}"/>
          </ac:inkMkLst>
        </pc:inkChg>
        <pc:inkChg chg="add del">
          <ac:chgData name="Siao Chi Mok" userId="18801387-fbb2-45af-97c9-c99617212397" providerId="ADAL" clId="{A04B4F7C-230B-F143-966C-815CD6BC1515}" dt="2024-11-07T14:24:15.147" v="577"/>
          <ac:inkMkLst>
            <pc:docMk/>
            <pc:sldMk cId="531410574" sldId="269"/>
            <ac:inkMk id="128" creationId="{3BBD2EC8-D93A-A088-093A-AFB3E43B83A2}"/>
          </ac:inkMkLst>
        </pc:inkChg>
        <pc:inkChg chg="add del">
          <ac:chgData name="Siao Chi Mok" userId="18801387-fbb2-45af-97c9-c99617212397" providerId="ADAL" clId="{A04B4F7C-230B-F143-966C-815CD6BC1515}" dt="2024-11-07T14:24:21.187" v="582"/>
          <ac:inkMkLst>
            <pc:docMk/>
            <pc:sldMk cId="531410574" sldId="269"/>
            <ac:inkMk id="129" creationId="{5C914DBD-3FBC-F64B-2B3D-10838836217D}"/>
          </ac:inkMkLst>
        </pc:inkChg>
        <pc:inkChg chg="add del">
          <ac:chgData name="Siao Chi Mok" userId="18801387-fbb2-45af-97c9-c99617212397" providerId="ADAL" clId="{A04B4F7C-230B-F143-966C-815CD6BC1515}" dt="2024-11-07T14:24:21.187" v="582"/>
          <ac:inkMkLst>
            <pc:docMk/>
            <pc:sldMk cId="531410574" sldId="269"/>
            <ac:inkMk id="130" creationId="{2DF98EBE-C411-FAE9-03B5-D6C4179A7672}"/>
          </ac:inkMkLst>
        </pc:inkChg>
        <pc:inkChg chg="add del">
          <ac:chgData name="Siao Chi Mok" userId="18801387-fbb2-45af-97c9-c99617212397" providerId="ADAL" clId="{A04B4F7C-230B-F143-966C-815CD6BC1515}" dt="2024-11-07T14:24:21.187" v="582"/>
          <ac:inkMkLst>
            <pc:docMk/>
            <pc:sldMk cId="531410574" sldId="269"/>
            <ac:inkMk id="131" creationId="{A92BCA92-7055-E357-CBD4-BFAC60C6F503}"/>
          </ac:inkMkLst>
        </pc:inkChg>
        <pc:inkChg chg="add del">
          <ac:chgData name="Siao Chi Mok" userId="18801387-fbb2-45af-97c9-c99617212397" providerId="ADAL" clId="{A04B4F7C-230B-F143-966C-815CD6BC1515}" dt="2024-11-07T14:24:21.187" v="582"/>
          <ac:inkMkLst>
            <pc:docMk/>
            <pc:sldMk cId="531410574" sldId="269"/>
            <ac:inkMk id="132" creationId="{BA48B300-4DA5-408A-250E-C962FE3E445A}"/>
          </ac:inkMkLst>
        </pc:inkChg>
        <pc:inkChg chg="add reco">
          <ac:chgData name="Siao Chi Mok" userId="18801387-fbb2-45af-97c9-c99617212397" providerId="ADAL" clId="{A04B4F7C-230B-F143-966C-815CD6BC1515}" dt="2024-11-07T14:24:21.187" v="582"/>
          <ac:inkMkLst>
            <pc:docMk/>
            <pc:sldMk cId="531410574" sldId="269"/>
            <ac:inkMk id="133" creationId="{B1F3AC39-34E6-0B8E-604F-EF14B5C97769}"/>
          </ac:inkMkLst>
        </pc:inkChg>
        <pc:inkChg chg="add">
          <ac:chgData name="Siao Chi Mok" userId="18801387-fbb2-45af-97c9-c99617212397" providerId="ADAL" clId="{A04B4F7C-230B-F143-966C-815CD6BC1515}" dt="2024-11-07T14:24:23.208" v="583"/>
          <ac:inkMkLst>
            <pc:docMk/>
            <pc:sldMk cId="531410574" sldId="269"/>
            <ac:inkMk id="134" creationId="{F30634D8-591C-B02D-6D2A-2DCEDCD8A908}"/>
          </ac:inkMkLst>
        </pc:inkChg>
        <pc:inkChg chg="add">
          <ac:chgData name="Siao Chi Mok" userId="18801387-fbb2-45af-97c9-c99617212397" providerId="ADAL" clId="{A04B4F7C-230B-F143-966C-815CD6BC1515}" dt="2024-11-07T14:24:34.420" v="584"/>
          <ac:inkMkLst>
            <pc:docMk/>
            <pc:sldMk cId="531410574" sldId="269"/>
            <ac:inkMk id="135" creationId="{409B4AF0-FC84-9FB7-2F66-CECDAF41CAEA}"/>
          </ac:inkMkLst>
        </pc:inkChg>
        <pc:inkChg chg="add del">
          <ac:chgData name="Siao Chi Mok" userId="18801387-fbb2-45af-97c9-c99617212397" providerId="ADAL" clId="{A04B4F7C-230B-F143-966C-815CD6BC1515}" dt="2024-11-07T14:24:40.608" v="587"/>
          <ac:inkMkLst>
            <pc:docMk/>
            <pc:sldMk cId="531410574" sldId="269"/>
            <ac:inkMk id="136" creationId="{7899A57E-D90C-5D2F-2C8C-46599924CAFB}"/>
          </ac:inkMkLst>
        </pc:inkChg>
        <pc:inkChg chg="add del">
          <ac:chgData name="Siao Chi Mok" userId="18801387-fbb2-45af-97c9-c99617212397" providerId="ADAL" clId="{A04B4F7C-230B-F143-966C-815CD6BC1515}" dt="2024-11-07T14:24:40.608" v="587"/>
          <ac:inkMkLst>
            <pc:docMk/>
            <pc:sldMk cId="531410574" sldId="269"/>
            <ac:inkMk id="137" creationId="{929892DF-EB82-E373-61E5-E42301EB3569}"/>
          </ac:inkMkLst>
        </pc:inkChg>
        <pc:inkChg chg="add reco">
          <ac:chgData name="Siao Chi Mok" userId="18801387-fbb2-45af-97c9-c99617212397" providerId="ADAL" clId="{A04B4F7C-230B-F143-966C-815CD6BC1515}" dt="2024-11-07T14:24:40.608" v="587"/>
          <ac:inkMkLst>
            <pc:docMk/>
            <pc:sldMk cId="531410574" sldId="269"/>
            <ac:inkMk id="138" creationId="{AC80F0FD-58B7-B95D-2EDA-C034D19E19DF}"/>
          </ac:inkMkLst>
        </pc:inkChg>
        <pc:inkChg chg="add del">
          <ac:chgData name="Siao Chi Mok" userId="18801387-fbb2-45af-97c9-c99617212397" providerId="ADAL" clId="{A04B4F7C-230B-F143-966C-815CD6BC1515}" dt="2024-11-07T14:24:47.624" v="589"/>
          <ac:inkMkLst>
            <pc:docMk/>
            <pc:sldMk cId="531410574" sldId="269"/>
            <ac:inkMk id="139" creationId="{665265A3-C27B-DAAB-139B-BB44CFDDB0B0}"/>
          </ac:inkMkLst>
        </pc:inkChg>
        <pc:inkChg chg="add">
          <ac:chgData name="Siao Chi Mok" userId="18801387-fbb2-45af-97c9-c99617212397" providerId="ADAL" clId="{A04B4F7C-230B-F143-966C-815CD6BC1515}" dt="2024-11-07T14:24:49.808" v="590"/>
          <ac:inkMkLst>
            <pc:docMk/>
            <pc:sldMk cId="531410574" sldId="269"/>
            <ac:inkMk id="140" creationId="{C6436860-8F24-9162-D08B-63298C74430E}"/>
          </ac:inkMkLst>
        </pc:inkChg>
        <pc:inkChg chg="add del">
          <ac:chgData name="Siao Chi Mok" userId="18801387-fbb2-45af-97c9-c99617212397" providerId="ADAL" clId="{A04B4F7C-230B-F143-966C-815CD6BC1515}" dt="2024-11-07T14:24:54.513" v="595"/>
          <ac:inkMkLst>
            <pc:docMk/>
            <pc:sldMk cId="531410574" sldId="269"/>
            <ac:inkMk id="141" creationId="{E7D3E684-F84F-1B89-570C-21AE6BE1B501}"/>
          </ac:inkMkLst>
        </pc:inkChg>
        <pc:inkChg chg="add del">
          <ac:chgData name="Siao Chi Mok" userId="18801387-fbb2-45af-97c9-c99617212397" providerId="ADAL" clId="{A04B4F7C-230B-F143-966C-815CD6BC1515}" dt="2024-11-07T14:24:54.513" v="595"/>
          <ac:inkMkLst>
            <pc:docMk/>
            <pc:sldMk cId="531410574" sldId="269"/>
            <ac:inkMk id="142" creationId="{B80569E1-0A7C-D672-37A5-6801FDB81CD8}"/>
          </ac:inkMkLst>
        </pc:inkChg>
        <pc:inkChg chg="add del">
          <ac:chgData name="Siao Chi Mok" userId="18801387-fbb2-45af-97c9-c99617212397" providerId="ADAL" clId="{A04B4F7C-230B-F143-966C-815CD6BC1515}" dt="2024-11-07T14:24:54.513" v="595"/>
          <ac:inkMkLst>
            <pc:docMk/>
            <pc:sldMk cId="531410574" sldId="269"/>
            <ac:inkMk id="143" creationId="{395E07A2-8DAA-3BDC-96F6-4E0F6C131415}"/>
          </ac:inkMkLst>
        </pc:inkChg>
        <pc:inkChg chg="add del reco">
          <ac:chgData name="Siao Chi Mok" userId="18801387-fbb2-45af-97c9-c99617212397" providerId="ADAL" clId="{A04B4F7C-230B-F143-966C-815CD6BC1515}" dt="2024-11-07T14:24:54.513" v="595"/>
          <ac:inkMkLst>
            <pc:docMk/>
            <pc:sldMk cId="531410574" sldId="269"/>
            <ac:inkMk id="144" creationId="{0D860361-9D05-AFE7-7B50-E5F6A59DE4CA}"/>
          </ac:inkMkLst>
        </pc:inkChg>
        <pc:inkChg chg="add">
          <ac:chgData name="Siao Chi Mok" userId="18801387-fbb2-45af-97c9-c99617212397" providerId="ADAL" clId="{A04B4F7C-230B-F143-966C-815CD6BC1515}" dt="2024-11-07T14:24:55.808" v="596"/>
          <ac:inkMkLst>
            <pc:docMk/>
            <pc:sldMk cId="531410574" sldId="269"/>
            <ac:inkMk id="145" creationId="{996CC5DB-121C-7D41-893C-90BE94F91DDB}"/>
          </ac:inkMkLst>
        </pc:inkChg>
        <pc:inkChg chg="add del">
          <ac:chgData name="Siao Chi Mok" userId="18801387-fbb2-45af-97c9-c99617212397" providerId="ADAL" clId="{A04B4F7C-230B-F143-966C-815CD6BC1515}" dt="2024-11-07T14:25:04.524" v="601"/>
          <ac:inkMkLst>
            <pc:docMk/>
            <pc:sldMk cId="531410574" sldId="269"/>
            <ac:inkMk id="146" creationId="{CB0891A2-85FB-D80B-0867-A533C7E1816D}"/>
          </ac:inkMkLst>
        </pc:inkChg>
        <pc:inkChg chg="add del">
          <ac:chgData name="Siao Chi Mok" userId="18801387-fbb2-45af-97c9-c99617212397" providerId="ADAL" clId="{A04B4F7C-230B-F143-966C-815CD6BC1515}" dt="2024-11-07T14:25:04.524" v="601"/>
          <ac:inkMkLst>
            <pc:docMk/>
            <pc:sldMk cId="531410574" sldId="269"/>
            <ac:inkMk id="147" creationId="{12C03D85-C1AA-9385-35EC-34AE2B466B62}"/>
          </ac:inkMkLst>
        </pc:inkChg>
        <pc:inkChg chg="add del">
          <ac:chgData name="Siao Chi Mok" userId="18801387-fbb2-45af-97c9-c99617212397" providerId="ADAL" clId="{A04B4F7C-230B-F143-966C-815CD6BC1515}" dt="2024-11-07T14:25:04.524" v="601"/>
          <ac:inkMkLst>
            <pc:docMk/>
            <pc:sldMk cId="531410574" sldId="269"/>
            <ac:inkMk id="148" creationId="{6C69F8D4-1F47-90A3-576B-FE1F4D47E39A}"/>
          </ac:inkMkLst>
        </pc:inkChg>
        <pc:inkChg chg="add del">
          <ac:chgData name="Siao Chi Mok" userId="18801387-fbb2-45af-97c9-c99617212397" providerId="ADAL" clId="{A04B4F7C-230B-F143-966C-815CD6BC1515}" dt="2024-11-07T14:25:04.524" v="601"/>
          <ac:inkMkLst>
            <pc:docMk/>
            <pc:sldMk cId="531410574" sldId="269"/>
            <ac:inkMk id="149" creationId="{34486FC1-DB19-CC3F-A030-E2711437C182}"/>
          </ac:inkMkLst>
        </pc:inkChg>
        <pc:inkChg chg="add reco">
          <ac:chgData name="Siao Chi Mok" userId="18801387-fbb2-45af-97c9-c99617212397" providerId="ADAL" clId="{A04B4F7C-230B-F143-966C-815CD6BC1515}" dt="2024-11-07T14:25:04.524" v="601"/>
          <ac:inkMkLst>
            <pc:docMk/>
            <pc:sldMk cId="531410574" sldId="269"/>
            <ac:inkMk id="150" creationId="{1911885F-BD45-15EA-E8B3-83EFA95505BE}"/>
          </ac:inkMkLst>
        </pc:inkChg>
        <pc:inkChg chg="add">
          <ac:chgData name="Siao Chi Mok" userId="18801387-fbb2-45af-97c9-c99617212397" providerId="ADAL" clId="{A04B4F7C-230B-F143-966C-815CD6BC1515}" dt="2024-11-07T14:25:07.229" v="602"/>
          <ac:inkMkLst>
            <pc:docMk/>
            <pc:sldMk cId="531410574" sldId="269"/>
            <ac:inkMk id="151" creationId="{1ECBD67C-3750-BC65-3618-E78FF63D541F}"/>
          </ac:inkMkLst>
        </pc:inkChg>
        <pc:inkChg chg="add">
          <ac:chgData name="Siao Chi Mok" userId="18801387-fbb2-45af-97c9-c99617212397" providerId="ADAL" clId="{A04B4F7C-230B-F143-966C-815CD6BC1515}" dt="2024-11-07T14:25:12.347" v="603"/>
          <ac:inkMkLst>
            <pc:docMk/>
            <pc:sldMk cId="531410574" sldId="269"/>
            <ac:inkMk id="152" creationId="{ABD4E6B9-343F-C2E4-F429-A20CE1FCE8ED}"/>
          </ac:inkMkLst>
        </pc:inkChg>
        <pc:inkChg chg="add del">
          <ac:chgData name="Siao Chi Mok" userId="18801387-fbb2-45af-97c9-c99617212397" providerId="ADAL" clId="{A04B4F7C-230B-F143-966C-815CD6BC1515}" dt="2024-11-07T14:25:18.626" v="610"/>
          <ac:inkMkLst>
            <pc:docMk/>
            <pc:sldMk cId="531410574" sldId="269"/>
            <ac:inkMk id="153" creationId="{2DFFC461-3125-B99A-BC81-8BEC7B00AF29}"/>
          </ac:inkMkLst>
        </pc:inkChg>
        <pc:inkChg chg="add del">
          <ac:chgData name="Siao Chi Mok" userId="18801387-fbb2-45af-97c9-c99617212397" providerId="ADAL" clId="{A04B4F7C-230B-F143-966C-815CD6BC1515}" dt="2024-11-07T14:25:18.626" v="610"/>
          <ac:inkMkLst>
            <pc:docMk/>
            <pc:sldMk cId="531410574" sldId="269"/>
            <ac:inkMk id="154" creationId="{CEDD63E5-73FF-4BCC-0F40-A5D4546BA7EF}"/>
          </ac:inkMkLst>
        </pc:inkChg>
        <pc:inkChg chg="add del">
          <ac:chgData name="Siao Chi Mok" userId="18801387-fbb2-45af-97c9-c99617212397" providerId="ADAL" clId="{A04B4F7C-230B-F143-966C-815CD6BC1515}" dt="2024-11-07T14:25:18.626" v="610"/>
          <ac:inkMkLst>
            <pc:docMk/>
            <pc:sldMk cId="531410574" sldId="269"/>
            <ac:inkMk id="155" creationId="{23FE792D-ED46-BB8B-E5F7-3436200799A9}"/>
          </ac:inkMkLst>
        </pc:inkChg>
        <pc:inkChg chg="add del">
          <ac:chgData name="Siao Chi Mok" userId="18801387-fbb2-45af-97c9-c99617212397" providerId="ADAL" clId="{A04B4F7C-230B-F143-966C-815CD6BC1515}" dt="2024-11-07T14:25:18.626" v="610"/>
          <ac:inkMkLst>
            <pc:docMk/>
            <pc:sldMk cId="531410574" sldId="269"/>
            <ac:inkMk id="156" creationId="{9E47B2BE-0914-8ADA-E5C2-35848DC98D36}"/>
          </ac:inkMkLst>
        </pc:inkChg>
        <pc:inkChg chg="add del">
          <ac:chgData name="Siao Chi Mok" userId="18801387-fbb2-45af-97c9-c99617212397" providerId="ADAL" clId="{A04B4F7C-230B-F143-966C-815CD6BC1515}" dt="2024-11-07T14:25:18.626" v="610"/>
          <ac:inkMkLst>
            <pc:docMk/>
            <pc:sldMk cId="531410574" sldId="269"/>
            <ac:inkMk id="157" creationId="{7DDAD2E6-D8AB-3F2C-4035-57BBE5FEF5B3}"/>
          </ac:inkMkLst>
        </pc:inkChg>
        <pc:inkChg chg="add del">
          <ac:chgData name="Siao Chi Mok" userId="18801387-fbb2-45af-97c9-c99617212397" providerId="ADAL" clId="{A04B4F7C-230B-F143-966C-815CD6BC1515}" dt="2024-11-07T14:25:18.626" v="610"/>
          <ac:inkMkLst>
            <pc:docMk/>
            <pc:sldMk cId="531410574" sldId="269"/>
            <ac:inkMk id="158" creationId="{A2FF24B2-D644-EF4F-6DD7-57905988ECE4}"/>
          </ac:inkMkLst>
        </pc:inkChg>
        <pc:inkChg chg="add mod reco modStrokes">
          <ac:chgData name="Siao Chi Mok" userId="18801387-fbb2-45af-97c9-c99617212397" providerId="ADAL" clId="{A04B4F7C-230B-F143-966C-815CD6BC1515}" dt="2024-11-07T14:31:11.283" v="683"/>
          <ac:inkMkLst>
            <pc:docMk/>
            <pc:sldMk cId="531410574" sldId="269"/>
            <ac:inkMk id="159" creationId="{CAFC3578-6EB0-0062-6217-7F09A6655E35}"/>
          </ac:inkMkLst>
        </pc:inkChg>
        <pc:inkChg chg="add del">
          <ac:chgData name="Siao Chi Mok" userId="18801387-fbb2-45af-97c9-c99617212397" providerId="ADAL" clId="{A04B4F7C-230B-F143-966C-815CD6BC1515}" dt="2024-11-07T14:25:23.400" v="617"/>
          <ac:inkMkLst>
            <pc:docMk/>
            <pc:sldMk cId="531410574" sldId="269"/>
            <ac:inkMk id="160" creationId="{1DB446BD-EA2A-05A1-725C-E3B6B4CF79CF}"/>
          </ac:inkMkLst>
        </pc:inkChg>
        <pc:inkChg chg="add del">
          <ac:chgData name="Siao Chi Mok" userId="18801387-fbb2-45af-97c9-c99617212397" providerId="ADAL" clId="{A04B4F7C-230B-F143-966C-815CD6BC1515}" dt="2024-11-07T14:25:23.400" v="617"/>
          <ac:inkMkLst>
            <pc:docMk/>
            <pc:sldMk cId="531410574" sldId="269"/>
            <ac:inkMk id="161" creationId="{DF21905C-C166-7F9A-6F02-B54C43D734A9}"/>
          </ac:inkMkLst>
        </pc:inkChg>
        <pc:inkChg chg="add del">
          <ac:chgData name="Siao Chi Mok" userId="18801387-fbb2-45af-97c9-c99617212397" providerId="ADAL" clId="{A04B4F7C-230B-F143-966C-815CD6BC1515}" dt="2024-11-07T14:25:23.400" v="617"/>
          <ac:inkMkLst>
            <pc:docMk/>
            <pc:sldMk cId="531410574" sldId="269"/>
            <ac:inkMk id="162" creationId="{83B6BE8A-97D4-3C84-42BB-FEB33A0174BF}"/>
          </ac:inkMkLst>
        </pc:inkChg>
        <pc:inkChg chg="add del">
          <ac:chgData name="Siao Chi Mok" userId="18801387-fbb2-45af-97c9-c99617212397" providerId="ADAL" clId="{A04B4F7C-230B-F143-966C-815CD6BC1515}" dt="2024-11-07T14:25:23.400" v="617"/>
          <ac:inkMkLst>
            <pc:docMk/>
            <pc:sldMk cId="531410574" sldId="269"/>
            <ac:inkMk id="163" creationId="{A8433F68-5184-5104-8B43-1447B13AC620}"/>
          </ac:inkMkLst>
        </pc:inkChg>
        <pc:inkChg chg="add del">
          <ac:chgData name="Siao Chi Mok" userId="18801387-fbb2-45af-97c9-c99617212397" providerId="ADAL" clId="{A04B4F7C-230B-F143-966C-815CD6BC1515}" dt="2024-11-07T14:25:23.400" v="617"/>
          <ac:inkMkLst>
            <pc:docMk/>
            <pc:sldMk cId="531410574" sldId="269"/>
            <ac:inkMk id="164" creationId="{E8D265E7-D971-D254-5D1F-470959A46157}"/>
          </ac:inkMkLst>
        </pc:inkChg>
        <pc:inkChg chg="add del">
          <ac:chgData name="Siao Chi Mok" userId="18801387-fbb2-45af-97c9-c99617212397" providerId="ADAL" clId="{A04B4F7C-230B-F143-966C-815CD6BC1515}" dt="2024-11-07T14:25:23.400" v="617"/>
          <ac:inkMkLst>
            <pc:docMk/>
            <pc:sldMk cId="531410574" sldId="269"/>
            <ac:inkMk id="165" creationId="{F7C68C28-E25C-EE36-2E28-ADC9A85097C8}"/>
          </ac:inkMkLst>
        </pc:inkChg>
        <pc:inkChg chg="add reco">
          <ac:chgData name="Siao Chi Mok" userId="18801387-fbb2-45af-97c9-c99617212397" providerId="ADAL" clId="{A04B4F7C-230B-F143-966C-815CD6BC1515}" dt="2024-11-07T14:25:23.400" v="617"/>
          <ac:inkMkLst>
            <pc:docMk/>
            <pc:sldMk cId="531410574" sldId="269"/>
            <ac:inkMk id="166" creationId="{DB758B93-CF8C-62C6-F5AE-121A6862A44A}"/>
          </ac:inkMkLst>
        </pc:inkChg>
        <pc:inkChg chg="add del">
          <ac:chgData name="Siao Chi Mok" userId="18801387-fbb2-45af-97c9-c99617212397" providerId="ADAL" clId="{A04B4F7C-230B-F143-966C-815CD6BC1515}" dt="2024-11-07T14:25:29.248" v="621"/>
          <ac:inkMkLst>
            <pc:docMk/>
            <pc:sldMk cId="531410574" sldId="269"/>
            <ac:inkMk id="167" creationId="{EB59D5FE-D6E4-C790-866C-0A313F2044E2}"/>
          </ac:inkMkLst>
        </pc:inkChg>
        <pc:inkChg chg="add del">
          <ac:chgData name="Siao Chi Mok" userId="18801387-fbb2-45af-97c9-c99617212397" providerId="ADAL" clId="{A04B4F7C-230B-F143-966C-815CD6BC1515}" dt="2024-11-07T14:25:29.248" v="621"/>
          <ac:inkMkLst>
            <pc:docMk/>
            <pc:sldMk cId="531410574" sldId="269"/>
            <ac:inkMk id="168" creationId="{B66C2EFB-332F-614E-9F44-413F30C3B9A2}"/>
          </ac:inkMkLst>
        </pc:inkChg>
        <pc:inkChg chg="add del">
          <ac:chgData name="Siao Chi Mok" userId="18801387-fbb2-45af-97c9-c99617212397" providerId="ADAL" clId="{A04B4F7C-230B-F143-966C-815CD6BC1515}" dt="2024-11-07T14:25:29.248" v="621"/>
          <ac:inkMkLst>
            <pc:docMk/>
            <pc:sldMk cId="531410574" sldId="269"/>
            <ac:inkMk id="169" creationId="{DE441B1F-5DF0-517D-C951-6B28DDACBF69}"/>
          </ac:inkMkLst>
        </pc:inkChg>
        <pc:inkChg chg="add reco">
          <ac:chgData name="Siao Chi Mok" userId="18801387-fbb2-45af-97c9-c99617212397" providerId="ADAL" clId="{A04B4F7C-230B-F143-966C-815CD6BC1515}" dt="2024-11-07T14:25:29.248" v="621"/>
          <ac:inkMkLst>
            <pc:docMk/>
            <pc:sldMk cId="531410574" sldId="269"/>
            <ac:inkMk id="170" creationId="{87917B47-602F-8DC7-41A3-9A48F6ADFA04}"/>
          </ac:inkMkLst>
        </pc:inkChg>
        <pc:inkChg chg="add del">
          <ac:chgData name="Siao Chi Mok" userId="18801387-fbb2-45af-97c9-c99617212397" providerId="ADAL" clId="{A04B4F7C-230B-F143-966C-815CD6BC1515}" dt="2024-11-07T14:25:32.648" v="623"/>
          <ac:inkMkLst>
            <pc:docMk/>
            <pc:sldMk cId="531410574" sldId="269"/>
            <ac:inkMk id="171" creationId="{A85BD348-0DCD-077B-7FE8-4DE4EDE3DC03}"/>
          </ac:inkMkLst>
        </pc:inkChg>
        <pc:inkChg chg="add del">
          <ac:chgData name="Siao Chi Mok" userId="18801387-fbb2-45af-97c9-c99617212397" providerId="ADAL" clId="{A04B4F7C-230B-F143-966C-815CD6BC1515}" dt="2024-11-07T14:25:37.101" v="626"/>
          <ac:inkMkLst>
            <pc:docMk/>
            <pc:sldMk cId="531410574" sldId="269"/>
            <ac:inkMk id="172" creationId="{02996761-8258-FFC6-9E16-E8CD94F6EC46}"/>
          </ac:inkMkLst>
        </pc:inkChg>
        <pc:inkChg chg="add del">
          <ac:chgData name="Siao Chi Mok" userId="18801387-fbb2-45af-97c9-c99617212397" providerId="ADAL" clId="{A04B4F7C-230B-F143-966C-815CD6BC1515}" dt="2024-11-07T14:25:37.101" v="626"/>
          <ac:inkMkLst>
            <pc:docMk/>
            <pc:sldMk cId="531410574" sldId="269"/>
            <ac:inkMk id="173" creationId="{779B349D-FB66-9C21-9FE6-B5A452D37487}"/>
          </ac:inkMkLst>
        </pc:inkChg>
        <pc:inkChg chg="add reco">
          <ac:chgData name="Siao Chi Mok" userId="18801387-fbb2-45af-97c9-c99617212397" providerId="ADAL" clId="{A04B4F7C-230B-F143-966C-815CD6BC1515}" dt="2024-11-07T14:25:37.101" v="626"/>
          <ac:inkMkLst>
            <pc:docMk/>
            <pc:sldMk cId="531410574" sldId="269"/>
            <ac:inkMk id="174" creationId="{D3F10097-A78D-17B4-9F1F-30796B84808E}"/>
          </ac:inkMkLst>
        </pc:inkChg>
        <pc:inkChg chg="add">
          <ac:chgData name="Siao Chi Mok" userId="18801387-fbb2-45af-97c9-c99617212397" providerId="ADAL" clId="{A04B4F7C-230B-F143-966C-815CD6BC1515}" dt="2024-11-07T14:25:39.991" v="627"/>
          <ac:inkMkLst>
            <pc:docMk/>
            <pc:sldMk cId="531410574" sldId="269"/>
            <ac:inkMk id="175" creationId="{6D615DF0-2BFB-EB06-2C38-FD5267F73C45}"/>
          </ac:inkMkLst>
        </pc:inkChg>
        <pc:inkChg chg="add del">
          <ac:chgData name="Siao Chi Mok" userId="18801387-fbb2-45af-97c9-c99617212397" providerId="ADAL" clId="{A04B4F7C-230B-F143-966C-815CD6BC1515}" dt="2024-11-07T14:25:45.441" v="631"/>
          <ac:inkMkLst>
            <pc:docMk/>
            <pc:sldMk cId="531410574" sldId="269"/>
            <ac:inkMk id="176" creationId="{962CD8C6-2263-9262-1AD9-3A80A28658CA}"/>
          </ac:inkMkLst>
        </pc:inkChg>
        <pc:inkChg chg="add del">
          <ac:chgData name="Siao Chi Mok" userId="18801387-fbb2-45af-97c9-c99617212397" providerId="ADAL" clId="{A04B4F7C-230B-F143-966C-815CD6BC1515}" dt="2024-11-07T14:25:45.441" v="631"/>
          <ac:inkMkLst>
            <pc:docMk/>
            <pc:sldMk cId="531410574" sldId="269"/>
            <ac:inkMk id="177" creationId="{531FC775-160D-28C0-CDE2-4E56BC2B3AAD}"/>
          </ac:inkMkLst>
        </pc:inkChg>
        <pc:inkChg chg="add del reco">
          <ac:chgData name="Siao Chi Mok" userId="18801387-fbb2-45af-97c9-c99617212397" providerId="ADAL" clId="{A04B4F7C-230B-F143-966C-815CD6BC1515}" dt="2024-11-07T14:25:45.441" v="631"/>
          <ac:inkMkLst>
            <pc:docMk/>
            <pc:sldMk cId="531410574" sldId="269"/>
            <ac:inkMk id="178" creationId="{A09CA909-653A-86AA-722B-215131ECA307}"/>
          </ac:inkMkLst>
        </pc:inkChg>
        <pc:inkChg chg="add del">
          <ac:chgData name="Siao Chi Mok" userId="18801387-fbb2-45af-97c9-c99617212397" providerId="ADAL" clId="{A04B4F7C-230B-F143-966C-815CD6BC1515}" dt="2024-11-07T14:25:50.433" v="638"/>
          <ac:inkMkLst>
            <pc:docMk/>
            <pc:sldMk cId="531410574" sldId="269"/>
            <ac:inkMk id="179" creationId="{8515CE26-579E-943B-18E9-AEBBF4D0992F}"/>
          </ac:inkMkLst>
        </pc:inkChg>
        <pc:inkChg chg="add del">
          <ac:chgData name="Siao Chi Mok" userId="18801387-fbb2-45af-97c9-c99617212397" providerId="ADAL" clId="{A04B4F7C-230B-F143-966C-815CD6BC1515}" dt="2024-11-07T14:25:50.433" v="638"/>
          <ac:inkMkLst>
            <pc:docMk/>
            <pc:sldMk cId="531410574" sldId="269"/>
            <ac:inkMk id="180" creationId="{4C8C432A-2AA8-D02E-EAE8-D2A175FB8364}"/>
          </ac:inkMkLst>
        </pc:inkChg>
        <pc:inkChg chg="add del">
          <ac:chgData name="Siao Chi Mok" userId="18801387-fbb2-45af-97c9-c99617212397" providerId="ADAL" clId="{A04B4F7C-230B-F143-966C-815CD6BC1515}" dt="2024-11-07T14:25:50.433" v="638"/>
          <ac:inkMkLst>
            <pc:docMk/>
            <pc:sldMk cId="531410574" sldId="269"/>
            <ac:inkMk id="181" creationId="{8827CC3D-468E-2605-B13A-190EF82D69F3}"/>
          </ac:inkMkLst>
        </pc:inkChg>
        <pc:inkChg chg="add del">
          <ac:chgData name="Siao Chi Mok" userId="18801387-fbb2-45af-97c9-c99617212397" providerId="ADAL" clId="{A04B4F7C-230B-F143-966C-815CD6BC1515}" dt="2024-11-07T14:25:50.433" v="638"/>
          <ac:inkMkLst>
            <pc:docMk/>
            <pc:sldMk cId="531410574" sldId="269"/>
            <ac:inkMk id="182" creationId="{0198073C-3BDB-E038-B787-A04A87A72596}"/>
          </ac:inkMkLst>
        </pc:inkChg>
        <pc:inkChg chg="add del">
          <ac:chgData name="Siao Chi Mok" userId="18801387-fbb2-45af-97c9-c99617212397" providerId="ADAL" clId="{A04B4F7C-230B-F143-966C-815CD6BC1515}" dt="2024-11-07T14:25:50.433" v="638"/>
          <ac:inkMkLst>
            <pc:docMk/>
            <pc:sldMk cId="531410574" sldId="269"/>
            <ac:inkMk id="183" creationId="{E8D818A0-66BD-9B5E-6890-00D3490331D1}"/>
          </ac:inkMkLst>
        </pc:inkChg>
        <pc:inkChg chg="add del">
          <ac:chgData name="Siao Chi Mok" userId="18801387-fbb2-45af-97c9-c99617212397" providerId="ADAL" clId="{A04B4F7C-230B-F143-966C-815CD6BC1515}" dt="2024-11-07T14:25:50.433" v="638"/>
          <ac:inkMkLst>
            <pc:docMk/>
            <pc:sldMk cId="531410574" sldId="269"/>
            <ac:inkMk id="184" creationId="{0BB8B9D4-EA7C-E62C-9E90-A0CC3C62F75A}"/>
          </ac:inkMkLst>
        </pc:inkChg>
        <pc:inkChg chg="add reco">
          <ac:chgData name="Siao Chi Mok" userId="18801387-fbb2-45af-97c9-c99617212397" providerId="ADAL" clId="{A04B4F7C-230B-F143-966C-815CD6BC1515}" dt="2024-11-07T14:25:50.433" v="638"/>
          <ac:inkMkLst>
            <pc:docMk/>
            <pc:sldMk cId="531410574" sldId="269"/>
            <ac:inkMk id="185" creationId="{33AD3C51-366F-3D88-7881-12CACDE5686D}"/>
          </ac:inkMkLst>
        </pc:inkChg>
        <pc:inkChg chg="add del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86" creationId="{F4BFCC2D-0D8B-FAE3-2F9E-9862B273F534}"/>
          </ac:inkMkLst>
        </pc:inkChg>
        <pc:inkChg chg="add del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87" creationId="{B34DA3EE-D4B4-449B-616D-FFBF438ADDF6}"/>
          </ac:inkMkLst>
        </pc:inkChg>
        <pc:inkChg chg="add del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88" creationId="{68D9FA65-3BB1-4FF1-EAA6-B6F473930FCA}"/>
          </ac:inkMkLst>
        </pc:inkChg>
        <pc:inkChg chg="add del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89" creationId="{A1051A2F-D2E9-8A81-643A-2350581E7979}"/>
          </ac:inkMkLst>
        </pc:inkChg>
        <pc:inkChg chg="add del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90" creationId="{447D5B83-DD0D-7893-1025-FA26A4DA5C35}"/>
          </ac:inkMkLst>
        </pc:inkChg>
        <pc:inkChg chg="add del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91" creationId="{B1AE6A8D-3711-FF56-58FC-47A53639848E}"/>
          </ac:inkMkLst>
        </pc:inkChg>
        <pc:inkChg chg="add del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92" creationId="{51E8D952-11F1-9A9C-74BC-DF4290B37825}"/>
          </ac:inkMkLst>
        </pc:inkChg>
        <pc:inkChg chg="add reco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93" creationId="{127C7827-3458-85F4-C20D-01B8B94B5B9D}"/>
          </ac:inkMkLst>
        </pc:inkChg>
        <pc:inkChg chg="add reco">
          <ac:chgData name="Siao Chi Mok" userId="18801387-fbb2-45af-97c9-c99617212397" providerId="ADAL" clId="{A04B4F7C-230B-F143-966C-815CD6BC1515}" dt="2024-11-07T14:25:55.592" v="646"/>
          <ac:inkMkLst>
            <pc:docMk/>
            <pc:sldMk cId="531410574" sldId="269"/>
            <ac:inkMk id="194" creationId="{5BA1FE3F-D6E4-660B-3185-490213B5C972}"/>
          </ac:inkMkLst>
        </pc:inkChg>
        <pc:inkChg chg="add del">
          <ac:chgData name="Siao Chi Mok" userId="18801387-fbb2-45af-97c9-c99617212397" providerId="ADAL" clId="{A04B4F7C-230B-F143-966C-815CD6BC1515}" dt="2024-11-07T14:26:03.174" v="648"/>
          <ac:inkMkLst>
            <pc:docMk/>
            <pc:sldMk cId="531410574" sldId="269"/>
            <ac:inkMk id="195" creationId="{F51851C6-28CF-7C1C-3575-02C8717F085D}"/>
          </ac:inkMkLst>
        </pc:inkChg>
        <pc:inkChg chg="add del">
          <ac:chgData name="Siao Chi Mok" userId="18801387-fbb2-45af-97c9-c99617212397" providerId="ADAL" clId="{A04B4F7C-230B-F143-966C-815CD6BC1515}" dt="2024-11-07T14:26:05.730" v="651"/>
          <ac:inkMkLst>
            <pc:docMk/>
            <pc:sldMk cId="531410574" sldId="269"/>
            <ac:inkMk id="196" creationId="{71567817-88FD-8F3D-7409-1EE8A97978AA}"/>
          </ac:inkMkLst>
        </pc:inkChg>
        <pc:inkChg chg="add del">
          <ac:chgData name="Siao Chi Mok" userId="18801387-fbb2-45af-97c9-c99617212397" providerId="ADAL" clId="{A04B4F7C-230B-F143-966C-815CD6BC1515}" dt="2024-11-07T14:26:05.730" v="651"/>
          <ac:inkMkLst>
            <pc:docMk/>
            <pc:sldMk cId="531410574" sldId="269"/>
            <ac:inkMk id="197" creationId="{4F645628-48EB-77E2-B2AB-4DA4505488EF}"/>
          </ac:inkMkLst>
        </pc:inkChg>
        <pc:inkChg chg="add reco">
          <ac:chgData name="Siao Chi Mok" userId="18801387-fbb2-45af-97c9-c99617212397" providerId="ADAL" clId="{A04B4F7C-230B-F143-966C-815CD6BC1515}" dt="2024-11-07T14:26:05.730" v="651"/>
          <ac:inkMkLst>
            <pc:docMk/>
            <pc:sldMk cId="531410574" sldId="269"/>
            <ac:inkMk id="198" creationId="{24C76C97-DE8F-B213-D9F8-24F40A92A3F6}"/>
          </ac:inkMkLst>
        </pc:inkChg>
        <pc:inkChg chg="add">
          <ac:chgData name="Siao Chi Mok" userId="18801387-fbb2-45af-97c9-c99617212397" providerId="ADAL" clId="{A04B4F7C-230B-F143-966C-815CD6BC1515}" dt="2024-11-07T14:26:09.310" v="652"/>
          <ac:inkMkLst>
            <pc:docMk/>
            <pc:sldMk cId="531410574" sldId="269"/>
            <ac:inkMk id="199" creationId="{DF784AF7-45DA-E6FE-45A7-7E985F1D45E0}"/>
          </ac:inkMkLst>
        </pc:inkChg>
        <pc:inkChg chg="add">
          <ac:chgData name="Siao Chi Mok" userId="18801387-fbb2-45af-97c9-c99617212397" providerId="ADAL" clId="{A04B4F7C-230B-F143-966C-815CD6BC1515}" dt="2024-11-07T14:26:19.379" v="653"/>
          <ac:inkMkLst>
            <pc:docMk/>
            <pc:sldMk cId="531410574" sldId="269"/>
            <ac:inkMk id="200" creationId="{69E10A1F-6367-4D8C-4036-59D4C006027D}"/>
          </ac:inkMkLst>
        </pc:inkChg>
        <pc:inkChg chg="add del">
          <ac:chgData name="Siao Chi Mok" userId="18801387-fbb2-45af-97c9-c99617212397" providerId="ADAL" clId="{A04B4F7C-230B-F143-966C-815CD6BC1515}" dt="2024-11-07T14:26:24.121" v="658"/>
          <ac:inkMkLst>
            <pc:docMk/>
            <pc:sldMk cId="531410574" sldId="269"/>
            <ac:inkMk id="201" creationId="{3596E796-3B86-22BF-0F5F-38309F49ED4F}"/>
          </ac:inkMkLst>
        </pc:inkChg>
        <pc:inkChg chg="add del">
          <ac:chgData name="Siao Chi Mok" userId="18801387-fbb2-45af-97c9-c99617212397" providerId="ADAL" clId="{A04B4F7C-230B-F143-966C-815CD6BC1515}" dt="2024-11-07T14:26:24.121" v="658"/>
          <ac:inkMkLst>
            <pc:docMk/>
            <pc:sldMk cId="531410574" sldId="269"/>
            <ac:inkMk id="202" creationId="{94EDCFF8-DB05-7CA2-BA1D-44445DE4DEDA}"/>
          </ac:inkMkLst>
        </pc:inkChg>
        <pc:inkChg chg="add del">
          <ac:chgData name="Siao Chi Mok" userId="18801387-fbb2-45af-97c9-c99617212397" providerId="ADAL" clId="{A04B4F7C-230B-F143-966C-815CD6BC1515}" dt="2024-11-07T14:26:24.121" v="658"/>
          <ac:inkMkLst>
            <pc:docMk/>
            <pc:sldMk cId="531410574" sldId="269"/>
            <ac:inkMk id="203" creationId="{8CFBFCB3-717A-E788-C8EB-3958E354631C}"/>
          </ac:inkMkLst>
        </pc:inkChg>
        <pc:inkChg chg="add del">
          <ac:chgData name="Siao Chi Mok" userId="18801387-fbb2-45af-97c9-c99617212397" providerId="ADAL" clId="{A04B4F7C-230B-F143-966C-815CD6BC1515}" dt="2024-11-07T14:26:24.121" v="658"/>
          <ac:inkMkLst>
            <pc:docMk/>
            <pc:sldMk cId="531410574" sldId="269"/>
            <ac:inkMk id="204" creationId="{E903D598-4541-D696-A25F-D735016CF882}"/>
          </ac:inkMkLst>
        </pc:inkChg>
        <pc:inkChg chg="add reco">
          <ac:chgData name="Siao Chi Mok" userId="18801387-fbb2-45af-97c9-c99617212397" providerId="ADAL" clId="{A04B4F7C-230B-F143-966C-815CD6BC1515}" dt="2024-11-07T14:26:24.121" v="658"/>
          <ac:inkMkLst>
            <pc:docMk/>
            <pc:sldMk cId="531410574" sldId="269"/>
            <ac:inkMk id="205" creationId="{73B9A5C1-71EA-27C7-89BC-2FC796548594}"/>
          </ac:inkMkLst>
        </pc:inkChg>
        <pc:inkChg chg="add del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06" creationId="{327DCF3E-643C-655F-6F1E-A320F498029A}"/>
          </ac:inkMkLst>
        </pc:inkChg>
        <pc:inkChg chg="add del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07" creationId="{5E383421-C34C-8720-FCA3-1396FF91AA20}"/>
          </ac:inkMkLst>
        </pc:inkChg>
        <pc:inkChg chg="add del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08" creationId="{F9631D65-8D0B-0DB2-3E93-7747AFF3C9D2}"/>
          </ac:inkMkLst>
        </pc:inkChg>
        <pc:inkChg chg="add del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09" creationId="{E1BF00DB-E3B3-F2DA-EF24-3DC745AEA24A}"/>
          </ac:inkMkLst>
        </pc:inkChg>
        <pc:inkChg chg="add del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10" creationId="{9100C572-D00D-AC18-A5C0-5799F76857DC}"/>
          </ac:inkMkLst>
        </pc:inkChg>
        <pc:inkChg chg="add del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11" creationId="{46026AEC-4825-3DBB-3691-AA6172CD80A6}"/>
          </ac:inkMkLst>
        </pc:inkChg>
        <pc:inkChg chg="add del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12" creationId="{B30D4C30-F9AA-1ECC-082F-ED8F5D9B343C}"/>
          </ac:inkMkLst>
        </pc:inkChg>
        <pc:inkChg chg="add reco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13" creationId="{238772A8-6FAA-084B-B125-CA302255B8ED}"/>
          </ac:inkMkLst>
        </pc:inkChg>
        <pc:inkChg chg="add reco">
          <ac:chgData name="Siao Chi Mok" userId="18801387-fbb2-45af-97c9-c99617212397" providerId="ADAL" clId="{A04B4F7C-230B-F143-966C-815CD6BC1515}" dt="2024-11-07T14:26:28.647" v="666"/>
          <ac:inkMkLst>
            <pc:docMk/>
            <pc:sldMk cId="531410574" sldId="269"/>
            <ac:inkMk id="214" creationId="{8D7C945D-CEA8-79C7-B889-8D8B4E74BE18}"/>
          </ac:inkMkLst>
        </pc:inkChg>
        <pc:inkChg chg="add del">
          <ac:chgData name="Siao Chi Mok" userId="18801387-fbb2-45af-97c9-c99617212397" providerId="ADAL" clId="{A04B4F7C-230B-F143-966C-815CD6BC1515}" dt="2024-11-07T14:26:34.126" v="669"/>
          <ac:inkMkLst>
            <pc:docMk/>
            <pc:sldMk cId="531410574" sldId="269"/>
            <ac:inkMk id="215" creationId="{1745BD62-A049-9D26-8DED-376543835E7A}"/>
          </ac:inkMkLst>
        </pc:inkChg>
        <pc:inkChg chg="add del">
          <ac:chgData name="Siao Chi Mok" userId="18801387-fbb2-45af-97c9-c99617212397" providerId="ADAL" clId="{A04B4F7C-230B-F143-966C-815CD6BC1515}" dt="2024-11-07T14:26:34.126" v="669"/>
          <ac:inkMkLst>
            <pc:docMk/>
            <pc:sldMk cId="531410574" sldId="269"/>
            <ac:inkMk id="216" creationId="{F34FC1B9-860A-81EA-7E56-EF11D7020F18}"/>
          </ac:inkMkLst>
        </pc:inkChg>
        <pc:inkChg chg="add reco">
          <ac:chgData name="Siao Chi Mok" userId="18801387-fbb2-45af-97c9-c99617212397" providerId="ADAL" clId="{A04B4F7C-230B-F143-966C-815CD6BC1515}" dt="2024-11-07T14:26:34.126" v="669"/>
          <ac:inkMkLst>
            <pc:docMk/>
            <pc:sldMk cId="531410574" sldId="269"/>
            <ac:inkMk id="217" creationId="{1BFA867A-7FC7-82BC-7693-A5EB5384425B}"/>
          </ac:inkMkLst>
        </pc:inkChg>
        <pc:inkChg chg="add del">
          <ac:chgData name="Siao Chi Mok" userId="18801387-fbb2-45af-97c9-c99617212397" providerId="ADAL" clId="{A04B4F7C-230B-F143-966C-815CD6BC1515}" dt="2024-11-07T14:26:55.710" v="672"/>
          <ac:inkMkLst>
            <pc:docMk/>
            <pc:sldMk cId="531410574" sldId="269"/>
            <ac:inkMk id="218" creationId="{BF998D19-5093-9CFC-62D6-86AD45FC2097}"/>
          </ac:inkMkLst>
        </pc:inkChg>
        <pc:inkChg chg="add">
          <ac:chgData name="Siao Chi Mok" userId="18801387-fbb2-45af-97c9-c99617212397" providerId="ADAL" clId="{A04B4F7C-230B-F143-966C-815CD6BC1515}" dt="2024-11-07T14:26:57.818" v="673"/>
          <ac:inkMkLst>
            <pc:docMk/>
            <pc:sldMk cId="531410574" sldId="269"/>
            <ac:inkMk id="219" creationId="{D78520AF-E940-758A-EAAD-F753F6FAA15D}"/>
          </ac:inkMkLst>
        </pc:inkChg>
      </pc:sldChg>
    </pc:docChg>
  </pc:docChgLst>
  <pc:docChgLst>
    <pc:chgData name="Siao Chi Mok" userId="18801387-fbb2-45af-97c9-c99617212397" providerId="ADAL" clId="{2A5C2928-C034-4094-911F-5FF7D040873B}"/>
    <pc:docChg chg="undo redo custSel addSld delSld modSld sldOrd">
      <pc:chgData name="Siao Chi Mok" userId="18801387-fbb2-45af-97c9-c99617212397" providerId="ADAL" clId="{2A5C2928-C034-4094-911F-5FF7D040873B}" dt="2024-11-07T23:17:25.398" v="6765"/>
      <pc:docMkLst>
        <pc:docMk/>
      </pc:docMkLst>
      <pc:sldChg chg="delSp delDesignElem">
        <pc:chgData name="Siao Chi Mok" userId="18801387-fbb2-45af-97c9-c99617212397" providerId="ADAL" clId="{2A5C2928-C034-4094-911F-5FF7D040873B}" dt="2024-11-06T14:45:21.363" v="1444"/>
        <pc:sldMkLst>
          <pc:docMk/>
          <pc:sldMk cId="3143508672" sldId="256"/>
        </pc:sldMkLst>
        <pc:spChg chg="del">
          <ac:chgData name="Siao Chi Mok" userId="18801387-fbb2-45af-97c9-c99617212397" providerId="ADAL" clId="{2A5C2928-C034-4094-911F-5FF7D040873B}" dt="2024-11-06T14:45:21.363" v="1444"/>
          <ac:spMkLst>
            <pc:docMk/>
            <pc:sldMk cId="3143508672" sldId="256"/>
            <ac:spMk id="26" creationId="{EB1836F0-F9E0-4D93-9BDD-7EEC6EA05F7B}"/>
          </ac:spMkLst>
        </pc:spChg>
        <pc:spChg chg="del">
          <ac:chgData name="Siao Chi Mok" userId="18801387-fbb2-45af-97c9-c99617212397" providerId="ADAL" clId="{2A5C2928-C034-4094-911F-5FF7D040873B}" dt="2024-11-06T14:45:21.363" v="1444"/>
          <ac:spMkLst>
            <pc:docMk/>
            <pc:sldMk cId="3143508672" sldId="256"/>
            <ac:spMk id="30" creationId="{6D2F28D1-82F9-40FE-935C-85ECF7660D2D}"/>
          </ac:spMkLst>
        </pc:spChg>
        <pc:spChg chg="del">
          <ac:chgData name="Siao Chi Mok" userId="18801387-fbb2-45af-97c9-c99617212397" providerId="ADAL" clId="{2A5C2928-C034-4094-911F-5FF7D040873B}" dt="2024-11-06T14:45:21.363" v="1444"/>
          <ac:spMkLst>
            <pc:docMk/>
            <pc:sldMk cId="3143508672" sldId="256"/>
            <ac:spMk id="32" creationId="{4B670E93-2F53-48FC-AB6C-E99E22D17F31}"/>
          </ac:spMkLst>
        </pc:spChg>
        <pc:cxnChg chg="del">
          <ac:chgData name="Siao Chi Mok" userId="18801387-fbb2-45af-97c9-c99617212397" providerId="ADAL" clId="{2A5C2928-C034-4094-911F-5FF7D040873B}" dt="2024-11-06T14:45:21.363" v="1444"/>
          <ac:cxnSpMkLst>
            <pc:docMk/>
            <pc:sldMk cId="3143508672" sldId="256"/>
            <ac:cxnSpMk id="28" creationId="{7A49EFD3-A806-4D59-99F1-AA9AFAE4EF71}"/>
          </ac:cxnSpMkLst>
        </pc:cxnChg>
      </pc:sldChg>
      <pc:sldChg chg="modSp mod">
        <pc:chgData name="Siao Chi Mok" userId="18801387-fbb2-45af-97c9-c99617212397" providerId="ADAL" clId="{2A5C2928-C034-4094-911F-5FF7D040873B}" dt="2024-11-07T14:33:44.321" v="6477" actId="179"/>
        <pc:sldMkLst>
          <pc:docMk/>
          <pc:sldMk cId="1019095472" sldId="258"/>
        </pc:sldMkLst>
        <pc:spChg chg="mod">
          <ac:chgData name="Siao Chi Mok" userId="18801387-fbb2-45af-97c9-c99617212397" providerId="ADAL" clId="{2A5C2928-C034-4094-911F-5FF7D040873B}" dt="2024-11-06T14:49:04.403" v="1463"/>
          <ac:spMkLst>
            <pc:docMk/>
            <pc:sldMk cId="1019095472" sldId="258"/>
            <ac:spMk id="2" creationId="{FE449CC5-63C6-E04E-ABAA-0FD8D24AB42B}"/>
          </ac:spMkLst>
        </pc:spChg>
        <pc:spChg chg="mod">
          <ac:chgData name="Siao Chi Mok" userId="18801387-fbb2-45af-97c9-c99617212397" providerId="ADAL" clId="{2A5C2928-C034-4094-911F-5FF7D040873B}" dt="2024-11-07T14:33:44.321" v="6477" actId="179"/>
          <ac:spMkLst>
            <pc:docMk/>
            <pc:sldMk cId="1019095472" sldId="258"/>
            <ac:spMk id="5" creationId="{B1283944-1A5F-05CD-C15B-8632E3B69E09}"/>
          </ac:spMkLst>
        </pc:spChg>
      </pc:sldChg>
      <pc:sldChg chg="addSp delSp modSp mod">
        <pc:chgData name="Siao Chi Mok" userId="18801387-fbb2-45af-97c9-c99617212397" providerId="ADAL" clId="{2A5C2928-C034-4094-911F-5FF7D040873B}" dt="2024-11-07T11:22:36.416" v="4466" actId="1038"/>
        <pc:sldMkLst>
          <pc:docMk/>
          <pc:sldMk cId="3423228762" sldId="259"/>
        </pc:sldMkLst>
        <pc:spChg chg="mod">
          <ac:chgData name="Siao Chi Mok" userId="18801387-fbb2-45af-97c9-c99617212397" providerId="ADAL" clId="{2A5C2928-C034-4094-911F-5FF7D040873B}" dt="2024-11-06T14:49:04.403" v="1463"/>
          <ac:spMkLst>
            <pc:docMk/>
            <pc:sldMk cId="3423228762" sldId="259"/>
            <ac:spMk id="2" creationId="{E5EE8778-2B85-EE23-062A-F22164E31654}"/>
          </ac:spMkLst>
        </pc:spChg>
        <pc:spChg chg="del">
          <ac:chgData name="Siao Chi Mok" userId="18801387-fbb2-45af-97c9-c99617212397" providerId="ADAL" clId="{2A5C2928-C034-4094-911F-5FF7D040873B}" dt="2024-11-06T13:32:22.601" v="34" actId="1032"/>
          <ac:spMkLst>
            <pc:docMk/>
            <pc:sldMk cId="3423228762" sldId="259"/>
            <ac:spMk id="3" creationId="{542794BB-0E43-D59E-384B-847E6DA7C959}"/>
          </ac:spMkLst>
        </pc:spChg>
        <pc:spChg chg="add mod">
          <ac:chgData name="Siao Chi Mok" userId="18801387-fbb2-45af-97c9-c99617212397" providerId="ADAL" clId="{2A5C2928-C034-4094-911F-5FF7D040873B}" dt="2024-11-07T11:22:36.416" v="4466" actId="1038"/>
          <ac:spMkLst>
            <pc:docMk/>
            <pc:sldMk cId="3423228762" sldId="259"/>
            <ac:spMk id="3" creationId="{5614CB31-126C-E8AE-EAE0-70A549125B00}"/>
          </ac:spMkLst>
        </pc:spChg>
        <pc:spChg chg="add mod">
          <ac:chgData name="Siao Chi Mok" userId="18801387-fbb2-45af-97c9-c99617212397" providerId="ADAL" clId="{2A5C2928-C034-4094-911F-5FF7D040873B}" dt="2024-11-07T11:22:19.945" v="4440" actId="1037"/>
          <ac:spMkLst>
            <pc:docMk/>
            <pc:sldMk cId="3423228762" sldId="259"/>
            <ac:spMk id="4" creationId="{824B7F3E-9FF9-03E2-33CB-24DC46113E39}"/>
          </ac:spMkLst>
        </pc:spChg>
        <pc:spChg chg="add mod">
          <ac:chgData name="Siao Chi Mok" userId="18801387-fbb2-45af-97c9-c99617212397" providerId="ADAL" clId="{2A5C2928-C034-4094-911F-5FF7D040873B}" dt="2024-11-06T14:49:04.403" v="1463"/>
          <ac:spMkLst>
            <pc:docMk/>
            <pc:sldMk cId="3423228762" sldId="259"/>
            <ac:spMk id="8" creationId="{4278E216-96F7-77CF-26D9-87EAFD0833ED}"/>
          </ac:spMkLst>
        </pc:spChg>
        <pc:spChg chg="add mod">
          <ac:chgData name="Siao Chi Mok" userId="18801387-fbb2-45af-97c9-c99617212397" providerId="ADAL" clId="{2A5C2928-C034-4094-911F-5FF7D040873B}" dt="2024-11-06T14:47:06.577" v="1459" actId="13822"/>
          <ac:spMkLst>
            <pc:docMk/>
            <pc:sldMk cId="3423228762" sldId="259"/>
            <ac:spMk id="9" creationId="{55E88ACC-E56D-A5E3-3428-AAE836C12B3D}"/>
          </ac:spMkLst>
        </pc:spChg>
        <pc:spChg chg="add mod">
          <ac:chgData name="Siao Chi Mok" userId="18801387-fbb2-45af-97c9-c99617212397" providerId="ADAL" clId="{2A5C2928-C034-4094-911F-5FF7D040873B}" dt="2024-11-06T14:47:06.970" v="1460" actId="13822"/>
          <ac:spMkLst>
            <pc:docMk/>
            <pc:sldMk cId="3423228762" sldId="259"/>
            <ac:spMk id="10" creationId="{90C59D18-E3B4-724F-CA03-4F15FE01C3F8}"/>
          </ac:spMkLst>
        </pc:spChg>
        <pc:spChg chg="add mod">
          <ac:chgData name="Siao Chi Mok" userId="18801387-fbb2-45af-97c9-c99617212397" providerId="ADAL" clId="{2A5C2928-C034-4094-911F-5FF7D040873B}" dt="2024-11-06T13:41:23.027" v="664" actId="20577"/>
          <ac:spMkLst>
            <pc:docMk/>
            <pc:sldMk cId="3423228762" sldId="259"/>
            <ac:spMk id="11" creationId="{B4E12CF3-9D15-F218-B322-AD87A7BB3173}"/>
          </ac:spMkLst>
        </pc:spChg>
        <pc:spChg chg="add mod">
          <ac:chgData name="Siao Chi Mok" userId="18801387-fbb2-45af-97c9-c99617212397" providerId="ADAL" clId="{2A5C2928-C034-4094-911F-5FF7D040873B}" dt="2024-11-06T13:40:58.743" v="610" actId="20577"/>
          <ac:spMkLst>
            <pc:docMk/>
            <pc:sldMk cId="3423228762" sldId="259"/>
            <ac:spMk id="12" creationId="{0F2F0B70-A6D1-955D-6004-4406D54A1D8A}"/>
          </ac:spMkLst>
        </pc:spChg>
        <pc:spChg chg="add del">
          <ac:chgData name="Siao Chi Mok" userId="18801387-fbb2-45af-97c9-c99617212397" providerId="ADAL" clId="{2A5C2928-C034-4094-911F-5FF7D040873B}" dt="2024-11-06T13:35:11.100" v="303" actId="11529"/>
          <ac:spMkLst>
            <pc:docMk/>
            <pc:sldMk cId="3423228762" sldId="259"/>
            <ac:spMk id="13" creationId="{42C8E203-24FA-534E-A698-277B9DF9E332}"/>
          </ac:spMkLst>
        </pc:spChg>
        <pc:spChg chg="add del mod">
          <ac:chgData name="Siao Chi Mok" userId="18801387-fbb2-45af-97c9-c99617212397" providerId="ADAL" clId="{2A5C2928-C034-4094-911F-5FF7D040873B}" dt="2024-11-06T13:36:30.229" v="375" actId="478"/>
          <ac:spMkLst>
            <pc:docMk/>
            <pc:sldMk cId="3423228762" sldId="259"/>
            <ac:spMk id="14" creationId="{34E6AA4F-23C0-556E-7690-8B0EC759A3F4}"/>
          </ac:spMkLst>
        </pc:spChg>
        <pc:spChg chg="add del mod">
          <ac:chgData name="Siao Chi Mok" userId="18801387-fbb2-45af-97c9-c99617212397" providerId="ADAL" clId="{2A5C2928-C034-4094-911F-5FF7D040873B}" dt="2024-11-06T13:36:32.387" v="376" actId="478"/>
          <ac:spMkLst>
            <pc:docMk/>
            <pc:sldMk cId="3423228762" sldId="259"/>
            <ac:spMk id="15" creationId="{381A9DAC-2755-C584-902C-BFC6F0CB11F2}"/>
          </ac:spMkLst>
        </pc:spChg>
        <pc:graphicFrameChg chg="add del mod modGraphic">
          <ac:chgData name="Siao Chi Mok" userId="18801387-fbb2-45af-97c9-c99617212397" providerId="ADAL" clId="{2A5C2928-C034-4094-911F-5FF7D040873B}" dt="2024-11-06T13:33:11.744" v="41" actId="478"/>
          <ac:graphicFrameMkLst>
            <pc:docMk/>
            <pc:sldMk cId="3423228762" sldId="259"/>
            <ac:graphicFrameMk id="6" creationId="{8F025DA4-C48B-0F9F-D800-604B2C0EAAA7}"/>
          </ac:graphicFrameMkLst>
        </pc:graphicFrameChg>
        <pc:cxnChg chg="add mod">
          <ac:chgData name="Siao Chi Mok" userId="18801387-fbb2-45af-97c9-c99617212397" providerId="ADAL" clId="{2A5C2928-C034-4094-911F-5FF7D040873B}" dt="2024-11-06T13:37:33.893" v="391" actId="1036"/>
          <ac:cxnSpMkLst>
            <pc:docMk/>
            <pc:sldMk cId="3423228762" sldId="259"/>
            <ac:cxnSpMk id="17" creationId="{0C21F797-B65A-C46B-082C-412888888046}"/>
          </ac:cxnSpMkLst>
        </pc:cxnChg>
        <pc:cxnChg chg="add mod">
          <ac:chgData name="Siao Chi Mok" userId="18801387-fbb2-45af-97c9-c99617212397" providerId="ADAL" clId="{2A5C2928-C034-4094-911F-5FF7D040873B}" dt="2024-11-06T13:38:14.775" v="480" actId="196"/>
          <ac:cxnSpMkLst>
            <pc:docMk/>
            <pc:sldMk cId="3423228762" sldId="259"/>
            <ac:cxnSpMk id="18" creationId="{E347C56F-BD3F-40E6-8D76-CC0A23DB3484}"/>
          </ac:cxnSpMkLst>
        </pc:cxnChg>
        <pc:cxnChg chg="add mod">
          <ac:chgData name="Siao Chi Mok" userId="18801387-fbb2-45af-97c9-c99617212397" providerId="ADAL" clId="{2A5C2928-C034-4094-911F-5FF7D040873B}" dt="2024-11-06T13:39:11.072" v="506" actId="1035"/>
          <ac:cxnSpMkLst>
            <pc:docMk/>
            <pc:sldMk cId="3423228762" sldId="259"/>
            <ac:cxnSpMk id="19" creationId="{A962202B-7791-B608-2F0A-10E6B535BE94}"/>
          </ac:cxnSpMkLst>
        </pc:cxnChg>
      </pc:sldChg>
      <pc:sldChg chg="addSp modSp new mod">
        <pc:chgData name="Siao Chi Mok" userId="18801387-fbb2-45af-97c9-c99617212397" providerId="ADAL" clId="{2A5C2928-C034-4094-911F-5FF7D040873B}" dt="2024-11-07T11:06:26.355" v="3538" actId="1036"/>
        <pc:sldMkLst>
          <pc:docMk/>
          <pc:sldMk cId="2651323560" sldId="260"/>
        </pc:sldMkLst>
        <pc:spChg chg="mod">
          <ac:chgData name="Siao Chi Mok" userId="18801387-fbb2-45af-97c9-c99617212397" providerId="ADAL" clId="{2A5C2928-C034-4094-911F-5FF7D040873B}" dt="2024-11-06T14:50:43.513" v="1515" actId="20577"/>
          <ac:spMkLst>
            <pc:docMk/>
            <pc:sldMk cId="2651323560" sldId="260"/>
            <ac:spMk id="2" creationId="{D7C8E731-648D-FA5E-FE77-C7A350999ED0}"/>
          </ac:spMkLst>
        </pc:spChg>
        <pc:spChg chg="mod">
          <ac:chgData name="Siao Chi Mok" userId="18801387-fbb2-45af-97c9-c99617212397" providerId="ADAL" clId="{2A5C2928-C034-4094-911F-5FF7D040873B}" dt="2024-11-07T11:05:58.188" v="3527" actId="403"/>
          <ac:spMkLst>
            <pc:docMk/>
            <pc:sldMk cId="2651323560" sldId="260"/>
            <ac:spMk id="3" creationId="{0B28CBD2-4AF1-9000-A411-D88C18935ED2}"/>
          </ac:spMkLst>
        </pc:spChg>
        <pc:spChg chg="add mod">
          <ac:chgData name="Siao Chi Mok" userId="18801387-fbb2-45af-97c9-c99617212397" providerId="ADAL" clId="{2A5C2928-C034-4094-911F-5FF7D040873B}" dt="2024-11-07T11:06:26.355" v="3538" actId="1036"/>
          <ac:spMkLst>
            <pc:docMk/>
            <pc:sldMk cId="2651323560" sldId="260"/>
            <ac:spMk id="6" creationId="{B179C2B2-B456-62AE-6C08-AF19BA199189}"/>
          </ac:spMkLst>
        </pc:spChg>
        <pc:spChg chg="add mod">
          <ac:chgData name="Siao Chi Mok" userId="18801387-fbb2-45af-97c9-c99617212397" providerId="ADAL" clId="{2A5C2928-C034-4094-911F-5FF7D040873B}" dt="2024-11-07T11:06:26.355" v="3538" actId="1036"/>
          <ac:spMkLst>
            <pc:docMk/>
            <pc:sldMk cId="2651323560" sldId="260"/>
            <ac:spMk id="7" creationId="{3D099617-7D6A-8F42-C6EF-E09855F8474C}"/>
          </ac:spMkLst>
        </pc:spChg>
        <pc:spChg chg="add mod">
          <ac:chgData name="Siao Chi Mok" userId="18801387-fbb2-45af-97c9-c99617212397" providerId="ADAL" clId="{2A5C2928-C034-4094-911F-5FF7D040873B}" dt="2024-11-07T11:06:26.355" v="3538" actId="1036"/>
          <ac:spMkLst>
            <pc:docMk/>
            <pc:sldMk cId="2651323560" sldId="260"/>
            <ac:spMk id="8" creationId="{6FD5F255-292C-31A6-6961-FAA396F6DABC}"/>
          </ac:spMkLst>
        </pc:spChg>
        <pc:spChg chg="add mod">
          <ac:chgData name="Siao Chi Mok" userId="18801387-fbb2-45af-97c9-c99617212397" providerId="ADAL" clId="{2A5C2928-C034-4094-911F-5FF7D040873B}" dt="2024-11-07T11:06:26.355" v="3538" actId="1036"/>
          <ac:spMkLst>
            <pc:docMk/>
            <pc:sldMk cId="2651323560" sldId="260"/>
            <ac:spMk id="9" creationId="{56B0E733-DC31-E257-2898-B94B0C5DACC6}"/>
          </ac:spMkLst>
        </pc:sp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4" creationId="{44B499A2-BADE-A35A-9C01-1EA20A69CE0B}"/>
          </ac:inkMkLst>
        </pc:ink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5" creationId="{066F802D-8BBC-68A8-181B-912AD61DD812}"/>
          </ac:inkMkLst>
        </pc:ink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11" creationId="{35EB5709-A444-C189-5D9A-EE172CCD12FE}"/>
          </ac:inkMkLst>
        </pc:ink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14" creationId="{039EC06D-C77E-6E90-BAAA-D2C87C05DC27}"/>
          </ac:inkMkLst>
        </pc:ink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27" creationId="{265F33F8-53AD-E66B-F40F-A6DD06C0D795}"/>
          </ac:inkMkLst>
        </pc:ink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30" creationId="{0F3DF739-2BCB-736B-A5C8-A85269422FA6}"/>
          </ac:inkMkLst>
        </pc:ink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33" creationId="{7C2A2CE8-1BF7-8D27-A94C-0697DEB4A278}"/>
          </ac:inkMkLst>
        </pc:inkChg>
        <pc:inkChg chg="mod">
          <ac:chgData name="Siao Chi Mok" userId="18801387-fbb2-45af-97c9-c99617212397" providerId="ADAL" clId="{2A5C2928-C034-4094-911F-5FF7D040873B}" dt="2024-11-07T11:06:26.355" v="3538" actId="1036"/>
          <ac:inkMkLst>
            <pc:docMk/>
            <pc:sldMk cId="2651323560" sldId="260"/>
            <ac:inkMk id="36" creationId="{0D6FCCC1-F27D-3EF6-97EE-5D8158DE8B23}"/>
          </ac:inkMkLst>
        </pc:inkChg>
      </pc:sldChg>
      <pc:sldChg chg="addSp delSp modSp new mod modAnim modShow">
        <pc:chgData name="Siao Chi Mok" userId="18801387-fbb2-45af-97c9-c99617212397" providerId="ADAL" clId="{2A5C2928-C034-4094-911F-5FF7D040873B}" dt="2024-11-06T19:05:50.435" v="2516" actId="478"/>
        <pc:sldMkLst>
          <pc:docMk/>
          <pc:sldMk cId="1928164261" sldId="261"/>
        </pc:sldMkLst>
        <pc:spChg chg="mod">
          <ac:chgData name="Siao Chi Mok" userId="18801387-fbb2-45af-97c9-c99617212397" providerId="ADAL" clId="{2A5C2928-C034-4094-911F-5FF7D040873B}" dt="2024-11-06T14:49:04.403" v="1463"/>
          <ac:spMkLst>
            <pc:docMk/>
            <pc:sldMk cId="1928164261" sldId="261"/>
            <ac:spMk id="2" creationId="{DE424201-902A-BA8F-0F99-BD9DD8ABE981}"/>
          </ac:spMkLst>
        </pc:spChg>
        <pc:spChg chg="mod">
          <ac:chgData name="Siao Chi Mok" userId="18801387-fbb2-45af-97c9-c99617212397" providerId="ADAL" clId="{2A5C2928-C034-4094-911F-5FF7D040873B}" dt="2024-11-06T14:49:04.403" v="1463"/>
          <ac:spMkLst>
            <pc:docMk/>
            <pc:sldMk cId="1928164261" sldId="261"/>
            <ac:spMk id="3" creationId="{C313A6F9-9684-C374-F935-B96921768D75}"/>
          </ac:spMkLst>
        </pc:spChg>
        <pc:spChg chg="add del mod">
          <ac:chgData name="Siao Chi Mok" userId="18801387-fbb2-45af-97c9-c99617212397" providerId="ADAL" clId="{2A5C2928-C034-4094-911F-5FF7D040873B}" dt="2024-11-06T19:05:50.435" v="2516" actId="478"/>
          <ac:spMkLst>
            <pc:docMk/>
            <pc:sldMk cId="1928164261" sldId="261"/>
            <ac:spMk id="6" creationId="{18E1AF81-70A4-BFBF-A928-C57392B77B90}"/>
          </ac:spMkLst>
        </pc:spChg>
        <pc:spChg chg="add del mod">
          <ac:chgData name="Siao Chi Mok" userId="18801387-fbb2-45af-97c9-c99617212397" providerId="ADAL" clId="{2A5C2928-C034-4094-911F-5FF7D040873B}" dt="2024-11-06T19:05:50.435" v="2516" actId="478"/>
          <ac:spMkLst>
            <pc:docMk/>
            <pc:sldMk cId="1928164261" sldId="261"/>
            <ac:spMk id="7" creationId="{DD5DAF79-C14B-C566-814B-05C33E116E08}"/>
          </ac:spMkLst>
        </pc:spChg>
        <pc:spChg chg="add mod">
          <ac:chgData name="Siao Chi Mok" userId="18801387-fbb2-45af-97c9-c99617212397" providerId="ADAL" clId="{2A5C2928-C034-4094-911F-5FF7D040873B}" dt="2024-11-06T14:51:28.623" v="1517"/>
          <ac:spMkLst>
            <pc:docMk/>
            <pc:sldMk cId="1928164261" sldId="261"/>
            <ac:spMk id="8" creationId="{1B6AB6DE-54B9-8FEB-4766-E348401B94A0}"/>
          </ac:spMkLst>
        </pc:spChg>
        <pc:spChg chg="add mod">
          <ac:chgData name="Siao Chi Mok" userId="18801387-fbb2-45af-97c9-c99617212397" providerId="ADAL" clId="{2A5C2928-C034-4094-911F-5FF7D040873B}" dt="2024-11-06T14:51:28.623" v="1517"/>
          <ac:spMkLst>
            <pc:docMk/>
            <pc:sldMk cId="1928164261" sldId="261"/>
            <ac:spMk id="9" creationId="{3ED7064B-9EDD-9700-290F-A0273203F5E3}"/>
          </ac:spMkLst>
        </pc:spChg>
        <pc:spChg chg="add mod">
          <ac:chgData name="Siao Chi Mok" userId="18801387-fbb2-45af-97c9-c99617212397" providerId="ADAL" clId="{2A5C2928-C034-4094-911F-5FF7D040873B}" dt="2024-11-06T14:51:35.822" v="1518"/>
          <ac:spMkLst>
            <pc:docMk/>
            <pc:sldMk cId="1928164261" sldId="261"/>
            <ac:spMk id="10" creationId="{49187184-5EB2-4BC4-9717-1E572828AF27}"/>
          </ac:spMkLst>
        </pc:spChg>
        <pc:spChg chg="add mod">
          <ac:chgData name="Siao Chi Mok" userId="18801387-fbb2-45af-97c9-c99617212397" providerId="ADAL" clId="{2A5C2928-C034-4094-911F-5FF7D040873B}" dt="2024-11-06T14:51:41.483" v="1519"/>
          <ac:spMkLst>
            <pc:docMk/>
            <pc:sldMk cId="1928164261" sldId="261"/>
            <ac:spMk id="11" creationId="{D21BBC4B-F5A0-EFAC-CCDC-14A76E292200}"/>
          </ac:spMkLst>
        </pc:spChg>
        <pc:inkChg chg="mod">
          <ac:chgData name="Siao Chi Mok" userId="18801387-fbb2-45af-97c9-c99617212397" providerId="ADAL" clId="{2A5C2928-C034-4094-911F-5FF7D040873B}" dt="2024-11-06T14:00:12.883" v="949" actId="1037"/>
          <ac:inkMkLst>
            <pc:docMk/>
            <pc:sldMk cId="1928164261" sldId="261"/>
            <ac:inkMk id="13" creationId="{9E7DF223-3031-B026-E39F-18C5CD0B8D91}"/>
          </ac:inkMkLst>
        </pc:inkChg>
        <pc:inkChg chg="mod">
          <ac:chgData name="Siao Chi Mok" userId="18801387-fbb2-45af-97c9-c99617212397" providerId="ADAL" clId="{2A5C2928-C034-4094-911F-5FF7D040873B}" dt="2024-11-06T14:00:12.883" v="949" actId="1037"/>
          <ac:inkMkLst>
            <pc:docMk/>
            <pc:sldMk cId="1928164261" sldId="261"/>
            <ac:inkMk id="22" creationId="{97E30027-C6E3-4663-5C01-4C2A6D593212}"/>
          </ac:inkMkLst>
        </pc:inkChg>
      </pc:sldChg>
      <pc:sldChg chg="addSp delSp modSp new mod modAnim">
        <pc:chgData name="Siao Chi Mok" userId="18801387-fbb2-45af-97c9-c99617212397" providerId="ADAL" clId="{2A5C2928-C034-4094-911F-5FF7D040873B}" dt="2024-11-07T14:59:14.094" v="6639" actId="1076"/>
        <pc:sldMkLst>
          <pc:docMk/>
          <pc:sldMk cId="290888596" sldId="262"/>
        </pc:sldMkLst>
        <pc:spChg chg="mod">
          <ac:chgData name="Siao Chi Mok" userId="18801387-fbb2-45af-97c9-c99617212397" providerId="ADAL" clId="{2A5C2928-C034-4094-911F-5FF7D040873B}" dt="2024-11-06T14:49:04.403" v="1463"/>
          <ac:spMkLst>
            <pc:docMk/>
            <pc:sldMk cId="290888596" sldId="262"/>
            <ac:spMk id="2" creationId="{25042FA2-2676-A89F-078C-731CA42CB25C}"/>
          </ac:spMkLst>
        </pc:spChg>
        <pc:spChg chg="mod">
          <ac:chgData name="Siao Chi Mok" userId="18801387-fbb2-45af-97c9-c99617212397" providerId="ADAL" clId="{2A5C2928-C034-4094-911F-5FF7D040873B}" dt="2024-11-06T14:49:04.403" v="1463"/>
          <ac:spMkLst>
            <pc:docMk/>
            <pc:sldMk cId="290888596" sldId="262"/>
            <ac:spMk id="3" creationId="{7F6C2D66-BF38-9EFF-BF63-98DDC965A198}"/>
          </ac:spMkLst>
        </pc:spChg>
        <pc:spChg chg="add del">
          <ac:chgData name="Siao Chi Mok" userId="18801387-fbb2-45af-97c9-c99617212397" providerId="ADAL" clId="{2A5C2928-C034-4094-911F-5FF7D040873B}" dt="2024-11-06T14:20:29.140" v="1002" actId="478"/>
          <ac:spMkLst>
            <pc:docMk/>
            <pc:sldMk cId="290888596" sldId="262"/>
            <ac:spMk id="13" creationId="{4E77B39F-E553-3DA6-23DF-34BFD557B08B}"/>
          </ac:spMkLst>
        </pc:spChg>
        <pc:spChg chg="add del mod">
          <ac:chgData name="Siao Chi Mok" userId="18801387-fbb2-45af-97c9-c99617212397" providerId="ADAL" clId="{2A5C2928-C034-4094-911F-5FF7D040873B}" dt="2024-11-06T14:33:19.203" v="1165" actId="478"/>
          <ac:spMkLst>
            <pc:docMk/>
            <pc:sldMk cId="290888596" sldId="262"/>
            <ac:spMk id="23" creationId="{CC336BC2-912C-84CC-DB35-FEEAD9AD9806}"/>
          </ac:spMkLst>
        </pc:spChg>
        <pc:spChg chg="add del">
          <ac:chgData name="Siao Chi Mok" userId="18801387-fbb2-45af-97c9-c99617212397" providerId="ADAL" clId="{2A5C2928-C034-4094-911F-5FF7D040873B}" dt="2024-11-06T14:28:43.212" v="1113" actId="22"/>
          <ac:spMkLst>
            <pc:docMk/>
            <pc:sldMk cId="290888596" sldId="262"/>
            <ac:spMk id="25" creationId="{481D6189-7ECF-80D8-FDEE-1A68CFF2CC51}"/>
          </ac:spMkLst>
        </pc:spChg>
        <pc:spChg chg="add mod">
          <ac:chgData name="Siao Chi Mok" userId="18801387-fbb2-45af-97c9-c99617212397" providerId="ADAL" clId="{2A5C2928-C034-4094-911F-5FF7D040873B}" dt="2024-11-07T14:54:09.644" v="6497" actId="179"/>
          <ac:spMkLst>
            <pc:docMk/>
            <pc:sldMk cId="290888596" sldId="262"/>
            <ac:spMk id="28" creationId="{A1704662-6C8F-93CF-C3B7-2F8F9519D5D0}"/>
          </ac:spMkLst>
        </pc:spChg>
        <pc:spChg chg="add mod">
          <ac:chgData name="Siao Chi Mok" userId="18801387-fbb2-45af-97c9-c99617212397" providerId="ADAL" clId="{2A5C2928-C034-4094-911F-5FF7D040873B}" dt="2024-11-07T14:53:48.659" v="6494" actId="1076"/>
          <ac:spMkLst>
            <pc:docMk/>
            <pc:sldMk cId="290888596" sldId="262"/>
            <ac:spMk id="29" creationId="{B0A5EC28-ED2A-B459-A4BB-68AEE027E0BD}"/>
          </ac:spMkLst>
        </pc:spChg>
        <pc:spChg chg="add mod">
          <ac:chgData name="Siao Chi Mok" userId="18801387-fbb2-45af-97c9-c99617212397" providerId="ADAL" clId="{2A5C2928-C034-4094-911F-5FF7D040873B}" dt="2024-11-06T14:35:29.215" v="1244" actId="20577"/>
          <ac:spMkLst>
            <pc:docMk/>
            <pc:sldMk cId="290888596" sldId="262"/>
            <ac:spMk id="30" creationId="{F0DCC59B-AE2C-0D0B-3388-18F825A63BB6}"/>
          </ac:spMkLst>
        </pc:spChg>
        <pc:spChg chg="add mod">
          <ac:chgData name="Siao Chi Mok" userId="18801387-fbb2-45af-97c9-c99617212397" providerId="ADAL" clId="{2A5C2928-C034-4094-911F-5FF7D040873B}" dt="2024-11-06T14:36:55.358" v="1341" actId="20577"/>
          <ac:spMkLst>
            <pc:docMk/>
            <pc:sldMk cId="290888596" sldId="262"/>
            <ac:spMk id="31" creationId="{2F43C598-E827-38D8-7ADE-E863700290AD}"/>
          </ac:spMkLst>
        </pc:spChg>
        <pc:spChg chg="add del mod">
          <ac:chgData name="Siao Chi Mok" userId="18801387-fbb2-45af-97c9-c99617212397" providerId="ADAL" clId="{2A5C2928-C034-4094-911F-5FF7D040873B}" dt="2024-11-06T14:37:35.895" v="1364" actId="478"/>
          <ac:spMkLst>
            <pc:docMk/>
            <pc:sldMk cId="290888596" sldId="262"/>
            <ac:spMk id="32" creationId="{D5B1A759-4A60-7F82-C405-164C69B653E6}"/>
          </ac:spMkLst>
        </pc:spChg>
        <pc:spChg chg="add del mod">
          <ac:chgData name="Siao Chi Mok" userId="18801387-fbb2-45af-97c9-c99617212397" providerId="ADAL" clId="{2A5C2928-C034-4094-911F-5FF7D040873B}" dt="2024-11-06T19:06:07.873" v="2522" actId="478"/>
          <ac:spMkLst>
            <pc:docMk/>
            <pc:sldMk cId="290888596" sldId="262"/>
            <ac:spMk id="33" creationId="{BA6A5EA0-C22D-34D7-7EC4-88CE9C101B9A}"/>
          </ac:spMkLst>
        </pc:spChg>
        <pc:spChg chg="add del mod">
          <ac:chgData name="Siao Chi Mok" userId="18801387-fbb2-45af-97c9-c99617212397" providerId="ADAL" clId="{2A5C2928-C034-4094-911F-5FF7D040873B}" dt="2024-11-06T19:06:02.467" v="2520" actId="478"/>
          <ac:spMkLst>
            <pc:docMk/>
            <pc:sldMk cId="290888596" sldId="262"/>
            <ac:spMk id="34" creationId="{2AFBFDA6-37C2-6E0B-F80A-E081DAFF32D1}"/>
          </ac:spMkLst>
        </pc:spChg>
        <pc:spChg chg="add mod">
          <ac:chgData name="Siao Chi Mok" userId="18801387-fbb2-45af-97c9-c99617212397" providerId="ADAL" clId="{2A5C2928-C034-4094-911F-5FF7D040873B}" dt="2024-11-07T14:59:14.094" v="6639" actId="1076"/>
          <ac:spMkLst>
            <pc:docMk/>
            <pc:sldMk cId="290888596" sldId="262"/>
            <ac:spMk id="35" creationId="{19F9BB16-97D3-BEA8-4CBA-2D236B792633}"/>
          </ac:spMkLst>
        </pc:spChg>
        <pc:grpChg chg="add mod">
          <ac:chgData name="Siao Chi Mok" userId="18801387-fbb2-45af-97c9-c99617212397" providerId="ADAL" clId="{2A5C2928-C034-4094-911F-5FF7D040873B}" dt="2024-11-06T14:30:56.630" v="1126" actId="164"/>
          <ac:grpSpMkLst>
            <pc:docMk/>
            <pc:sldMk cId="290888596" sldId="262"/>
            <ac:grpSpMk id="26" creationId="{46C2244A-3F4A-2210-E952-8B9EF84E1812}"/>
          </ac:grpSpMkLst>
        </pc:grpChg>
        <pc:grpChg chg="add mod">
          <ac:chgData name="Siao Chi Mok" userId="18801387-fbb2-45af-97c9-c99617212397" providerId="ADAL" clId="{2A5C2928-C034-4094-911F-5FF7D040873B}" dt="2024-11-06T14:31:21.293" v="1128" actId="164"/>
          <ac:grpSpMkLst>
            <pc:docMk/>
            <pc:sldMk cId="290888596" sldId="262"/>
            <ac:grpSpMk id="27" creationId="{DADACDBA-7ED8-8E9E-20B7-27BDC36206C9}"/>
          </ac:grpSpMkLst>
        </pc:grpChg>
        <pc:inkChg chg="add mod">
          <ac:chgData name="Siao Chi Mok" userId="18801387-fbb2-45af-97c9-c99617212397" providerId="ADAL" clId="{2A5C2928-C034-4094-911F-5FF7D040873B}" dt="2024-11-06T14:03:56.868" v="974"/>
          <ac:inkMkLst>
            <pc:docMk/>
            <pc:sldMk cId="290888596" sldId="262"/>
            <ac:inkMk id="4" creationId="{08A964E5-D3EB-032E-2808-1CE4BBFE76FF}"/>
          </ac:inkMkLst>
        </pc:inkChg>
        <pc:inkChg chg="add mod">
          <ac:chgData name="Siao Chi Mok" userId="18801387-fbb2-45af-97c9-c99617212397" providerId="ADAL" clId="{2A5C2928-C034-4094-911F-5FF7D040873B}" dt="2024-11-06T14:03:56.868" v="974"/>
          <ac:inkMkLst>
            <pc:docMk/>
            <pc:sldMk cId="290888596" sldId="262"/>
            <ac:inkMk id="5" creationId="{41AD3A3D-6DCE-026A-00E1-050F18FF4FBD}"/>
          </ac:inkMkLst>
        </pc:inkChg>
        <pc:inkChg chg="add mod">
          <ac:chgData name="Siao Chi Mok" userId="18801387-fbb2-45af-97c9-c99617212397" providerId="ADAL" clId="{2A5C2928-C034-4094-911F-5FF7D040873B}" dt="2024-11-06T14:30:56.630" v="1126" actId="164"/>
          <ac:inkMkLst>
            <pc:docMk/>
            <pc:sldMk cId="290888596" sldId="262"/>
            <ac:inkMk id="6" creationId="{F9B0DD7B-FA8A-13FE-5F05-5B7F5BEF20C6}"/>
          </ac:inkMkLst>
        </pc:inkChg>
        <pc:inkChg chg="add mod">
          <ac:chgData name="Siao Chi Mok" userId="18801387-fbb2-45af-97c9-c99617212397" providerId="ADAL" clId="{2A5C2928-C034-4094-911F-5FF7D040873B}" dt="2024-11-06T14:31:21.293" v="1128" actId="164"/>
          <ac:inkMkLst>
            <pc:docMk/>
            <pc:sldMk cId="290888596" sldId="262"/>
            <ac:inkMk id="7" creationId="{7DF14856-A269-C60E-D7E4-FCE506C8C150}"/>
          </ac:inkMkLst>
        </pc:inkChg>
        <pc:inkChg chg="add mod">
          <ac:chgData name="Siao Chi Mok" userId="18801387-fbb2-45af-97c9-c99617212397" providerId="ADAL" clId="{2A5C2928-C034-4094-911F-5FF7D040873B}" dt="2024-11-06T14:03:56.868" v="974"/>
          <ac:inkMkLst>
            <pc:docMk/>
            <pc:sldMk cId="290888596" sldId="262"/>
            <ac:inkMk id="8" creationId="{F6E8D726-3953-8132-E4F7-4F65C1D8F73E}"/>
          </ac:inkMkLst>
        </pc:inkChg>
        <pc:inkChg chg="add mod">
          <ac:chgData name="Siao Chi Mok" userId="18801387-fbb2-45af-97c9-c99617212397" providerId="ADAL" clId="{2A5C2928-C034-4094-911F-5FF7D040873B}" dt="2024-11-06T14:03:56.868" v="974"/>
          <ac:inkMkLst>
            <pc:docMk/>
            <pc:sldMk cId="290888596" sldId="262"/>
            <ac:inkMk id="9" creationId="{AE3CA9D4-7D15-C87C-711F-B8AC5BF4802E}"/>
          </ac:inkMkLst>
        </pc:inkChg>
        <pc:inkChg chg="mod">
          <ac:chgData name="Siao Chi Mok" userId="18801387-fbb2-45af-97c9-c99617212397" providerId="ADAL" clId="{2A5C2928-C034-4094-911F-5FF7D040873B}" dt="2024-11-06T14:30:56.630" v="1126" actId="164"/>
          <ac:inkMkLst>
            <pc:docMk/>
            <pc:sldMk cId="290888596" sldId="262"/>
            <ac:inkMk id="11" creationId="{C668130D-5263-BB46-B35E-2A9D20A86B91}"/>
          </ac:inkMkLst>
        </pc:inkChg>
        <pc:inkChg chg="mod">
          <ac:chgData name="Siao Chi Mok" userId="18801387-fbb2-45af-97c9-c99617212397" providerId="ADAL" clId="{2A5C2928-C034-4094-911F-5FF7D040873B}" dt="2024-11-06T14:31:21.293" v="1128" actId="164"/>
          <ac:inkMkLst>
            <pc:docMk/>
            <pc:sldMk cId="290888596" sldId="262"/>
            <ac:inkMk id="13" creationId="{A3E5A8A0-96A7-2766-7DF8-74EBD5AB27BA}"/>
          </ac:inkMkLst>
        </pc:inkChg>
        <pc:inkChg chg="mod">
          <ac:chgData name="Siao Chi Mok" userId="18801387-fbb2-45af-97c9-c99617212397" providerId="ADAL" clId="{2A5C2928-C034-4094-911F-5FF7D040873B}" dt="2024-11-06T14:22:29.695" v="1005" actId="1076"/>
          <ac:inkMkLst>
            <pc:docMk/>
            <pc:sldMk cId="290888596" sldId="262"/>
            <ac:inkMk id="15" creationId="{BBA1A7FE-D297-77B5-1E0C-3E1F366FAC46}"/>
          </ac:inkMkLst>
        </pc:inkChg>
        <pc:inkChg chg="mod">
          <ac:chgData name="Siao Chi Mok" userId="18801387-fbb2-45af-97c9-c99617212397" providerId="ADAL" clId="{2A5C2928-C034-4094-911F-5FF7D040873B}" dt="2024-11-06T14:22:29.695" v="1005" actId="1076"/>
          <ac:inkMkLst>
            <pc:docMk/>
            <pc:sldMk cId="290888596" sldId="262"/>
            <ac:inkMk id="16" creationId="{B9D237EA-D4A9-535D-678A-B49469196869}"/>
          </ac:inkMkLst>
        </pc:inkChg>
      </pc:sldChg>
      <pc:sldChg chg="addSp delSp modSp new mod addAnim delAnim modAnim">
        <pc:chgData name="Siao Chi Mok" userId="18801387-fbb2-45af-97c9-c99617212397" providerId="ADAL" clId="{2A5C2928-C034-4094-911F-5FF7D040873B}" dt="2024-11-07T23:17:25.398" v="6765"/>
        <pc:sldMkLst>
          <pc:docMk/>
          <pc:sldMk cId="3060870034" sldId="263"/>
        </pc:sldMkLst>
        <pc:spChg chg="mod">
          <ac:chgData name="Siao Chi Mok" userId="18801387-fbb2-45af-97c9-c99617212397" providerId="ADAL" clId="{2A5C2928-C034-4094-911F-5FF7D040873B}" dt="2024-11-06T14:50:09.911" v="1498" actId="20577"/>
          <ac:spMkLst>
            <pc:docMk/>
            <pc:sldMk cId="3060870034" sldId="263"/>
            <ac:spMk id="2" creationId="{91EF31B1-D04E-4935-EC69-0E66DCC386D6}"/>
          </ac:spMkLst>
        </pc:spChg>
        <pc:spChg chg="add del mod">
          <ac:chgData name="Siao Chi Mok" userId="18801387-fbb2-45af-97c9-c99617212397" providerId="ADAL" clId="{2A5C2928-C034-4094-911F-5FF7D040873B}" dt="2024-11-06T17:38:24.012" v="2068"/>
          <ac:spMkLst>
            <pc:docMk/>
            <pc:sldMk cId="3060870034" sldId="263"/>
            <ac:spMk id="3" creationId="{13A003E0-5467-64DE-477A-8865788F96B0}"/>
          </ac:spMkLst>
        </pc:spChg>
        <pc:spChg chg="add mod">
          <ac:chgData name="Siao Chi Mok" userId="18801387-fbb2-45af-97c9-c99617212397" providerId="ADAL" clId="{2A5C2928-C034-4094-911F-5FF7D040873B}" dt="2024-11-06T14:42:49.439" v="1432"/>
          <ac:spMkLst>
            <pc:docMk/>
            <pc:sldMk cId="3060870034" sldId="263"/>
            <ac:spMk id="4" creationId="{151FDB59-FCA8-C9AF-BEEC-85558CB24598}"/>
          </ac:spMkLst>
        </pc:spChg>
        <pc:spChg chg="add mod">
          <ac:chgData name="Siao Chi Mok" userId="18801387-fbb2-45af-97c9-c99617212397" providerId="ADAL" clId="{2A5C2928-C034-4094-911F-5FF7D040873B}" dt="2024-11-07T15:01:16.517" v="6650" actId="207"/>
          <ac:spMkLst>
            <pc:docMk/>
            <pc:sldMk cId="3060870034" sldId="263"/>
            <ac:spMk id="5" creationId="{3919613D-51C3-6C7F-D1A6-E974444BD5F1}"/>
          </ac:spMkLst>
        </pc:spChg>
        <pc:spChg chg="add mod">
          <ac:chgData name="Siao Chi Mok" userId="18801387-fbb2-45af-97c9-c99617212397" providerId="ADAL" clId="{2A5C2928-C034-4094-911F-5FF7D040873B}" dt="2024-11-06T14:43:05.756" v="1437" actId="1076"/>
          <ac:spMkLst>
            <pc:docMk/>
            <pc:sldMk cId="3060870034" sldId="263"/>
            <ac:spMk id="6" creationId="{0AE4FBB7-E3AC-899C-4BAC-DD59D84D1BA5}"/>
          </ac:spMkLst>
        </pc:spChg>
        <pc:spChg chg="add mod">
          <ac:chgData name="Siao Chi Mok" userId="18801387-fbb2-45af-97c9-c99617212397" providerId="ADAL" clId="{2A5C2928-C034-4094-911F-5FF7D040873B}" dt="2024-11-07T15:01:11.585" v="6649" actId="207"/>
          <ac:spMkLst>
            <pc:docMk/>
            <pc:sldMk cId="3060870034" sldId="263"/>
            <ac:spMk id="7" creationId="{5F3C8760-F13E-94AF-F97C-0ED7697BA0B0}"/>
          </ac:spMkLst>
        </pc:spChg>
        <pc:spChg chg="add del">
          <ac:chgData name="Siao Chi Mok" userId="18801387-fbb2-45af-97c9-c99617212397" providerId="ADAL" clId="{2A5C2928-C034-4094-911F-5FF7D040873B}" dt="2024-11-06T15:54:40.185" v="1718" actId="34122"/>
          <ac:spMkLst>
            <pc:docMk/>
            <pc:sldMk cId="3060870034" sldId="263"/>
            <ac:spMk id="19" creationId="{87521469-8313-4426-9B0A-8C4E8B987A27}"/>
          </ac:spMkLst>
        </pc:spChg>
        <pc:spChg chg="add mod">
          <ac:chgData name="Siao Chi Mok" userId="18801387-fbb2-45af-97c9-c99617212397" providerId="ADAL" clId="{2A5C2928-C034-4094-911F-5FF7D040873B}" dt="2024-11-06T17:40:03.458" v="2224" actId="313"/>
          <ac:spMkLst>
            <pc:docMk/>
            <pc:sldMk cId="3060870034" sldId="263"/>
            <ac:spMk id="174" creationId="{083F3BB3-2CB9-B0E5-6CEC-2BF3DB347CCD}"/>
          </ac:spMkLst>
        </pc:spChg>
        <pc:spChg chg="add del mod">
          <ac:chgData name="Siao Chi Mok" userId="18801387-fbb2-45af-97c9-c99617212397" providerId="ADAL" clId="{2A5C2928-C034-4094-911F-5FF7D040873B}" dt="2024-11-06T17:40:05.064" v="2226"/>
          <ac:spMkLst>
            <pc:docMk/>
            <pc:sldMk cId="3060870034" sldId="263"/>
            <ac:spMk id="175" creationId="{2B4130DB-6065-EAD7-FA04-FE9642581B15}"/>
          </ac:spMkLst>
        </pc:spChg>
        <pc:spChg chg="add mod">
          <ac:chgData name="Siao Chi Mok" userId="18801387-fbb2-45af-97c9-c99617212397" providerId="ADAL" clId="{2A5C2928-C034-4094-911F-5FF7D040873B}" dt="2024-11-06T17:40:20.337" v="2255" actId="1037"/>
          <ac:spMkLst>
            <pc:docMk/>
            <pc:sldMk cId="3060870034" sldId="263"/>
            <ac:spMk id="176" creationId="{31C88E76-C08E-00FD-BEC1-F7B4D2BD037D}"/>
          </ac:spMkLst>
        </pc:spChg>
        <pc:spChg chg="add mod">
          <ac:chgData name="Siao Chi Mok" userId="18801387-fbb2-45af-97c9-c99617212397" providerId="ADAL" clId="{2A5C2928-C034-4094-911F-5FF7D040873B}" dt="2024-11-07T12:12:21.025" v="6441"/>
          <ac:spMkLst>
            <pc:docMk/>
            <pc:sldMk cId="3060870034" sldId="263"/>
            <ac:spMk id="177" creationId="{6F94FC26-1C85-9BBA-048B-71DD8D3B2359}"/>
          </ac:spMkLst>
        </pc:spChg>
        <pc:grpChg chg="add mod">
          <ac:chgData name="Siao Chi Mok" userId="18801387-fbb2-45af-97c9-c99617212397" providerId="ADAL" clId="{2A5C2928-C034-4094-911F-5FF7D040873B}" dt="2024-11-06T15:54:39.903" v="1717" actId="164"/>
          <ac:grpSpMkLst>
            <pc:docMk/>
            <pc:sldMk cId="3060870034" sldId="263"/>
            <ac:grpSpMk id="172" creationId="{C91BCE5B-E08E-1C71-02D3-DA92E5ABDC42}"/>
          </ac:grpSpMkLst>
        </pc:grpChg>
        <pc:grpChg chg="add mod">
          <ac:chgData name="Siao Chi Mok" userId="18801387-fbb2-45af-97c9-c99617212397" providerId="ADAL" clId="{2A5C2928-C034-4094-911F-5FF7D040873B}" dt="2024-11-06T15:54:48.645" v="1719" actId="164"/>
          <ac:grpSpMkLst>
            <pc:docMk/>
            <pc:sldMk cId="3060870034" sldId="263"/>
            <ac:grpSpMk id="173" creationId="{CAFC0F51-12FA-FF29-4965-B7EB9641BF60}"/>
          </ac:grpSpMkLst>
        </pc:grpChg>
        <pc:inkChg chg="mod">
          <ac:chgData name="Siao Chi Mok" userId="18801387-fbb2-45af-97c9-c99617212397" providerId="ADAL" clId="{2A5C2928-C034-4094-911F-5FF7D040873B}" dt="2024-11-06T15:17:16.681" v="1596" actId="692"/>
          <ac:inkMkLst>
            <pc:docMk/>
            <pc:sldMk cId="3060870034" sldId="263"/>
            <ac:inkMk id="4" creationId="{CE54D5C9-7BAF-D18B-279A-7E098E1ACF59}"/>
          </ac:inkMkLst>
        </pc:inkChg>
        <pc:inkChg chg="mod">
          <ac:chgData name="Siao Chi Mok" userId="18801387-fbb2-45af-97c9-c99617212397" providerId="ADAL" clId="{2A5C2928-C034-4094-911F-5FF7D040873B}" dt="2024-11-06T15:54:48.645" v="1719" actId="164"/>
          <ac:inkMkLst>
            <pc:docMk/>
            <pc:sldMk cId="3060870034" sldId="263"/>
            <ac:inkMk id="6" creationId="{6ECC99F7-790D-4B6C-787B-CDF87A30F536}"/>
          </ac:inkMkLst>
        </pc:inkChg>
        <pc:inkChg chg="mod">
          <ac:chgData name="Siao Chi Mok" userId="18801387-fbb2-45af-97c9-c99617212397" providerId="ADAL" clId="{2A5C2928-C034-4094-911F-5FF7D040873B}" dt="2024-11-06T15:11:31.264" v="1594" actId="1076"/>
          <ac:inkMkLst>
            <pc:docMk/>
            <pc:sldMk cId="3060870034" sldId="263"/>
            <ac:inkMk id="8" creationId="{000708E4-7936-E0D5-1C9C-8793BF61F070}"/>
          </ac:inkMkLst>
        </pc:inkChg>
        <pc:inkChg chg="mod">
          <ac:chgData name="Siao Chi Mok" userId="18801387-fbb2-45af-97c9-c99617212397" providerId="ADAL" clId="{2A5C2928-C034-4094-911F-5FF7D040873B}" dt="2024-11-06T15:11:31.264" v="1594" actId="1076"/>
          <ac:inkMkLst>
            <pc:docMk/>
            <pc:sldMk cId="3060870034" sldId="263"/>
            <ac:inkMk id="9" creationId="{A7E0FE80-DCB9-1209-7043-F34C1617AB5C}"/>
          </ac:inkMkLst>
        </pc:inkChg>
        <pc:inkChg chg="mod">
          <ac:chgData name="Siao Chi Mok" userId="18801387-fbb2-45af-97c9-c99617212397" providerId="ADAL" clId="{2A5C2928-C034-4094-911F-5FF7D040873B}" dt="2024-11-06T15:54:48.645" v="1719" actId="164"/>
          <ac:inkMkLst>
            <pc:docMk/>
            <pc:sldMk cId="3060870034" sldId="263"/>
            <ac:inkMk id="12" creationId="{00379667-3B2D-07A4-7859-0BF118B6D02F}"/>
          </ac:inkMkLst>
        </pc:inkChg>
        <pc:inkChg chg="mod">
          <ac:chgData name="Siao Chi Mok" userId="18801387-fbb2-45af-97c9-c99617212397" providerId="ADAL" clId="{2A5C2928-C034-4094-911F-5FF7D040873B}" dt="2024-11-06T15:11:31.264" v="1594" actId="1076"/>
          <ac:inkMkLst>
            <pc:docMk/>
            <pc:sldMk cId="3060870034" sldId="263"/>
            <ac:inkMk id="13" creationId="{93C56FA3-0BB8-641B-80FC-43897F775F2B}"/>
          </ac:inkMkLst>
        </pc:inkChg>
        <pc:inkChg chg="add mod">
          <ac:chgData name="Siao Chi Mok" userId="18801387-fbb2-45af-97c9-c99617212397" providerId="ADAL" clId="{2A5C2928-C034-4094-911F-5FF7D040873B}" dt="2024-11-06T15:11:42.678" v="1595" actId="1076"/>
          <ac:inkMkLst>
            <pc:docMk/>
            <pc:sldMk cId="3060870034" sldId="263"/>
            <ac:inkMk id="15" creationId="{A50A54DA-C4F2-865B-35E0-A7D772850C68}"/>
          </ac:inkMkLst>
        </pc:inkChg>
        <pc:inkChg chg="mod">
          <ac:chgData name="Siao Chi Mok" userId="18801387-fbb2-45af-97c9-c99617212397" providerId="ADAL" clId="{2A5C2928-C034-4094-911F-5FF7D040873B}" dt="2024-11-06T15:11:31.264" v="1594" actId="1076"/>
          <ac:inkMkLst>
            <pc:docMk/>
            <pc:sldMk cId="3060870034" sldId="263"/>
            <ac:inkMk id="16" creationId="{79E84E1F-622E-C819-C207-33A8F7758ED3}"/>
          </ac:inkMkLst>
        </pc:inkChg>
        <pc:inkChg chg="mod">
          <ac:chgData name="Siao Chi Mok" userId="18801387-fbb2-45af-97c9-c99617212397" providerId="ADAL" clId="{2A5C2928-C034-4094-911F-5FF7D040873B}" dt="2024-11-06T15:11:31.264" v="1594" actId="1076"/>
          <ac:inkMkLst>
            <pc:docMk/>
            <pc:sldMk cId="3060870034" sldId="263"/>
            <ac:inkMk id="23" creationId="{8CE5AD66-1A65-2B8C-F538-7E107F188EBC}"/>
          </ac:inkMkLst>
        </pc:inkChg>
        <pc:inkChg chg="mod">
          <ac:chgData name="Siao Chi Mok" userId="18801387-fbb2-45af-97c9-c99617212397" providerId="ADAL" clId="{2A5C2928-C034-4094-911F-5FF7D040873B}" dt="2024-11-06T15:11:31.264" v="1594" actId="1076"/>
          <ac:inkMkLst>
            <pc:docMk/>
            <pc:sldMk cId="3060870034" sldId="263"/>
            <ac:inkMk id="30" creationId="{D17272FE-A593-9B22-8243-528D7866A9B0}"/>
          </ac:inkMkLst>
        </pc:inkChg>
        <pc:inkChg chg="mod">
          <ac:chgData name="Siao Chi Mok" userId="18801387-fbb2-45af-97c9-c99617212397" providerId="ADAL" clId="{2A5C2928-C034-4094-911F-5FF7D040873B}" dt="2024-11-06T15:11:31.264" v="1594" actId="1076"/>
          <ac:inkMkLst>
            <pc:docMk/>
            <pc:sldMk cId="3060870034" sldId="263"/>
            <ac:inkMk id="31" creationId="{3CA46120-F61A-7BC1-0145-17CC85241A8D}"/>
          </ac:inkMkLst>
        </pc:inkChg>
        <pc:inkChg chg="add del mod">
          <ac:chgData name="Siao Chi Mok" userId="18801387-fbb2-45af-97c9-c99617212397" providerId="ADAL" clId="{2A5C2928-C034-4094-911F-5FF7D040873B}" dt="2024-11-06T15:39:34.383" v="1628"/>
          <ac:inkMkLst>
            <pc:docMk/>
            <pc:sldMk cId="3060870034" sldId="263"/>
            <ac:inkMk id="32" creationId="{D684599D-180E-C53A-9CCD-871B28106A6B}"/>
          </ac:inkMkLst>
        </pc:inkChg>
        <pc:inkChg chg="add mod">
          <ac:chgData name="Siao Chi Mok" userId="18801387-fbb2-45af-97c9-c99617212397" providerId="ADAL" clId="{2A5C2928-C034-4094-911F-5FF7D040873B}" dt="2024-11-06T15:11:42.678" v="1595" actId="1076"/>
          <ac:inkMkLst>
            <pc:docMk/>
            <pc:sldMk cId="3060870034" sldId="263"/>
            <ac:inkMk id="34" creationId="{E56E46EA-C549-1EB3-A5FB-02CBD7C46AFB}"/>
          </ac:inkMkLst>
        </pc:inkChg>
        <pc:inkChg chg="add mod">
          <ac:chgData name="Siao Chi Mok" userId="18801387-fbb2-45af-97c9-c99617212397" providerId="ADAL" clId="{2A5C2928-C034-4094-911F-5FF7D040873B}" dt="2024-11-06T15:11:42.678" v="1595" actId="1076"/>
          <ac:inkMkLst>
            <pc:docMk/>
            <pc:sldMk cId="3060870034" sldId="263"/>
            <ac:inkMk id="36" creationId="{752122F3-39D7-989A-8524-69C97ABAB032}"/>
          </ac:inkMkLst>
        </pc:inkChg>
        <pc:inkChg chg="add mod">
          <ac:chgData name="Siao Chi Mok" userId="18801387-fbb2-45af-97c9-c99617212397" providerId="ADAL" clId="{2A5C2928-C034-4094-911F-5FF7D040873B}" dt="2024-11-06T15:11:42.678" v="1595" actId="1076"/>
          <ac:inkMkLst>
            <pc:docMk/>
            <pc:sldMk cId="3060870034" sldId="263"/>
            <ac:inkMk id="38" creationId="{7C4F1064-9B00-B1F0-C36C-BE41E824590A}"/>
          </ac:inkMkLst>
        </pc:inkChg>
        <pc:inkChg chg="add mod">
          <ac:chgData name="Siao Chi Mok" userId="18801387-fbb2-45af-97c9-c99617212397" providerId="ADAL" clId="{2A5C2928-C034-4094-911F-5FF7D040873B}" dt="2024-11-06T15:11:42.678" v="1595" actId="1076"/>
          <ac:inkMkLst>
            <pc:docMk/>
            <pc:sldMk cId="3060870034" sldId="263"/>
            <ac:inkMk id="40" creationId="{B6DF665C-2868-E19A-845F-3B590400E748}"/>
          </ac:inkMkLst>
        </pc:inkChg>
        <pc:inkChg chg="add mod">
          <ac:chgData name="Siao Chi Mok" userId="18801387-fbb2-45af-97c9-c99617212397" providerId="ADAL" clId="{2A5C2928-C034-4094-911F-5FF7D040873B}" dt="2024-11-06T15:11:42.678" v="1595" actId="1076"/>
          <ac:inkMkLst>
            <pc:docMk/>
            <pc:sldMk cId="3060870034" sldId="263"/>
            <ac:inkMk id="42" creationId="{2D69B3C9-50C6-547F-43E9-A764EB7E4106}"/>
          </ac:inkMkLst>
        </pc:inkChg>
        <pc:inkChg chg="add mod">
          <ac:chgData name="Siao Chi Mok" userId="18801387-fbb2-45af-97c9-c99617212397" providerId="ADAL" clId="{2A5C2928-C034-4094-911F-5FF7D040873B}" dt="2024-11-06T15:11:42.678" v="1595" actId="1076"/>
          <ac:inkMkLst>
            <pc:docMk/>
            <pc:sldMk cId="3060870034" sldId="263"/>
            <ac:inkMk id="44" creationId="{B553CC4C-FBFE-3191-1C14-4A135C496F58}"/>
          </ac:inkMkLst>
        </pc:inkChg>
        <pc:inkChg chg="add del">
          <ac:chgData name="Siao Chi Mok" userId="18801387-fbb2-45af-97c9-c99617212397" providerId="ADAL" clId="{2A5C2928-C034-4094-911F-5FF7D040873B}" dt="2024-11-06T15:54:40.185" v="1718" actId="34122"/>
          <ac:inkMkLst>
            <pc:docMk/>
            <pc:sldMk cId="3060870034" sldId="263"/>
            <ac:inkMk id="60" creationId="{CB1FF5ED-B6EE-2CBD-B0EC-8F91CBB1D10C}"/>
          </ac:inkMkLst>
        </pc:inkChg>
        <pc:inkChg chg="del">
          <ac:chgData name="Siao Chi Mok" userId="18801387-fbb2-45af-97c9-c99617212397" providerId="ADAL" clId="{2A5C2928-C034-4094-911F-5FF7D040873B}" dt="2024-11-06T15:51:31.129" v="1682" actId="478"/>
          <ac:inkMkLst>
            <pc:docMk/>
            <pc:sldMk cId="3060870034" sldId="263"/>
            <ac:inkMk id="64" creationId="{116868BD-0B30-1C61-16D8-3249407BEBFC}"/>
          </ac:inkMkLst>
        </pc:inkChg>
        <pc:inkChg chg="del">
          <ac:chgData name="Siao Chi Mok" userId="18801387-fbb2-45af-97c9-c99617212397" providerId="ADAL" clId="{2A5C2928-C034-4094-911F-5FF7D040873B}" dt="2024-11-06T15:51:56.952" v="1691" actId="478"/>
          <ac:inkMkLst>
            <pc:docMk/>
            <pc:sldMk cId="3060870034" sldId="263"/>
            <ac:inkMk id="65" creationId="{7358F64A-620C-0636-46F0-3EDBFC0921E1}"/>
          </ac:inkMkLst>
        </pc:inkChg>
        <pc:inkChg chg="del">
          <ac:chgData name="Siao Chi Mok" userId="18801387-fbb2-45af-97c9-c99617212397" providerId="ADAL" clId="{2A5C2928-C034-4094-911F-5FF7D040873B}" dt="2024-11-06T15:51:53.541" v="1690" actId="478"/>
          <ac:inkMkLst>
            <pc:docMk/>
            <pc:sldMk cId="3060870034" sldId="263"/>
            <ac:inkMk id="66" creationId="{5B3B98D7-2EFF-568F-AF2D-1C4D5245C710}"/>
          </ac:inkMkLst>
        </pc:inkChg>
        <pc:inkChg chg="del">
          <ac:chgData name="Siao Chi Mok" userId="18801387-fbb2-45af-97c9-c99617212397" providerId="ADAL" clId="{2A5C2928-C034-4094-911F-5FF7D040873B}" dt="2024-11-06T15:51:50.344" v="1689" actId="478"/>
          <ac:inkMkLst>
            <pc:docMk/>
            <pc:sldMk cId="3060870034" sldId="263"/>
            <ac:inkMk id="67" creationId="{124E1BAC-B955-6F3A-A105-9792F50ECEBD}"/>
          </ac:inkMkLst>
        </pc:inkChg>
        <pc:inkChg chg="add del">
          <ac:chgData name="Siao Chi Mok" userId="18801387-fbb2-45af-97c9-c99617212397" providerId="ADAL" clId="{2A5C2928-C034-4094-911F-5FF7D040873B}" dt="2024-11-06T15:39:00.891" v="1610"/>
          <ac:inkMkLst>
            <pc:docMk/>
            <pc:sldMk cId="3060870034" sldId="263"/>
            <ac:inkMk id="68" creationId="{343CE67F-9AA1-0EFA-68DF-D89F0DAEE310}"/>
          </ac:inkMkLst>
        </pc:inkChg>
        <pc:inkChg chg="del">
          <ac:chgData name="Siao Chi Mok" userId="18801387-fbb2-45af-97c9-c99617212397" providerId="ADAL" clId="{2A5C2928-C034-4094-911F-5FF7D040873B}" dt="2024-11-06T15:51:47.239" v="1688" actId="478"/>
          <ac:inkMkLst>
            <pc:docMk/>
            <pc:sldMk cId="3060870034" sldId="263"/>
            <ac:inkMk id="69" creationId="{74A077FB-9941-5D7E-A191-616B87999FBD}"/>
          </ac:inkMkLst>
        </pc:inkChg>
        <pc:inkChg chg="add del">
          <ac:chgData name="Siao Chi Mok" userId="18801387-fbb2-45af-97c9-c99617212397" providerId="ADAL" clId="{2A5C2928-C034-4094-911F-5FF7D040873B}" dt="2024-11-06T15:39:00.889" v="1609"/>
          <ac:inkMkLst>
            <pc:docMk/>
            <pc:sldMk cId="3060870034" sldId="263"/>
            <ac:inkMk id="70" creationId="{CE54D5C9-7BAF-D18B-279A-7E098E1ACF59}"/>
          </ac:inkMkLst>
        </pc:inkChg>
        <pc:inkChg chg="add">
          <ac:chgData name="Siao Chi Mok" userId="18801387-fbb2-45af-97c9-c99617212397" providerId="ADAL" clId="{2A5C2928-C034-4094-911F-5FF7D040873B}" dt="2024-11-06T15:38:52.003" v="1603"/>
          <ac:inkMkLst>
            <pc:docMk/>
            <pc:sldMk cId="3060870034" sldId="263"/>
            <ac:inkMk id="78" creationId="{6249B3EF-C3F2-1220-3260-9A1B342719C7}"/>
          </ac:inkMkLst>
        </pc:inkChg>
        <pc:inkChg chg="add">
          <ac:chgData name="Siao Chi Mok" userId="18801387-fbb2-45af-97c9-c99617212397" providerId="ADAL" clId="{2A5C2928-C034-4094-911F-5FF7D040873B}" dt="2024-11-06T15:38:57.118" v="1605"/>
          <ac:inkMkLst>
            <pc:docMk/>
            <pc:sldMk cId="3060870034" sldId="263"/>
            <ac:inkMk id="79" creationId="{3F97123D-185A-8124-D8B5-9D08ED557506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0" creationId="{79AB925D-8878-A1D0-911A-E051D1DC1A40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1" creationId="{1D7AD29C-1157-5DA0-5200-E07CE9431049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2" creationId="{18EA93FD-5A62-E028-733A-56DE23DE2A03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3" creationId="{F30F90D2-6F84-FEFA-F317-EDBEF44DBB0B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4" creationId="{5ADA8831-920C-E056-9E75-D6D5C542B550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5" creationId="{131C6164-E2A5-DABE-F7D0-F0E41F41D5BC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6" creationId="{5C5D57C0-2492-2CAB-89C5-A1805C545EBD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7" creationId="{2CD9B45D-B128-5DAC-E7D4-8FC59922E5B1}"/>
          </ac:inkMkLst>
        </pc:inkChg>
        <pc:inkChg chg="add">
          <ac:chgData name="Siao Chi Mok" userId="18801387-fbb2-45af-97c9-c99617212397" providerId="ADAL" clId="{2A5C2928-C034-4094-911F-5FF7D040873B}" dt="2024-11-06T15:38:58.662" v="1607"/>
          <ac:inkMkLst>
            <pc:docMk/>
            <pc:sldMk cId="3060870034" sldId="263"/>
            <ac:inkMk id="88" creationId="{CB653C93-0CE8-4A03-31F6-B3923590C2A8}"/>
          </ac:inkMkLst>
        </pc:inkChg>
        <pc:inkChg chg="add del">
          <ac:chgData name="Siao Chi Mok" userId="18801387-fbb2-45af-97c9-c99617212397" providerId="ADAL" clId="{2A5C2928-C034-4094-911F-5FF7D040873B}" dt="2024-11-06T15:39:48.455" v="1640"/>
          <ac:inkMkLst>
            <pc:docMk/>
            <pc:sldMk cId="3060870034" sldId="263"/>
            <ac:inkMk id="89" creationId="{62A73B60-6ECA-5C20-AD73-7376059D4F91}"/>
          </ac:inkMkLst>
        </pc:inkChg>
        <pc:inkChg chg="add del">
          <ac:chgData name="Siao Chi Mok" userId="18801387-fbb2-45af-97c9-c99617212397" providerId="ADAL" clId="{2A5C2928-C034-4094-911F-5FF7D040873B}" dt="2024-11-06T15:51:35.657" v="1684" actId="478"/>
          <ac:inkMkLst>
            <pc:docMk/>
            <pc:sldMk cId="3060870034" sldId="263"/>
            <ac:inkMk id="90" creationId="{CE9DDDFD-5027-3911-B6E6-5D3633EC37E7}"/>
          </ac:inkMkLst>
        </pc:inkChg>
        <pc:inkChg chg="add del">
          <ac:chgData name="Siao Chi Mok" userId="18801387-fbb2-45af-97c9-c99617212397" providerId="ADAL" clId="{2A5C2928-C034-4094-911F-5FF7D040873B}" dt="2024-11-06T15:51:37.753" v="1685" actId="478"/>
          <ac:inkMkLst>
            <pc:docMk/>
            <pc:sldMk cId="3060870034" sldId="263"/>
            <ac:inkMk id="91" creationId="{2839BA8A-8B83-7B40-004C-A2848141905D}"/>
          </ac:inkMkLst>
        </pc:inkChg>
        <pc:inkChg chg="add del">
          <ac:chgData name="Siao Chi Mok" userId="18801387-fbb2-45af-97c9-c99617212397" providerId="ADAL" clId="{2A5C2928-C034-4094-911F-5FF7D040873B}" dt="2024-11-06T15:40:26.016" v="1644"/>
          <ac:inkMkLst>
            <pc:docMk/>
            <pc:sldMk cId="3060870034" sldId="263"/>
            <ac:inkMk id="92" creationId="{D90DB95D-97EA-C44D-1955-DB44EEA80513}"/>
          </ac:inkMkLst>
        </pc:inkChg>
        <pc:inkChg chg="add del">
          <ac:chgData name="Siao Chi Mok" userId="18801387-fbb2-45af-97c9-c99617212397" providerId="ADAL" clId="{2A5C2928-C034-4094-911F-5FF7D040873B}" dt="2024-11-06T15:39:48.458" v="1641"/>
          <ac:inkMkLst>
            <pc:docMk/>
            <pc:sldMk cId="3060870034" sldId="263"/>
            <ac:inkMk id="93" creationId="{D365F4E5-DC65-061C-EF8B-8593DEAB6E1A}"/>
          </ac:inkMkLst>
        </pc:inkChg>
        <pc:inkChg chg="add">
          <ac:chgData name="Siao Chi Mok" userId="18801387-fbb2-45af-97c9-c99617212397" providerId="ADAL" clId="{2A5C2928-C034-4094-911F-5FF7D040873B}" dt="2024-11-06T15:39:04.571" v="1611"/>
          <ac:inkMkLst>
            <pc:docMk/>
            <pc:sldMk cId="3060870034" sldId="263"/>
            <ac:inkMk id="94" creationId="{5C4BBD4C-E50C-AF27-10CA-742B25020B9C}"/>
          </ac:inkMkLst>
        </pc:inkChg>
        <pc:inkChg chg="add del">
          <ac:chgData name="Siao Chi Mok" userId="18801387-fbb2-45af-97c9-c99617212397" providerId="ADAL" clId="{2A5C2928-C034-4094-911F-5FF7D040873B}" dt="2024-11-06T15:39:15.282" v="1626"/>
          <ac:inkMkLst>
            <pc:docMk/>
            <pc:sldMk cId="3060870034" sldId="263"/>
            <ac:inkMk id="95" creationId="{423FF8B1-11A4-3D8E-A928-C71EAB149F63}"/>
          </ac:inkMkLst>
        </pc:inkChg>
        <pc:inkChg chg="add del">
          <ac:chgData name="Siao Chi Mok" userId="18801387-fbb2-45af-97c9-c99617212397" providerId="ADAL" clId="{2A5C2928-C034-4094-911F-5FF7D040873B}" dt="2024-11-06T15:39:15.282" v="1626"/>
          <ac:inkMkLst>
            <pc:docMk/>
            <pc:sldMk cId="3060870034" sldId="263"/>
            <ac:inkMk id="96" creationId="{2F87AE13-6D37-4215-6920-91ADF71F3ED7}"/>
          </ac:inkMkLst>
        </pc:inkChg>
        <pc:inkChg chg="add">
          <ac:chgData name="Siao Chi Mok" userId="18801387-fbb2-45af-97c9-c99617212397" providerId="ADAL" clId="{2A5C2928-C034-4094-911F-5FF7D040873B}" dt="2024-11-06T15:39:09.398" v="1614"/>
          <ac:inkMkLst>
            <pc:docMk/>
            <pc:sldMk cId="3060870034" sldId="263"/>
            <ac:inkMk id="97" creationId="{2B146393-2769-D0EC-8CD0-E6A1C9F9B850}"/>
          </ac:inkMkLst>
        </pc:inkChg>
        <pc:inkChg chg="add">
          <ac:chgData name="Siao Chi Mok" userId="18801387-fbb2-45af-97c9-c99617212397" providerId="ADAL" clId="{2A5C2928-C034-4094-911F-5FF7D040873B}" dt="2024-11-06T15:39:09.398" v="1614"/>
          <ac:inkMkLst>
            <pc:docMk/>
            <pc:sldMk cId="3060870034" sldId="263"/>
            <ac:inkMk id="98" creationId="{A93BBC6E-92DF-BD82-BEE1-D415EF4E7331}"/>
          </ac:inkMkLst>
        </pc:inkChg>
        <pc:inkChg chg="add del">
          <ac:chgData name="Siao Chi Mok" userId="18801387-fbb2-45af-97c9-c99617212397" providerId="ADAL" clId="{2A5C2928-C034-4094-911F-5FF7D040873B}" dt="2024-11-06T15:39:15.282" v="1626"/>
          <ac:inkMkLst>
            <pc:docMk/>
            <pc:sldMk cId="3060870034" sldId="263"/>
            <ac:inkMk id="99" creationId="{05E32599-1149-C321-2BC6-8BA54E422F9D}"/>
          </ac:inkMkLst>
        </pc:inkChg>
        <pc:inkChg chg="add del">
          <ac:chgData name="Siao Chi Mok" userId="18801387-fbb2-45af-97c9-c99617212397" providerId="ADAL" clId="{2A5C2928-C034-4094-911F-5FF7D040873B}" dt="2024-11-06T15:39:15.282" v="1626"/>
          <ac:inkMkLst>
            <pc:docMk/>
            <pc:sldMk cId="3060870034" sldId="263"/>
            <ac:inkMk id="100" creationId="{1CE9C1A9-6B59-866D-09CB-A61AECE5FEC5}"/>
          </ac:inkMkLst>
        </pc:inkChg>
        <pc:inkChg chg="add">
          <ac:chgData name="Siao Chi Mok" userId="18801387-fbb2-45af-97c9-c99617212397" providerId="ADAL" clId="{2A5C2928-C034-4094-911F-5FF7D040873B}" dt="2024-11-06T15:39:09.399" v="1615"/>
          <ac:inkMkLst>
            <pc:docMk/>
            <pc:sldMk cId="3060870034" sldId="263"/>
            <ac:inkMk id="101" creationId="{768AA7A4-BB4A-40D8-995C-0A5D5FD55A8F}"/>
          </ac:inkMkLst>
        </pc:inkChg>
        <pc:inkChg chg="add">
          <ac:chgData name="Siao Chi Mok" userId="18801387-fbb2-45af-97c9-c99617212397" providerId="ADAL" clId="{2A5C2928-C034-4094-911F-5FF7D040873B}" dt="2024-11-06T15:39:09.399" v="1615"/>
          <ac:inkMkLst>
            <pc:docMk/>
            <pc:sldMk cId="3060870034" sldId="263"/>
            <ac:inkMk id="102" creationId="{6971E734-FF0F-F922-DD12-04A22100EEFD}"/>
          </ac:inkMkLst>
        </pc:inkChg>
        <pc:inkChg chg="add">
          <ac:chgData name="Siao Chi Mok" userId="18801387-fbb2-45af-97c9-c99617212397" providerId="ADAL" clId="{2A5C2928-C034-4094-911F-5FF7D040873B}" dt="2024-11-06T15:39:09.399" v="1615"/>
          <ac:inkMkLst>
            <pc:docMk/>
            <pc:sldMk cId="3060870034" sldId="263"/>
            <ac:inkMk id="103" creationId="{5265681C-0A6F-3956-B278-8310F3009D36}"/>
          </ac:inkMkLst>
        </pc:inkChg>
        <pc:inkChg chg="add">
          <ac:chgData name="Siao Chi Mok" userId="18801387-fbb2-45af-97c9-c99617212397" providerId="ADAL" clId="{2A5C2928-C034-4094-911F-5FF7D040873B}" dt="2024-11-06T15:39:11.805" v="1616"/>
          <ac:inkMkLst>
            <pc:docMk/>
            <pc:sldMk cId="3060870034" sldId="263"/>
            <ac:inkMk id="104" creationId="{F163E49E-5B44-EC30-7BA5-D0FE3FC48354}"/>
          </ac:inkMkLst>
        </pc:inkChg>
        <pc:inkChg chg="add del">
          <ac:chgData name="Siao Chi Mok" userId="18801387-fbb2-45af-97c9-c99617212397" providerId="ADAL" clId="{2A5C2928-C034-4094-911F-5FF7D040873B}" dt="2024-11-06T15:39:14.854" v="1625"/>
          <ac:inkMkLst>
            <pc:docMk/>
            <pc:sldMk cId="3060870034" sldId="263"/>
            <ac:inkMk id="105" creationId="{9C5E65A6-D986-8DD8-1450-A8A8F60FA6E4}"/>
          </ac:inkMkLst>
        </pc:inkChg>
        <pc:inkChg chg="add">
          <ac:chgData name="Siao Chi Mok" userId="18801387-fbb2-45af-97c9-c99617212397" providerId="ADAL" clId="{2A5C2928-C034-4094-911F-5FF7D040873B}" dt="2024-11-06T15:39:11.805" v="1616"/>
          <ac:inkMkLst>
            <pc:docMk/>
            <pc:sldMk cId="3060870034" sldId="263"/>
            <ac:inkMk id="106" creationId="{F2330593-3EBC-A321-A67E-13119452EB16}"/>
          </ac:inkMkLst>
        </pc:inkChg>
        <pc:inkChg chg="add del">
          <ac:chgData name="Siao Chi Mok" userId="18801387-fbb2-45af-97c9-c99617212397" providerId="ADAL" clId="{2A5C2928-C034-4094-911F-5FF7D040873B}" dt="2024-11-06T15:39:14.854" v="1625"/>
          <ac:inkMkLst>
            <pc:docMk/>
            <pc:sldMk cId="3060870034" sldId="263"/>
            <ac:inkMk id="107" creationId="{F82CFC19-315A-B544-9D99-AC56E7EC09EF}"/>
          </ac:inkMkLst>
        </pc:inkChg>
        <pc:inkChg chg="add">
          <ac:chgData name="Siao Chi Mok" userId="18801387-fbb2-45af-97c9-c99617212397" providerId="ADAL" clId="{2A5C2928-C034-4094-911F-5FF7D040873B}" dt="2024-11-06T15:39:11.805" v="1616"/>
          <ac:inkMkLst>
            <pc:docMk/>
            <pc:sldMk cId="3060870034" sldId="263"/>
            <ac:inkMk id="108" creationId="{C1466EF1-6C3E-ADFE-AD5C-5FDF28344762}"/>
          </ac:inkMkLst>
        </pc:inkChg>
        <pc:inkChg chg="add">
          <ac:chgData name="Siao Chi Mok" userId="18801387-fbb2-45af-97c9-c99617212397" providerId="ADAL" clId="{2A5C2928-C034-4094-911F-5FF7D040873B}" dt="2024-11-06T15:39:11.805" v="1616"/>
          <ac:inkMkLst>
            <pc:docMk/>
            <pc:sldMk cId="3060870034" sldId="263"/>
            <ac:inkMk id="109" creationId="{15E3A8E8-C46A-9B30-F011-E89992BA802C}"/>
          </ac:inkMkLst>
        </pc:inkChg>
        <pc:inkChg chg="add">
          <ac:chgData name="Siao Chi Mok" userId="18801387-fbb2-45af-97c9-c99617212397" providerId="ADAL" clId="{2A5C2928-C034-4094-911F-5FF7D040873B}" dt="2024-11-06T15:39:11.806" v="1618"/>
          <ac:inkMkLst>
            <pc:docMk/>
            <pc:sldMk cId="3060870034" sldId="263"/>
            <ac:inkMk id="110" creationId="{71ACC160-67C7-5C4F-6A7F-FA57D0978705}"/>
          </ac:inkMkLst>
        </pc:inkChg>
        <pc:inkChg chg="add">
          <ac:chgData name="Siao Chi Mok" userId="18801387-fbb2-45af-97c9-c99617212397" providerId="ADAL" clId="{2A5C2928-C034-4094-911F-5FF7D040873B}" dt="2024-11-06T15:39:11.806" v="1618"/>
          <ac:inkMkLst>
            <pc:docMk/>
            <pc:sldMk cId="3060870034" sldId="263"/>
            <ac:inkMk id="111" creationId="{71D09282-1655-8D00-A58B-FE4BEB97C50F}"/>
          </ac:inkMkLst>
        </pc:inkChg>
        <pc:inkChg chg="add">
          <ac:chgData name="Siao Chi Mok" userId="18801387-fbb2-45af-97c9-c99617212397" providerId="ADAL" clId="{2A5C2928-C034-4094-911F-5FF7D040873B}" dt="2024-11-06T15:39:11.806" v="1618"/>
          <ac:inkMkLst>
            <pc:docMk/>
            <pc:sldMk cId="3060870034" sldId="263"/>
            <ac:inkMk id="112" creationId="{6957C26F-CF5B-7F39-A601-624B806EE00A}"/>
          </ac:inkMkLst>
        </pc:inkChg>
        <pc:inkChg chg="add">
          <ac:chgData name="Siao Chi Mok" userId="18801387-fbb2-45af-97c9-c99617212397" providerId="ADAL" clId="{2A5C2928-C034-4094-911F-5FF7D040873B}" dt="2024-11-06T15:39:11.806" v="1618"/>
          <ac:inkMkLst>
            <pc:docMk/>
            <pc:sldMk cId="3060870034" sldId="263"/>
            <ac:inkMk id="113" creationId="{B5DC483F-02FA-45A6-CFBC-D6882E267D6B}"/>
          </ac:inkMkLst>
        </pc:inkChg>
        <pc:inkChg chg="add">
          <ac:chgData name="Siao Chi Mok" userId="18801387-fbb2-45af-97c9-c99617212397" providerId="ADAL" clId="{2A5C2928-C034-4094-911F-5FF7D040873B}" dt="2024-11-06T15:39:11.808" v="1619"/>
          <ac:inkMkLst>
            <pc:docMk/>
            <pc:sldMk cId="3060870034" sldId="263"/>
            <ac:inkMk id="114" creationId="{77D38F45-5482-D9F9-11CC-64950F9F62EE}"/>
          </ac:inkMkLst>
        </pc:inkChg>
        <pc:inkChg chg="add">
          <ac:chgData name="Siao Chi Mok" userId="18801387-fbb2-45af-97c9-c99617212397" providerId="ADAL" clId="{2A5C2928-C034-4094-911F-5FF7D040873B}" dt="2024-11-06T15:39:11.808" v="1619"/>
          <ac:inkMkLst>
            <pc:docMk/>
            <pc:sldMk cId="3060870034" sldId="263"/>
            <ac:inkMk id="115" creationId="{469D97CE-545B-14DB-AF21-DADB6AE6A7ED}"/>
          </ac:inkMkLst>
        </pc:inkChg>
        <pc:inkChg chg="add">
          <ac:chgData name="Siao Chi Mok" userId="18801387-fbb2-45af-97c9-c99617212397" providerId="ADAL" clId="{2A5C2928-C034-4094-911F-5FF7D040873B}" dt="2024-11-06T15:39:11.808" v="1619"/>
          <ac:inkMkLst>
            <pc:docMk/>
            <pc:sldMk cId="3060870034" sldId="263"/>
            <ac:inkMk id="116" creationId="{ED351ECB-94D9-CE0D-1402-101B6F7C934E}"/>
          </ac:inkMkLst>
        </pc:inkChg>
        <pc:inkChg chg="add del">
          <ac:chgData name="Siao Chi Mok" userId="18801387-fbb2-45af-97c9-c99617212397" providerId="ADAL" clId="{2A5C2928-C034-4094-911F-5FF7D040873B}" dt="2024-11-06T15:39:14.854" v="1625"/>
          <ac:inkMkLst>
            <pc:docMk/>
            <pc:sldMk cId="3060870034" sldId="263"/>
            <ac:inkMk id="117" creationId="{DE723BBE-7892-F373-D330-9540B22C3DCD}"/>
          </ac:inkMkLst>
        </pc:inkChg>
        <pc:inkChg chg="add">
          <ac:chgData name="Siao Chi Mok" userId="18801387-fbb2-45af-97c9-c99617212397" providerId="ADAL" clId="{2A5C2928-C034-4094-911F-5FF7D040873B}" dt="2024-11-06T15:39:11.809" v="1620"/>
          <ac:inkMkLst>
            <pc:docMk/>
            <pc:sldMk cId="3060870034" sldId="263"/>
            <ac:inkMk id="118" creationId="{75DC2752-7ABC-D896-ECF2-4CD4F1DB3EE9}"/>
          </ac:inkMkLst>
        </pc:inkChg>
        <pc:inkChg chg="add">
          <ac:chgData name="Siao Chi Mok" userId="18801387-fbb2-45af-97c9-c99617212397" providerId="ADAL" clId="{2A5C2928-C034-4094-911F-5FF7D040873B}" dt="2024-11-06T15:39:11.809" v="1620"/>
          <ac:inkMkLst>
            <pc:docMk/>
            <pc:sldMk cId="3060870034" sldId="263"/>
            <ac:inkMk id="119" creationId="{9BFC003D-ACA7-69AC-9DAB-C8252D2BE5F5}"/>
          </ac:inkMkLst>
        </pc:inkChg>
        <pc:inkChg chg="add">
          <ac:chgData name="Siao Chi Mok" userId="18801387-fbb2-45af-97c9-c99617212397" providerId="ADAL" clId="{2A5C2928-C034-4094-911F-5FF7D040873B}" dt="2024-11-06T15:39:11.809" v="1620"/>
          <ac:inkMkLst>
            <pc:docMk/>
            <pc:sldMk cId="3060870034" sldId="263"/>
            <ac:inkMk id="120" creationId="{40D96625-56EF-E694-1AE4-C80D15D21BA0}"/>
          </ac:inkMkLst>
        </pc:inkChg>
        <pc:inkChg chg="add">
          <ac:chgData name="Siao Chi Mok" userId="18801387-fbb2-45af-97c9-c99617212397" providerId="ADAL" clId="{2A5C2928-C034-4094-911F-5FF7D040873B}" dt="2024-11-06T15:39:11.809" v="1620"/>
          <ac:inkMkLst>
            <pc:docMk/>
            <pc:sldMk cId="3060870034" sldId="263"/>
            <ac:inkMk id="121" creationId="{9586B6A9-F9F3-819C-0B9C-2C4E6EE7E513}"/>
          </ac:inkMkLst>
        </pc:inkChg>
        <pc:inkChg chg="add">
          <ac:chgData name="Siao Chi Mok" userId="18801387-fbb2-45af-97c9-c99617212397" providerId="ADAL" clId="{2A5C2928-C034-4094-911F-5FF7D040873B}" dt="2024-11-06T15:39:11.809" v="1621"/>
          <ac:inkMkLst>
            <pc:docMk/>
            <pc:sldMk cId="3060870034" sldId="263"/>
            <ac:inkMk id="122" creationId="{528AB6F5-44DB-08DF-6E32-83812286B679}"/>
          </ac:inkMkLst>
        </pc:inkChg>
        <pc:inkChg chg="add">
          <ac:chgData name="Siao Chi Mok" userId="18801387-fbb2-45af-97c9-c99617212397" providerId="ADAL" clId="{2A5C2928-C034-4094-911F-5FF7D040873B}" dt="2024-11-06T15:39:14.233" v="1622"/>
          <ac:inkMkLst>
            <pc:docMk/>
            <pc:sldMk cId="3060870034" sldId="263"/>
            <ac:inkMk id="123" creationId="{B7B22CA9-46CE-8067-2FA4-78D96AFF2805}"/>
          </ac:inkMkLst>
        </pc:inkChg>
        <pc:inkChg chg="add">
          <ac:chgData name="Siao Chi Mok" userId="18801387-fbb2-45af-97c9-c99617212397" providerId="ADAL" clId="{2A5C2928-C034-4094-911F-5FF7D040873B}" dt="2024-11-06T15:39:14.233" v="1622"/>
          <ac:inkMkLst>
            <pc:docMk/>
            <pc:sldMk cId="3060870034" sldId="263"/>
            <ac:inkMk id="124" creationId="{02B96F8B-B650-B2F6-7D75-07D0114D25A7}"/>
          </ac:inkMkLst>
        </pc:inkChg>
        <pc:inkChg chg="add">
          <ac:chgData name="Siao Chi Mok" userId="18801387-fbb2-45af-97c9-c99617212397" providerId="ADAL" clId="{2A5C2928-C034-4094-911F-5FF7D040873B}" dt="2024-11-06T15:39:14.233" v="1622"/>
          <ac:inkMkLst>
            <pc:docMk/>
            <pc:sldMk cId="3060870034" sldId="263"/>
            <ac:inkMk id="125" creationId="{F0B47794-0E02-8142-343D-50B0370B3D94}"/>
          </ac:inkMkLst>
        </pc:inkChg>
        <pc:inkChg chg="add">
          <ac:chgData name="Siao Chi Mok" userId="18801387-fbb2-45af-97c9-c99617212397" providerId="ADAL" clId="{2A5C2928-C034-4094-911F-5FF7D040873B}" dt="2024-11-06T15:39:14.233" v="1622"/>
          <ac:inkMkLst>
            <pc:docMk/>
            <pc:sldMk cId="3060870034" sldId="263"/>
            <ac:inkMk id="126" creationId="{B75C0632-373B-BFD9-9AE7-CA4C924D2D18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27" creationId="{0E1FAEC5-EBD1-7600-1488-1BDA30C521DB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28" creationId="{86846F25-414B-9A3E-715C-C74219601C3A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29" creationId="{FDA3BA46-DBFF-7B4B-A2FB-4FA57B62104C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0" creationId="{BD4E831D-E58D-99EC-3F08-7D14C11CFDC3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1" creationId="{72ECF4DF-31DE-EE7B-A7C4-2AA95F17801A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2" creationId="{14466A1E-4F34-E01F-EA53-92FA3094FFAD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3" creationId="{DE079FBD-442A-8F04-5535-531DBD438944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4" creationId="{3271ECAF-8320-182A-BED5-73E636202A58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5" creationId="{CE6DBF5C-F384-CC21-2B2C-EDC0A914A13E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6" creationId="{C0D081D1-07B9-EC37-D34F-119C074B9347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7" creationId="{FBCF5702-1BE0-747E-2DA4-6B1CE09582B2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8" creationId="{2DB92CFD-21DD-4B5D-E67D-80B07557991F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39" creationId="{C3B006D0-2B56-F463-2EBA-5CD57DBB8B23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40" creationId="{8EA0F333-2069-1AA0-B82C-314BA31752FD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41" creationId="{C7C33D5F-2B3F-1F34-406B-B3832A483875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42" creationId="{AD92F562-5F0E-7CE5-3CD0-C5ABB87D3A4B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43" creationId="{35637271-B31B-88D5-7782-1F0DB1BBA799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44" creationId="{E3A6BF12-EAE2-53D9-8E30-EA776C9B6F85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45" creationId="{815C5388-89D4-F20C-2BB4-A364E6BCC109}"/>
          </ac:inkMkLst>
        </pc:inkChg>
        <pc:inkChg chg="add">
          <ac:chgData name="Siao Chi Mok" userId="18801387-fbb2-45af-97c9-c99617212397" providerId="ADAL" clId="{2A5C2928-C034-4094-911F-5FF7D040873B}" dt="2024-11-06T15:39:14.237" v="1624"/>
          <ac:inkMkLst>
            <pc:docMk/>
            <pc:sldMk cId="3060870034" sldId="263"/>
            <ac:inkMk id="146" creationId="{B5BA0455-97B2-DAFD-0C7F-8EEFA371AA19}"/>
          </ac:inkMkLst>
        </pc:inkChg>
        <pc:inkChg chg="add del">
          <ac:chgData name="Siao Chi Mok" userId="18801387-fbb2-45af-97c9-c99617212397" providerId="ADAL" clId="{2A5C2928-C034-4094-911F-5FF7D040873B}" dt="2024-11-06T15:39:48.459" v="1642"/>
          <ac:inkMkLst>
            <pc:docMk/>
            <pc:sldMk cId="3060870034" sldId="263"/>
            <ac:inkMk id="147" creationId="{44254E0B-FC48-35CD-DD9A-3B7A2C5E3819}"/>
          </ac:inkMkLst>
        </pc:inkChg>
        <pc:inkChg chg="add">
          <ac:chgData name="Siao Chi Mok" userId="18801387-fbb2-45af-97c9-c99617212397" providerId="ADAL" clId="{2A5C2928-C034-4094-911F-5FF7D040873B}" dt="2024-11-06T15:39:39.239" v="1629"/>
          <ac:inkMkLst>
            <pc:docMk/>
            <pc:sldMk cId="3060870034" sldId="263"/>
            <ac:inkMk id="148" creationId="{765D0596-4FD3-9A2A-3543-A08E1762BBF8}"/>
          </ac:inkMkLst>
        </pc:inkChg>
        <pc:inkChg chg="add del">
          <ac:chgData name="Siao Chi Mok" userId="18801387-fbb2-45af-97c9-c99617212397" providerId="ADAL" clId="{2A5C2928-C034-4094-911F-5FF7D040873B}" dt="2024-11-06T15:39:43.637" v="1638"/>
          <ac:inkMkLst>
            <pc:docMk/>
            <pc:sldMk cId="3060870034" sldId="263"/>
            <ac:inkMk id="149" creationId="{9257C6F3-5637-0DDF-A982-9AE82C8D6FF2}"/>
          </ac:inkMkLst>
        </pc:inkChg>
        <pc:inkChg chg="add">
          <ac:chgData name="Siao Chi Mok" userId="18801387-fbb2-45af-97c9-c99617212397" providerId="ADAL" clId="{2A5C2928-C034-4094-911F-5FF7D040873B}" dt="2024-11-06T15:39:39.239" v="1630"/>
          <ac:inkMkLst>
            <pc:docMk/>
            <pc:sldMk cId="3060870034" sldId="263"/>
            <ac:inkMk id="150" creationId="{3B6E60B8-9FBD-39D8-DF3B-D08609FC6403}"/>
          </ac:inkMkLst>
        </pc:inkChg>
        <pc:inkChg chg="add">
          <ac:chgData name="Siao Chi Mok" userId="18801387-fbb2-45af-97c9-c99617212397" providerId="ADAL" clId="{2A5C2928-C034-4094-911F-5FF7D040873B}" dt="2024-11-06T15:39:39.243" v="1631"/>
          <ac:inkMkLst>
            <pc:docMk/>
            <pc:sldMk cId="3060870034" sldId="263"/>
            <ac:inkMk id="151" creationId="{316C65D2-5747-2D30-E657-CA6D4A8E31E6}"/>
          </ac:inkMkLst>
        </pc:inkChg>
        <pc:inkChg chg="add">
          <ac:chgData name="Siao Chi Mok" userId="18801387-fbb2-45af-97c9-c99617212397" providerId="ADAL" clId="{2A5C2928-C034-4094-911F-5FF7D040873B}" dt="2024-11-06T15:39:39.243" v="1631"/>
          <ac:inkMkLst>
            <pc:docMk/>
            <pc:sldMk cId="3060870034" sldId="263"/>
            <ac:inkMk id="152" creationId="{98EE9094-BB2B-15CD-456F-D104C8AB00B7}"/>
          </ac:inkMkLst>
        </pc:inkChg>
        <pc:inkChg chg="add">
          <ac:chgData name="Siao Chi Mok" userId="18801387-fbb2-45af-97c9-c99617212397" providerId="ADAL" clId="{2A5C2928-C034-4094-911F-5FF7D040873B}" dt="2024-11-06T15:39:39.243" v="1631"/>
          <ac:inkMkLst>
            <pc:docMk/>
            <pc:sldMk cId="3060870034" sldId="263"/>
            <ac:inkMk id="153" creationId="{6CEA3492-DC4B-5243-C5AB-F71A233B14FC}"/>
          </ac:inkMkLst>
        </pc:inkChg>
        <pc:inkChg chg="add">
          <ac:chgData name="Siao Chi Mok" userId="18801387-fbb2-45af-97c9-c99617212397" providerId="ADAL" clId="{2A5C2928-C034-4094-911F-5FF7D040873B}" dt="2024-11-06T15:39:39.243" v="1631"/>
          <ac:inkMkLst>
            <pc:docMk/>
            <pc:sldMk cId="3060870034" sldId="263"/>
            <ac:inkMk id="154" creationId="{69953879-7E98-E177-5B17-25D00D1B0CBA}"/>
          </ac:inkMkLst>
        </pc:inkChg>
        <pc:inkChg chg="add">
          <ac:chgData name="Siao Chi Mok" userId="18801387-fbb2-45af-97c9-c99617212397" providerId="ADAL" clId="{2A5C2928-C034-4094-911F-5FF7D040873B}" dt="2024-11-06T15:39:39.244" v="1632"/>
          <ac:inkMkLst>
            <pc:docMk/>
            <pc:sldMk cId="3060870034" sldId="263"/>
            <ac:inkMk id="155" creationId="{9EBA1939-AEC6-B34C-896C-607547F8D1CB}"/>
          </ac:inkMkLst>
        </pc:inkChg>
        <pc:inkChg chg="add del">
          <ac:chgData name="Siao Chi Mok" userId="18801387-fbb2-45af-97c9-c99617212397" providerId="ADAL" clId="{2A5C2928-C034-4094-911F-5FF7D040873B}" dt="2024-11-06T15:39:43.637" v="1638"/>
          <ac:inkMkLst>
            <pc:docMk/>
            <pc:sldMk cId="3060870034" sldId="263"/>
            <ac:inkMk id="156" creationId="{7A3AEE87-186D-EBFA-75C2-9BCB931C8C3A}"/>
          </ac:inkMkLst>
        </pc:inkChg>
        <pc:inkChg chg="add del">
          <ac:chgData name="Siao Chi Mok" userId="18801387-fbb2-45af-97c9-c99617212397" providerId="ADAL" clId="{2A5C2928-C034-4094-911F-5FF7D040873B}" dt="2024-11-06T15:39:43.637" v="1638"/>
          <ac:inkMkLst>
            <pc:docMk/>
            <pc:sldMk cId="3060870034" sldId="263"/>
            <ac:inkMk id="157" creationId="{236704CC-8363-6BE7-98D9-F12919EADC91}"/>
          </ac:inkMkLst>
        </pc:inkChg>
        <pc:inkChg chg="add del">
          <ac:chgData name="Siao Chi Mok" userId="18801387-fbb2-45af-97c9-c99617212397" providerId="ADAL" clId="{2A5C2928-C034-4094-911F-5FF7D040873B}" dt="2024-11-06T15:39:43.637" v="1638"/>
          <ac:inkMkLst>
            <pc:docMk/>
            <pc:sldMk cId="3060870034" sldId="263"/>
            <ac:inkMk id="158" creationId="{983DE3AA-080D-D0E7-DFBE-1F20C99741B0}"/>
          </ac:inkMkLst>
        </pc:inkChg>
        <pc:inkChg chg="add">
          <ac:chgData name="Siao Chi Mok" userId="18801387-fbb2-45af-97c9-c99617212397" providerId="ADAL" clId="{2A5C2928-C034-4094-911F-5FF7D040873B}" dt="2024-11-06T15:39:39.245" v="1633"/>
          <ac:inkMkLst>
            <pc:docMk/>
            <pc:sldMk cId="3060870034" sldId="263"/>
            <ac:inkMk id="159" creationId="{C91E180D-B32E-878F-AE15-1B3164B1CEE6}"/>
          </ac:inkMkLst>
        </pc:inkChg>
        <pc:inkChg chg="add">
          <ac:chgData name="Siao Chi Mok" userId="18801387-fbb2-45af-97c9-c99617212397" providerId="ADAL" clId="{2A5C2928-C034-4094-911F-5FF7D040873B}" dt="2024-11-06T15:39:42.317" v="1635"/>
          <ac:inkMkLst>
            <pc:docMk/>
            <pc:sldMk cId="3060870034" sldId="263"/>
            <ac:inkMk id="160" creationId="{A7239672-92A4-6B42-DDEF-16F8C84842C2}"/>
          </ac:inkMkLst>
        </pc:inkChg>
        <pc:inkChg chg="add">
          <ac:chgData name="Siao Chi Mok" userId="18801387-fbb2-45af-97c9-c99617212397" providerId="ADAL" clId="{2A5C2928-C034-4094-911F-5FF7D040873B}" dt="2024-11-06T15:39:42.318" v="1636"/>
          <ac:inkMkLst>
            <pc:docMk/>
            <pc:sldMk cId="3060870034" sldId="263"/>
            <ac:inkMk id="161" creationId="{B44FE1CB-585A-A83D-DE1B-CEA0A1F555E6}"/>
          </ac:inkMkLst>
        </pc:inkChg>
        <pc:inkChg chg="add">
          <ac:chgData name="Siao Chi Mok" userId="18801387-fbb2-45af-97c9-c99617212397" providerId="ADAL" clId="{2A5C2928-C034-4094-911F-5FF7D040873B}" dt="2024-11-06T15:39:42.319" v="1637"/>
          <ac:inkMkLst>
            <pc:docMk/>
            <pc:sldMk cId="3060870034" sldId="263"/>
            <ac:inkMk id="162" creationId="{9FDCE4C5-76EC-BB18-8E2D-7A02DBFDDF22}"/>
          </ac:inkMkLst>
        </pc:inkChg>
        <pc:inkChg chg="add del">
          <ac:chgData name="Siao Chi Mok" userId="18801387-fbb2-45af-97c9-c99617212397" providerId="ADAL" clId="{2A5C2928-C034-4094-911F-5FF7D040873B}" dt="2024-11-06T15:51:20.662" v="1679" actId="478"/>
          <ac:inkMkLst>
            <pc:docMk/>
            <pc:sldMk cId="3060870034" sldId="263"/>
            <ac:inkMk id="163" creationId="{6EBC10B0-F34B-D735-4FCA-5AF14AC53116}"/>
          </ac:inkMkLst>
        </pc:inkChg>
        <pc:inkChg chg="add del">
          <ac:chgData name="Siao Chi Mok" userId="18801387-fbb2-45af-97c9-c99617212397" providerId="ADAL" clId="{2A5C2928-C034-4094-911F-5FF7D040873B}" dt="2024-11-06T15:51:39.910" v="1686" actId="478"/>
          <ac:inkMkLst>
            <pc:docMk/>
            <pc:sldMk cId="3060870034" sldId="263"/>
            <ac:inkMk id="164" creationId="{7576F42C-18CB-E331-8892-A266359D8441}"/>
          </ac:inkMkLst>
        </pc:inkChg>
        <pc:inkChg chg="add del">
          <ac:chgData name="Siao Chi Mok" userId="18801387-fbb2-45af-97c9-c99617212397" providerId="ADAL" clId="{2A5C2928-C034-4094-911F-5FF7D040873B}" dt="2024-11-06T15:51:42.248" v="1687" actId="478"/>
          <ac:inkMkLst>
            <pc:docMk/>
            <pc:sldMk cId="3060870034" sldId="263"/>
            <ac:inkMk id="165" creationId="{DFE832BC-CEF0-643C-04E0-D3F3681DE7C6}"/>
          </ac:inkMkLst>
        </pc:inkChg>
        <pc:inkChg chg="add del">
          <ac:chgData name="Siao Chi Mok" userId="18801387-fbb2-45af-97c9-c99617212397" providerId="ADAL" clId="{2A5C2928-C034-4094-911F-5FF7D040873B}" dt="2024-11-06T15:51:33.640" v="1683" actId="478"/>
          <ac:inkMkLst>
            <pc:docMk/>
            <pc:sldMk cId="3060870034" sldId="263"/>
            <ac:inkMk id="166" creationId="{074F1C47-4779-6D55-53C0-E321DB7F7E6E}"/>
          </ac:inkMkLst>
        </pc:inkChg>
        <pc:inkChg chg="add del">
          <ac:chgData name="Siao Chi Mok" userId="18801387-fbb2-45af-97c9-c99617212397" providerId="ADAL" clId="{2A5C2928-C034-4094-911F-5FF7D040873B}" dt="2024-11-06T15:40:22.017" v="1643"/>
          <ac:inkMkLst>
            <pc:docMk/>
            <pc:sldMk cId="3060870034" sldId="263"/>
            <ac:inkMk id="167" creationId="{C23E212E-A092-4EA2-EB71-EBE49C1566F0}"/>
          </ac:inkMkLst>
        </pc:inkChg>
        <pc:inkChg chg="add del">
          <ac:chgData name="Siao Chi Mok" userId="18801387-fbb2-45af-97c9-c99617212397" providerId="ADAL" clId="{2A5C2928-C034-4094-911F-5FF7D040873B}" dt="2024-11-06T15:40:26.018" v="1645"/>
          <ac:inkMkLst>
            <pc:docMk/>
            <pc:sldMk cId="3060870034" sldId="263"/>
            <ac:inkMk id="168" creationId="{F37BBEAF-B9DC-A045-852C-22B86912A419}"/>
          </ac:inkMkLst>
        </pc:inkChg>
        <pc:inkChg chg="add del">
          <ac:chgData name="Siao Chi Mok" userId="18801387-fbb2-45af-97c9-c99617212397" providerId="ADAL" clId="{2A5C2928-C034-4094-911F-5FF7D040873B}" dt="2024-11-06T15:51:23.384" v="1680" actId="478"/>
          <ac:inkMkLst>
            <pc:docMk/>
            <pc:sldMk cId="3060870034" sldId="263"/>
            <ac:inkMk id="169" creationId="{BC051422-6E48-9C07-433A-71D22B535CE1}"/>
          </ac:inkMkLst>
        </pc:inkChg>
        <pc:inkChg chg="add del">
          <ac:chgData name="Siao Chi Mok" userId="18801387-fbb2-45af-97c9-c99617212397" providerId="ADAL" clId="{2A5C2928-C034-4094-911F-5FF7D040873B}" dt="2024-11-06T15:51:28.167" v="1681" actId="478"/>
          <ac:inkMkLst>
            <pc:docMk/>
            <pc:sldMk cId="3060870034" sldId="263"/>
            <ac:inkMk id="170" creationId="{14CC4807-2583-E549-ADB0-F5DB374CF6C0}"/>
          </ac:inkMkLst>
        </pc:inkChg>
        <pc:inkChg chg="add mod">
          <ac:chgData name="Siao Chi Mok" userId="18801387-fbb2-45af-97c9-c99617212397" providerId="ADAL" clId="{2A5C2928-C034-4094-911F-5FF7D040873B}" dt="2024-11-06T15:54:48.645" v="1719" actId="164"/>
          <ac:inkMkLst>
            <pc:docMk/>
            <pc:sldMk cId="3060870034" sldId="263"/>
            <ac:inkMk id="171" creationId="{F572D387-7E4C-292C-2F8F-9D662A0400A3}"/>
          </ac:inkMkLst>
        </pc:inkChg>
      </pc:sldChg>
      <pc:sldChg chg="addSp delSp modSp new mod modAnim">
        <pc:chgData name="Siao Chi Mok" userId="18801387-fbb2-45af-97c9-c99617212397" providerId="ADAL" clId="{2A5C2928-C034-4094-911F-5FF7D040873B}" dt="2024-11-06T17:35:27.372" v="1981"/>
        <pc:sldMkLst>
          <pc:docMk/>
          <pc:sldMk cId="2047856996" sldId="264"/>
        </pc:sldMkLst>
        <pc:spChg chg="mod">
          <ac:chgData name="Siao Chi Mok" userId="18801387-fbb2-45af-97c9-c99617212397" providerId="ADAL" clId="{2A5C2928-C034-4094-911F-5FF7D040873B}" dt="2024-11-06T17:29:57.601" v="1900" actId="20577"/>
          <ac:spMkLst>
            <pc:docMk/>
            <pc:sldMk cId="2047856996" sldId="264"/>
            <ac:spMk id="2" creationId="{AC9FD1AD-F3C5-FC15-FAB1-3A292A7EA726}"/>
          </ac:spMkLst>
        </pc:spChg>
        <pc:grpChg chg="add mod">
          <ac:chgData name="Siao Chi Mok" userId="18801387-fbb2-45af-97c9-c99617212397" providerId="ADAL" clId="{2A5C2928-C034-4094-911F-5FF7D040873B}" dt="2024-11-06T17:32:21.386" v="1967" actId="1035"/>
          <ac:grpSpMkLst>
            <pc:docMk/>
            <pc:sldMk cId="2047856996" sldId="264"/>
            <ac:grpSpMk id="69" creationId="{DD7F2D4E-2EDA-399F-F492-8E30681936AF}"/>
          </ac:grpSpMkLst>
        </pc:grpChg>
        <pc:grpChg chg="add mod">
          <ac:chgData name="Siao Chi Mok" userId="18801387-fbb2-45af-97c9-c99617212397" providerId="ADAL" clId="{2A5C2928-C034-4094-911F-5FF7D040873B}" dt="2024-11-06T17:33:31.716" v="1974" actId="164"/>
          <ac:grpSpMkLst>
            <pc:docMk/>
            <pc:sldMk cId="2047856996" sldId="264"/>
            <ac:grpSpMk id="72" creationId="{175B3AAF-630D-9AF3-4E5C-9E28B853DDBC}"/>
          </ac:grpSpMkLst>
        </pc:grp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4" creationId="{83BBC9E5-40CB-08BC-C837-F609E7224F26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5" creationId="{7B5E91F9-D040-3C1F-D69B-362EA0D80D60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5" creationId="{982732C0-8A4E-0F19-F8BF-DFA4F92CFE37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6" creationId="{4040C458-6255-E6D8-D121-5BEB875C738A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7" creationId="{6353F654-3B12-EF33-37FF-F16DC77EA7A2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8" creationId="{60ED6925-08D8-23DF-929E-30BD9EB6827C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9" creationId="{8AB2823D-A935-8562-8403-02F055A53ADA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0" creationId="{DF318B92-B6A9-8308-7417-79714ACF44A6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1" creationId="{59DA617A-671C-17A3-EA94-298422D93332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2" creationId="{698B6D9F-6BE2-EE24-45A1-35BF804D2BF5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3" creationId="{165FA3F6-8F09-D689-97CC-2B8D534E4769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4" creationId="{D2456267-1930-E926-31A1-9E1DF9A7EF20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5" creationId="{432F25B8-347C-848E-99DF-E2D41191361C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6" creationId="{37C85B3A-4372-6AA7-BAC2-189DB5FEDC9B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7" creationId="{8AEA2E35-9804-8812-0B9D-466772665299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8" creationId="{854DB5B5-1EB7-A58F-F420-283075A9542D}"/>
          </ac:inkMkLst>
        </pc:inkChg>
        <pc:inkChg chg="add mod">
          <ac:chgData name="Siao Chi Mok" userId="18801387-fbb2-45af-97c9-c99617212397" providerId="ADAL" clId="{2A5C2928-C034-4094-911F-5FF7D040873B}" dt="2024-11-06T17:25:14.857" v="1772" actId="1037"/>
          <ac:inkMkLst>
            <pc:docMk/>
            <pc:sldMk cId="2047856996" sldId="264"/>
            <ac:inkMk id="19" creationId="{93D577AE-0A29-4195-0AF8-8E8B197C72C0}"/>
          </ac:inkMkLst>
        </pc:inkChg>
        <pc:inkChg chg="add mod">
          <ac:chgData name="Siao Chi Mok" userId="18801387-fbb2-45af-97c9-c99617212397" providerId="ADAL" clId="{2A5C2928-C034-4094-911F-5FF7D040873B}" dt="2024-11-06T17:25:28.272" v="1774"/>
          <ac:inkMkLst>
            <pc:docMk/>
            <pc:sldMk cId="2047856996" sldId="264"/>
            <ac:inkMk id="20" creationId="{0BE0537A-4FE6-B6EE-BBD4-C114B74DD62F}"/>
          </ac:inkMkLst>
        </pc:inkChg>
        <pc:inkChg chg="add mod">
          <ac:chgData name="Siao Chi Mok" userId="18801387-fbb2-45af-97c9-c99617212397" providerId="ADAL" clId="{2A5C2928-C034-4094-911F-5FF7D040873B}" dt="2024-11-06T17:26:54.614" v="1885" actId="1076"/>
          <ac:inkMkLst>
            <pc:docMk/>
            <pc:sldMk cId="2047856996" sldId="264"/>
            <ac:inkMk id="21" creationId="{8CDB4852-CB3F-8702-2EC7-5D31B241A8FE}"/>
          </ac:inkMkLst>
        </pc:inkChg>
        <pc:inkChg chg="add mod">
          <ac:chgData name="Siao Chi Mok" userId="18801387-fbb2-45af-97c9-c99617212397" providerId="ADAL" clId="{2A5C2928-C034-4094-911F-5FF7D040873B}" dt="2024-11-06T17:25:28.272" v="1774"/>
          <ac:inkMkLst>
            <pc:docMk/>
            <pc:sldMk cId="2047856996" sldId="264"/>
            <ac:inkMk id="22" creationId="{F21880C8-5EE7-5693-DEDA-B6C2B5F1421A}"/>
          </ac:inkMkLst>
        </pc:inkChg>
        <pc:inkChg chg="add mod">
          <ac:chgData name="Siao Chi Mok" userId="18801387-fbb2-45af-97c9-c99617212397" providerId="ADAL" clId="{2A5C2928-C034-4094-911F-5FF7D040873B}" dt="2024-11-06T17:25:28.272" v="1774"/>
          <ac:inkMkLst>
            <pc:docMk/>
            <pc:sldMk cId="2047856996" sldId="264"/>
            <ac:inkMk id="23" creationId="{000C8376-ED9C-4B84-79B0-2ED7463CE0CC}"/>
          </ac:inkMkLst>
        </pc:inkChg>
        <pc:inkChg chg="add mod">
          <ac:chgData name="Siao Chi Mok" userId="18801387-fbb2-45af-97c9-c99617212397" providerId="ADAL" clId="{2A5C2928-C034-4094-911F-5FF7D040873B}" dt="2024-11-06T17:25:28.272" v="1774"/>
          <ac:inkMkLst>
            <pc:docMk/>
            <pc:sldMk cId="2047856996" sldId="264"/>
            <ac:inkMk id="24" creationId="{AB1CE96C-C3AC-2462-3AF6-7FDA80B7A831}"/>
          </ac:inkMkLst>
        </pc:inkChg>
        <pc:inkChg chg="add del mod">
          <ac:chgData name="Siao Chi Mok" userId="18801387-fbb2-45af-97c9-c99617212397" providerId="ADAL" clId="{2A5C2928-C034-4094-911F-5FF7D040873B}" dt="2024-11-06T17:25:51.268" v="1776"/>
          <ac:inkMkLst>
            <pc:docMk/>
            <pc:sldMk cId="2047856996" sldId="264"/>
            <ac:inkMk id="25" creationId="{662A4253-8F4F-C8A4-3E33-FA586C231A1A}"/>
          </ac:inkMkLst>
        </pc:inkChg>
        <pc:inkChg chg="add del mod">
          <ac:chgData name="Siao Chi Mok" userId="18801387-fbb2-45af-97c9-c99617212397" providerId="ADAL" clId="{2A5C2928-C034-4094-911F-5FF7D040873B}" dt="2024-11-06T17:25:51.264" v="1775"/>
          <ac:inkMkLst>
            <pc:docMk/>
            <pc:sldMk cId="2047856996" sldId="264"/>
            <ac:inkMk id="26" creationId="{BB3842A3-589A-EC74-BADA-490F2579BAE3}"/>
          </ac:inkMkLst>
        </pc:inkChg>
        <pc:inkChg chg="add del mod">
          <ac:chgData name="Siao Chi Mok" userId="18801387-fbb2-45af-97c9-c99617212397" providerId="ADAL" clId="{2A5C2928-C034-4094-911F-5FF7D040873B}" dt="2024-11-06T17:26:02.892" v="1781"/>
          <ac:inkMkLst>
            <pc:docMk/>
            <pc:sldMk cId="2047856996" sldId="264"/>
            <ac:inkMk id="27" creationId="{438A75EB-FE01-3F86-89A2-078EEF494C7F}"/>
          </ac:inkMkLst>
        </pc:inkChg>
        <pc:inkChg chg="add del mod">
          <ac:chgData name="Siao Chi Mok" userId="18801387-fbb2-45af-97c9-c99617212397" providerId="ADAL" clId="{2A5C2928-C034-4094-911F-5FF7D040873B}" dt="2024-11-06T17:25:59.635" v="1779"/>
          <ac:inkMkLst>
            <pc:docMk/>
            <pc:sldMk cId="2047856996" sldId="264"/>
            <ac:inkMk id="28" creationId="{D2CF827C-8550-035C-229E-F612C0124CB6}"/>
          </ac:inkMkLst>
        </pc:inkChg>
        <pc:inkChg chg="add del mod">
          <ac:chgData name="Siao Chi Mok" userId="18801387-fbb2-45af-97c9-c99617212397" providerId="ADAL" clId="{2A5C2928-C034-4094-911F-5FF7D040873B}" dt="2024-11-06T17:32:22.080" v="1969" actId="478"/>
          <ac:inkMkLst>
            <pc:docMk/>
            <pc:sldMk cId="2047856996" sldId="264"/>
            <ac:inkMk id="29" creationId="{C3746E2E-AF8C-8C8E-5AEF-A288D83CCC88}"/>
          </ac:inkMkLst>
        </pc:inkChg>
        <pc:inkChg chg="add del mod">
          <ac:chgData name="Siao Chi Mok" userId="18801387-fbb2-45af-97c9-c99617212397" providerId="ADAL" clId="{2A5C2928-C034-4094-911F-5FF7D040873B}" dt="2024-11-06T17:32:21.762" v="1968" actId="478"/>
          <ac:inkMkLst>
            <pc:docMk/>
            <pc:sldMk cId="2047856996" sldId="264"/>
            <ac:inkMk id="30" creationId="{045CB019-D415-6D5F-82D9-E596526FC970}"/>
          </ac:inkMkLst>
        </pc:inkChg>
        <pc:inkChg chg="add mod">
          <ac:chgData name="Siao Chi Mok" userId="18801387-fbb2-45af-97c9-c99617212397" providerId="ADAL" clId="{2A5C2928-C034-4094-911F-5FF7D040873B}" dt="2024-11-06T17:33:31.716" v="1974" actId="164"/>
          <ac:inkMkLst>
            <pc:docMk/>
            <pc:sldMk cId="2047856996" sldId="264"/>
            <ac:inkMk id="31" creationId="{8731A756-7677-AE24-DCBC-F78A9CB09179}"/>
          </ac:inkMkLst>
        </pc:inkChg>
        <pc:inkChg chg="add mod">
          <ac:chgData name="Siao Chi Mok" userId="18801387-fbb2-45af-97c9-c99617212397" providerId="ADAL" clId="{2A5C2928-C034-4094-911F-5FF7D040873B}" dt="2024-11-06T17:33:31.716" v="1974" actId="164"/>
          <ac:inkMkLst>
            <pc:docMk/>
            <pc:sldMk cId="2047856996" sldId="264"/>
            <ac:inkMk id="32" creationId="{1DE3F8DF-9DD0-F5B6-2B1F-3D4C26648426}"/>
          </ac:inkMkLst>
        </pc:inkChg>
        <pc:inkChg chg="add del">
          <ac:chgData name="Siao Chi Mok" userId="18801387-fbb2-45af-97c9-c99617212397" providerId="ADAL" clId="{2A5C2928-C034-4094-911F-5FF7D040873B}" dt="2024-11-06T17:25:54.351" v="1777"/>
          <ac:inkMkLst>
            <pc:docMk/>
            <pc:sldMk cId="2047856996" sldId="264"/>
            <ac:inkMk id="33" creationId="{F6C9FB8E-327D-3D04-2333-84B278A905DA}"/>
          </ac:inkMkLst>
        </pc:inkChg>
        <pc:inkChg chg="add del">
          <ac:chgData name="Siao Chi Mok" userId="18801387-fbb2-45af-97c9-c99617212397" providerId="ADAL" clId="{2A5C2928-C034-4094-911F-5FF7D040873B}" dt="2024-11-06T17:25:54.351" v="1778"/>
          <ac:inkMkLst>
            <pc:docMk/>
            <pc:sldMk cId="2047856996" sldId="264"/>
            <ac:inkMk id="34" creationId="{A6A0CE6D-429F-3A22-8932-B8541E3A202D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35" creationId="{41A63D9F-4198-1454-A2B9-4DBCBA0CA788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36" creationId="{4F7CDD09-150D-FE6F-848E-F72704549AD5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37" creationId="{D5A3A66D-096C-8FA1-026B-225459282608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38" creationId="{1DDB7E68-0141-85E5-1D16-B721F002804C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39" creationId="{0D607484-41FF-D02D-9EF4-0D3BDD84CD6C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40" creationId="{121F6636-429D-F63A-E255-5F2A25E86212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41" creationId="{38D2AB66-AAF7-75AF-E7CE-1771FB86C32B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41" creationId="{4DEB7337-532D-A9DE-02D5-AED2A9CA683B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42" creationId="{3E12BCB9-D51F-CC6C-421F-04EB6D2E2651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42" creationId="{B99CEA2C-EFAA-FD24-2DC7-6F02542FD73C}"/>
          </ac:inkMkLst>
        </pc:inkChg>
        <pc:inkChg chg="add mod">
          <ac:chgData name="Siao Chi Mok" userId="18801387-fbb2-45af-97c9-c99617212397" providerId="ADAL" clId="{2A5C2928-C034-4094-911F-5FF7D040873B}" dt="2024-11-06T17:26:46.845" v="1883" actId="1036"/>
          <ac:inkMkLst>
            <pc:docMk/>
            <pc:sldMk cId="2047856996" sldId="264"/>
            <ac:inkMk id="43" creationId="{A6589BFA-D022-EA83-AE85-C598606A468B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54" creationId="{AE1ACC37-EE9A-3C9A-2607-042B7C06720A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55" creationId="{87315BE3-A92C-F740-7053-81C9F195D02C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56" creationId="{E8BEDFE5-88DE-9F27-E674-1AD3678B3532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57" creationId="{26F7375E-6EE9-BC6B-0F1E-8A5C32603CBF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58" creationId="{C5A6B9F8-A9DD-ABDA-C44C-58528DFE8CEF}"/>
          </ac:inkMkLst>
        </pc:inkChg>
        <pc:inkChg chg="add mod">
          <ac:chgData name="Siao Chi Mok" userId="18801387-fbb2-45af-97c9-c99617212397" providerId="ADAL" clId="{2A5C2928-C034-4094-911F-5FF7D040873B}" dt="2024-11-06T17:30:19.058" v="1902"/>
          <ac:inkMkLst>
            <pc:docMk/>
            <pc:sldMk cId="2047856996" sldId="264"/>
            <ac:inkMk id="59" creationId="{7EA0F00F-90D6-C3F9-F01D-DE38A678AB4E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0" creationId="{67957E5C-ACCA-F284-DC6F-AF46572DF5FF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1" creationId="{B3426E07-9EE6-A0B5-5899-19D2F9B2433A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2" creationId="{24CA4DC8-4C99-6D83-6E06-ED3B6A3AA636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3" creationId="{53EAAA95-81BA-6801-439E-AF0CAA199B1F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4" creationId="{F22D4C8B-A2D7-8115-1BD9-F0CE53DCCF54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5" creationId="{FFF0F848-F52C-BC9F-F7ED-1FFF86190DEA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6" creationId="{326D9E47-C18D-BB28-19B6-0D67A32E6591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7" creationId="{7B6A7885-DD31-64B3-398E-28B96DFFA01A}"/>
          </ac:inkMkLst>
        </pc:inkChg>
        <pc:inkChg chg="add mod">
          <ac:chgData name="Siao Chi Mok" userId="18801387-fbb2-45af-97c9-c99617212397" providerId="ADAL" clId="{2A5C2928-C034-4094-911F-5FF7D040873B}" dt="2024-11-06T17:30:29.281" v="1904"/>
          <ac:inkMkLst>
            <pc:docMk/>
            <pc:sldMk cId="2047856996" sldId="264"/>
            <ac:inkMk id="68" creationId="{E5FC989D-67BF-77F6-9B0C-52F8352A8F58}"/>
          </ac:inkMkLst>
        </pc:inkChg>
        <pc:inkChg chg="mod">
          <ac:chgData name="Siao Chi Mok" userId="18801387-fbb2-45af-97c9-c99617212397" providerId="ADAL" clId="{2A5C2928-C034-4094-911F-5FF7D040873B}" dt="2024-11-06T17:30:53.824" v="1906"/>
          <ac:inkMkLst>
            <pc:docMk/>
            <pc:sldMk cId="2047856996" sldId="264"/>
            <ac:inkMk id="70" creationId="{89B72A07-EB49-9F40-2DDA-ABAA819017F1}"/>
          </ac:inkMkLst>
        </pc:inkChg>
        <pc:inkChg chg="mod">
          <ac:chgData name="Siao Chi Mok" userId="18801387-fbb2-45af-97c9-c99617212397" providerId="ADAL" clId="{2A5C2928-C034-4094-911F-5FF7D040873B}" dt="2024-11-06T17:30:53.824" v="1906"/>
          <ac:inkMkLst>
            <pc:docMk/>
            <pc:sldMk cId="2047856996" sldId="264"/>
            <ac:inkMk id="71" creationId="{8D675A11-9737-AB69-FF73-3BF759896F2F}"/>
          </ac:inkMkLst>
        </pc:inkChg>
      </pc:sldChg>
      <pc:sldChg chg="new del">
        <pc:chgData name="Siao Chi Mok" userId="18801387-fbb2-45af-97c9-c99617212397" providerId="ADAL" clId="{2A5C2928-C034-4094-911F-5FF7D040873B}" dt="2024-11-06T15:37:53.265" v="1598" actId="680"/>
        <pc:sldMkLst>
          <pc:docMk/>
          <pc:sldMk cId="2957892075" sldId="264"/>
        </pc:sldMkLst>
      </pc:sldChg>
      <pc:sldChg chg="modSp new mod ord modAnim modNotesTx">
        <pc:chgData name="Siao Chi Mok" userId="18801387-fbb2-45af-97c9-c99617212397" providerId="ADAL" clId="{2A5C2928-C034-4094-911F-5FF7D040873B}" dt="2024-11-07T22:54:18.815" v="6689" actId="20577"/>
        <pc:sldMkLst>
          <pc:docMk/>
          <pc:sldMk cId="3508035035" sldId="265"/>
        </pc:sldMkLst>
        <pc:spChg chg="mod">
          <ac:chgData name="Siao Chi Mok" userId="18801387-fbb2-45af-97c9-c99617212397" providerId="ADAL" clId="{2A5C2928-C034-4094-911F-5FF7D040873B}" dt="2024-11-06T19:37:06.855" v="3340" actId="20577"/>
          <ac:spMkLst>
            <pc:docMk/>
            <pc:sldMk cId="3508035035" sldId="265"/>
            <ac:spMk id="2" creationId="{FBADF674-5ADD-1CAE-56B9-3BE461557E0A}"/>
          </ac:spMkLst>
        </pc:spChg>
        <pc:spChg chg="mod">
          <ac:chgData name="Siao Chi Mok" userId="18801387-fbb2-45af-97c9-c99617212397" providerId="ADAL" clId="{2A5C2928-C034-4094-911F-5FF7D040873B}" dt="2024-11-07T11:35:47.660" v="5134" actId="20577"/>
          <ac:spMkLst>
            <pc:docMk/>
            <pc:sldMk cId="3508035035" sldId="265"/>
            <ac:spMk id="3" creationId="{C653A099-4F5A-0A28-6EBC-3652B09460CE}"/>
          </ac:spMkLst>
        </pc:spChg>
      </pc:sldChg>
      <pc:sldChg chg="modSp new mod">
        <pc:chgData name="Siao Chi Mok" userId="18801387-fbb2-45af-97c9-c99617212397" providerId="ADAL" clId="{2A5C2928-C034-4094-911F-5FF7D040873B}" dt="2024-11-07T11:43:33.282" v="5255" actId="20577"/>
        <pc:sldMkLst>
          <pc:docMk/>
          <pc:sldMk cId="2905074120" sldId="266"/>
        </pc:sldMkLst>
        <pc:spChg chg="mod">
          <ac:chgData name="Siao Chi Mok" userId="18801387-fbb2-45af-97c9-c99617212397" providerId="ADAL" clId="{2A5C2928-C034-4094-911F-5FF7D040873B}" dt="2024-11-07T11:07:11.588" v="3599" actId="20577"/>
          <ac:spMkLst>
            <pc:docMk/>
            <pc:sldMk cId="2905074120" sldId="266"/>
            <ac:spMk id="2" creationId="{DA54A366-FF3A-9B91-B3A4-6C0D16248ADB}"/>
          </ac:spMkLst>
        </pc:spChg>
        <pc:spChg chg="mod">
          <ac:chgData name="Siao Chi Mok" userId="18801387-fbb2-45af-97c9-c99617212397" providerId="ADAL" clId="{2A5C2928-C034-4094-911F-5FF7D040873B}" dt="2024-11-07T11:43:33.282" v="5255" actId="20577"/>
          <ac:spMkLst>
            <pc:docMk/>
            <pc:sldMk cId="2905074120" sldId="266"/>
            <ac:spMk id="3" creationId="{E8A0EFC6-D835-0E85-2E11-ECBD41A2FDE5}"/>
          </ac:spMkLst>
        </pc:spChg>
      </pc:sldChg>
      <pc:sldChg chg="addSp delSp modSp new mod">
        <pc:chgData name="Siao Chi Mok" userId="18801387-fbb2-45af-97c9-c99617212397" providerId="ADAL" clId="{2A5C2928-C034-4094-911F-5FF7D040873B}" dt="2024-11-07T22:56:27.229" v="6752" actId="20577"/>
        <pc:sldMkLst>
          <pc:docMk/>
          <pc:sldMk cId="791305406" sldId="267"/>
        </pc:sldMkLst>
        <pc:spChg chg="mod">
          <ac:chgData name="Siao Chi Mok" userId="18801387-fbb2-45af-97c9-c99617212397" providerId="ADAL" clId="{2A5C2928-C034-4094-911F-5FF7D040873B}" dt="2024-11-07T11:26:17.264" v="4528" actId="20577"/>
          <ac:spMkLst>
            <pc:docMk/>
            <pc:sldMk cId="791305406" sldId="267"/>
            <ac:spMk id="2" creationId="{335146E6-B299-8CF0-8287-D35D465ACC8D}"/>
          </ac:spMkLst>
        </pc:spChg>
        <pc:spChg chg="mod">
          <ac:chgData name="Siao Chi Mok" userId="18801387-fbb2-45af-97c9-c99617212397" providerId="ADAL" clId="{2A5C2928-C034-4094-911F-5FF7D040873B}" dt="2024-11-07T22:56:27.229" v="6752" actId="20577"/>
          <ac:spMkLst>
            <pc:docMk/>
            <pc:sldMk cId="791305406" sldId="267"/>
            <ac:spMk id="3" creationId="{634F3269-BD10-18B2-FE2C-F2D7D60DBF18}"/>
          </ac:spMkLst>
        </pc:spChg>
        <pc:spChg chg="add del">
          <ac:chgData name="Siao Chi Mok" userId="18801387-fbb2-45af-97c9-c99617212397" providerId="ADAL" clId="{2A5C2928-C034-4094-911F-5FF7D040873B}" dt="2024-11-07T11:32:12.641" v="4941" actId="22"/>
          <ac:spMkLst>
            <pc:docMk/>
            <pc:sldMk cId="791305406" sldId="267"/>
            <ac:spMk id="5" creationId="{12862456-9E82-ED9D-307D-9AAFB928F6FC}"/>
          </ac:spMkLst>
        </pc:spChg>
      </pc:sldChg>
      <pc:sldChg chg="modSp new mod">
        <pc:chgData name="Siao Chi Mok" userId="18801387-fbb2-45af-97c9-c99617212397" providerId="ADAL" clId="{2A5C2928-C034-4094-911F-5FF7D040873B}" dt="2024-11-07T22:56:50.825" v="6762" actId="20577"/>
        <pc:sldMkLst>
          <pc:docMk/>
          <pc:sldMk cId="539107899" sldId="268"/>
        </pc:sldMkLst>
        <pc:spChg chg="mod">
          <ac:chgData name="Siao Chi Mok" userId="18801387-fbb2-45af-97c9-c99617212397" providerId="ADAL" clId="{2A5C2928-C034-4094-911F-5FF7D040873B}" dt="2024-11-07T11:42:01.900" v="5206" actId="20577"/>
          <ac:spMkLst>
            <pc:docMk/>
            <pc:sldMk cId="539107899" sldId="268"/>
            <ac:spMk id="2" creationId="{F9308BFB-81D7-1BD1-0E72-A819E59F016F}"/>
          </ac:spMkLst>
        </pc:spChg>
        <pc:spChg chg="mod">
          <ac:chgData name="Siao Chi Mok" userId="18801387-fbb2-45af-97c9-c99617212397" providerId="ADAL" clId="{2A5C2928-C034-4094-911F-5FF7D040873B}" dt="2024-11-07T22:56:50.825" v="6762" actId="20577"/>
          <ac:spMkLst>
            <pc:docMk/>
            <pc:sldMk cId="539107899" sldId="268"/>
            <ac:spMk id="3" creationId="{5FBC8899-B9C9-6106-EF9A-16A27F9ED143}"/>
          </ac:spMkLst>
        </pc:spChg>
      </pc:sldChg>
      <pc:sldChg chg="modSp new mod">
        <pc:chgData name="Siao Chi Mok" userId="18801387-fbb2-45af-97c9-c99617212397" providerId="ADAL" clId="{2A5C2928-C034-4094-911F-5FF7D040873B}" dt="2024-11-07T14:30:43.538" v="6475" actId="20577"/>
        <pc:sldMkLst>
          <pc:docMk/>
          <pc:sldMk cId="531410574" sldId="269"/>
        </pc:sldMkLst>
        <pc:spChg chg="mod">
          <ac:chgData name="Siao Chi Mok" userId="18801387-fbb2-45af-97c9-c99617212397" providerId="ADAL" clId="{2A5C2928-C034-4094-911F-5FF7D040873B}" dt="2024-11-07T14:30:43.538" v="6475" actId="20577"/>
          <ac:spMkLst>
            <pc:docMk/>
            <pc:sldMk cId="531410574" sldId="269"/>
            <ac:spMk id="2" creationId="{32C1612B-5D92-FA79-A729-44392BD0D481}"/>
          </ac:spMkLst>
        </pc:sp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6" creationId="{E35063D2-5B9E-B0C2-12AC-CEF11CD5CFE6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4" creationId="{21C6A8B1-3ECB-BDF0-265A-D4CBE7026BDF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30" creationId="{9E905D33-6E9A-3075-EFB8-E96B6359FA62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36" creationId="{F3CE6B2E-2D25-BCB6-AD7C-EE580195C790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38" creationId="{980025D8-3679-656F-7BC8-E09130AFEEB2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39" creationId="{BC65BD9D-1FF3-95A8-86F7-388C99005053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44" creationId="{8A0981EB-151C-6976-6675-23B975854892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47" creationId="{78C98D2C-BEE0-6007-A97B-140A1EE3597A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48" creationId="{90DAFAEF-1C4B-B60F-AA69-3E81D82A7337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50" creationId="{F150FCBF-27E4-4EA4-0D5A-9DD9C4489624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57" creationId="{72E18496-ACFC-5FA7-96BF-31A5E0B2EC6E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59" creationId="{BFE83EBB-93AF-7093-73E6-9379555A01A3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66" creationId="{8D70719C-5C6F-9DFD-6198-4D5FC1E5E507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67" creationId="{FA6F438F-0178-9AC6-766C-D90A9534898F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74" creationId="{65A6EE25-3039-B81C-B11B-F2BA787E02EC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77" creationId="{27C78288-AC90-A0ED-D7CF-29E3B8851FF0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03" creationId="{9C2F5D67-0077-4DB2-87C1-235D3420DC2C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08" creationId="{90F4F9F7-16CE-D6FB-141E-8751754C37B0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12" creationId="{88EDA07A-D3EB-6F36-0BFA-913F77AEEDAA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18" creationId="{6DF154EE-B061-BA0A-8F5B-DFF65F6274C4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19" creationId="{394C5FA5-53F7-FE84-8C1F-9A431991C01F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22" creationId="{33F86C66-16E9-8091-2E20-C650FFEB9E94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25" creationId="{47476845-65DA-F37C-06E3-4139AD54B0B6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33" creationId="{B1F3AC39-34E6-0B8E-604F-EF14B5C97769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34" creationId="{F30634D8-591C-B02D-6D2A-2DCEDCD8A908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35" creationId="{409B4AF0-FC84-9FB7-2F66-CECDAF41CAEA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38" creationId="{AC80F0FD-58B7-B95D-2EDA-C034D19E19DF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40" creationId="{C6436860-8F24-9162-D08B-63298C74430E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41" creationId="{E7D3E684-F84F-1B89-570C-21AE6BE1B501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42" creationId="{B80569E1-0A7C-D672-37A5-6801FDB81CD8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45" creationId="{996CC5DB-121C-7D41-893C-90BE94F91DDB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50" creationId="{1911885F-BD45-15EA-E8B3-83EFA95505BE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51" creationId="{1ECBD67C-3750-BC65-3618-E78FF63D541F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52" creationId="{ABD4E6B9-343F-C2E4-F429-A20CE1FCE8ED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59" creationId="{CAFC3578-6EB0-0062-6217-7F09A6655E35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66" creationId="{DB758B93-CF8C-62C6-F5AE-121A6862A44A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70" creationId="{87917B47-602F-8DC7-41A3-9A48F6ADFA04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74" creationId="{D3F10097-A78D-17B4-9F1F-30796B84808E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75" creationId="{6D615DF0-2BFB-EB06-2C38-FD5267F73C45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76" creationId="{962CD8C6-2263-9262-1AD9-3A80A28658CA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85" creationId="{33AD3C51-366F-3D88-7881-12CACDE5686D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93" creationId="{127C7827-3458-85F4-C20D-01B8B94B5B9D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94" creationId="{5BA1FE3F-D6E4-660B-3185-490213B5C972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98" creationId="{24C76C97-DE8F-B213-D9F8-24F40A92A3F6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199" creationId="{DF784AF7-45DA-E6FE-45A7-7E985F1D45E0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200" creationId="{69E10A1F-6367-4D8C-4036-59D4C006027D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205" creationId="{73B9A5C1-71EA-27C7-89BC-2FC796548594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213" creationId="{238772A8-6FAA-084B-B125-CA302255B8ED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214" creationId="{8D7C945D-CEA8-79C7-B889-8D8B4E74BE18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217" creationId="{1BFA867A-7FC7-82BC-7693-A5EB5384425B}"/>
          </ac:inkMkLst>
        </pc:inkChg>
        <pc:inkChg chg="mod">
          <ac:chgData name="Siao Chi Mok" userId="18801387-fbb2-45af-97c9-c99617212397" providerId="ADAL" clId="{2A5C2928-C034-4094-911F-5FF7D040873B}" dt="2024-11-07T14:29:02.061" v="6447" actId="1076"/>
          <ac:inkMkLst>
            <pc:docMk/>
            <pc:sldMk cId="531410574" sldId="269"/>
            <ac:inkMk id="219" creationId="{D78520AF-E940-758A-EAAD-F753F6FAA15D}"/>
          </ac:inkMkLst>
        </pc:inkChg>
      </pc:sldChg>
      <pc:sldChg chg="modSp new mod">
        <pc:chgData name="Siao Chi Mok" userId="18801387-fbb2-45af-97c9-c99617212397" providerId="ADAL" clId="{2A5C2928-C034-4094-911F-5FF7D040873B}" dt="2024-11-07T11:58:23.902" v="6404" actId="403"/>
        <pc:sldMkLst>
          <pc:docMk/>
          <pc:sldMk cId="2354311486" sldId="270"/>
        </pc:sldMkLst>
        <pc:spChg chg="mod">
          <ac:chgData name="Siao Chi Mok" userId="18801387-fbb2-45af-97c9-c99617212397" providerId="ADAL" clId="{2A5C2928-C034-4094-911F-5FF7D040873B}" dt="2024-11-07T11:51:14.559" v="5992" actId="20577"/>
          <ac:spMkLst>
            <pc:docMk/>
            <pc:sldMk cId="2354311486" sldId="270"/>
            <ac:spMk id="2" creationId="{BBBF4F50-4FC2-216E-62EE-5B8773EC6EF8}"/>
          </ac:spMkLst>
        </pc:spChg>
        <pc:spChg chg="mod">
          <ac:chgData name="Siao Chi Mok" userId="18801387-fbb2-45af-97c9-c99617212397" providerId="ADAL" clId="{2A5C2928-C034-4094-911F-5FF7D040873B}" dt="2024-11-07T11:58:23.902" v="6404" actId="403"/>
          <ac:spMkLst>
            <pc:docMk/>
            <pc:sldMk cId="2354311486" sldId="270"/>
            <ac:spMk id="3" creationId="{CBFF9D9E-607A-8E05-EE83-2F72BAF65098}"/>
          </ac:spMkLst>
        </pc:spChg>
      </pc:sldChg>
      <pc:sldChg chg="add ord">
        <pc:chgData name="Siao Chi Mok" userId="18801387-fbb2-45af-97c9-c99617212397" providerId="ADAL" clId="{2A5C2928-C034-4094-911F-5FF7D040873B}" dt="2024-11-07T22:55:40.071" v="6692"/>
        <pc:sldMkLst>
          <pc:docMk/>
          <pc:sldMk cId="334668608" sldId="271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48:28.02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8133 353 7885,'-15'0'0,"-2"-2"22,-4-3-333,4 4 1,-5-8-1,7 4 1,0-3 207,-1-1 1,-1-5-1,-2 6 1,-1-2 160,1 0 0,1 1 0,-1-3 0,-3 2-58,-2-2 1,-2-2 0,-4-1 0,-1 0 2,1-1 0,-8 1 0,-3 0 1,-5-1 23,-5 1 1,2 2 0,-9 1 0,-5 1-22,-7 0 0,4-1 0,-2 0 1,-5 3 2,-4 2 1,4-3-1,-9 5 1,-1 2 37,1 1 0,4 2 0,-9 0 1,-1 0-10,-2 0 0,1 7 0,1 1 0,-4 2-24,-2 1 1,1-1 0,42-3 0,-1 0 0,1-1 0,-1 1-7,-1 1 0,2-1 0,-44 5 1,41-2-1,0 1 0,0-2 0,-1 0 7,-3 2 0,1-1 0,5-1 1,0 1-1,-3 2 0,-1 1 1,1 1-1,0-1-22,-1 2 0,1-1 0,5-1 0,0 0 0,-6 0 1,-1-1-1,3 2 0,1 0 22,1 0 1,0 1-1,-40 10 1,41-12 0,-1 0-1,0 0 1,0 1-12,0 0 0,2 1 0,-44 15 0,1-1 0,-3 0 7,47-13 0,0-1 1,-40 12-1,40-9 0,-1 0 1,3-1-1,-1 0 10,1 1 0,1 0 1,-36 10-1,-7 7 0,1 0-6,1 3 1,9-3 0,0 5 0,-1-1 2,1 0 1,7 2 0,-6 3-1,4 0 0,5 2 1,10-8-1,-5 7 1,0 0-12,0-1 0,9-1 1,-6 1-1,2 5-3,-1 4 1,4-2 0,-8 3 0,0 1 13,0-1 0,9 4 1,-7 7-1,-1 3 24,-2 2 1,4-7 0,-3 5 0,0 3 16,0 1 1,4 1-1,-6 2 1,4-1-14,-1 3 0,10-7 0,-8 10 1,4 1-15,2 3 0,8-8 0,-2 4 1,2 2-10,3 1 0,8-1 0,-1 2 1,4-3-1,1-1 0,5-8 0,1 8 0,-1 1-74,3 3 1,0-8 0,8 3 0,0-1 44,0 0 1,4-8 0,3 5-1,1-4 2,4-1 0,1-2 0,2 5 1,0 2 1,0-2 1,2-5-1,1 0 1,4-1 52,1-3 0,8-2 0,4 4 1,0-3-54,3-3 0,0-9 0,6 13 1,0 1 0,2-2 1,-7-5 0,10-4 0,0 2-1,-2 4 1,7-9 0,-1 5 0,1-5-1,2 0 1,-9-8 0,14 3 0,-2 0 1,0 3 1,-1-10-1,0 2 1,1-2-4,-2-3 0,3-4 0,2 7 1,3-1-19,-1-4 1,-8-2 0,8-1 0,2-1 6,2 1 1,-7-6 0,3-1 0,2 2 5,2 3 0,3-7 0,4 9 1,-1-4 14,3-3 0,-8 3 0,11-5 1,-1 0-3,-1 0 0,2 0 1,-2-3-1,2 1 12,-1-1 0,-4-2 0,6-2 0,-1 1-38,1-1 1,-6 0 0,3 1 0,-2-1-13,-3 0 1,1 1 0,4-1 0,2 2-12,0 3 1,-4-1 0,9 7 0,1-1 35,4-1 0,-10-2 0,8-8 1,0-2-25,-2-2 0,-2-5 0,-1 5 0,-2 0 5,-1-1 1,-11 3-1,7-5 1,1-1 44,2 1 1,-4-2 0,3-3-1,-2 1-61,-3 3 1,1-1 0,6-5 0,3 1 43,2 4 1,-9-3-1,4 3 1,1-3 6,2-2 1,-6 0-1,2 0 1,3 0-9,1 0 0,0 0 1,5 2-1,3 3-16,3 5 1,-10-3 0,8-2-16,-2-3 1,-4-1 0,-1 3 0,-5 1 0,-1-2 79,-1-1 1,-3-2 0,-4 0 0,2 0-26,0 0 1,-10 0 0,9 0 0,-2 0 1,1 0 1,-2-2 0,1-1 0,-1-2-33,1 1 1,-2-3 0,3 1 0,2-1-11,-1 0 0,-9-3 1,10 3-1,-4-1-10,3-4 0,-3 3 0,0 1 0,1-1-45,-1 1 1,-3 3 0,2-4 0,-2 2 42,-1 4 0,-5 1 0,10 2 0,-2 0 9,-4 0 1,-1 0 0,-4 0 0,-2 0 5,-1 0 1,-5 0 0,3 0 0,0 0 42,0 0 0,-5 0 0,1 2 0,-5 1 41,1 2 1,-9 2 0,9-3 0,-4 1-66,-3-2 0,4 0 0,-4 1 0,0 1 9,-3-2 0,1 4 0,-2-2 0,1-1-27,1-3 1,-4-1 0,6 0 0,-2 0-2,-3 0 0,0 0 1,-1 0-82,3 0 61,-1 0 0,-3 0 0,2 0 1,3 0-65,2 0 0,-5 0 0,1 0 0,-1-1 13,1-4 1,-3 3 0,2-5-1,-4 2-79,1 0 162,-11 0 0,22-2 0,-10-2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4:15.72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8132 352 7885,'-15'0'0,"-2"-2"22,-4-3-333,4 4 1,-5-8-1,7 4 1,0-3 207,-1-1 1,-1-5-1,-2 6 1,-1-2 160,1 0 0,1 1 0,-1-3 0,-3 2-58,-2-2 1,-2-2 0,-4-1 0,-1 0 2,1-1 0,-8 1 0,-3 0 1,-5-1 23,-5 1 1,2 2 0,-9 1 0,-5 1-22,-7 0 0,4-1 0,-2 0 1,-5 3 2,-4 2 1,4-3-1,-9 5 1,-1 2 37,1 1 0,4 2 0,-9 0 1,-1 0-10,-2 0 0,1 7 0,1 1 0,-4 2-24,-2 1 1,1-1 0,42-3 0,-1 0 0,1-1 0,-1 1-7,-1 1 0,2-1 0,-44 5 1,41-2-1,0 1 0,0-2 0,-1 0 7,-3 2 0,1-1 0,5-1 1,0 1-1,-3 2 0,-1 1 1,1 1-1,0-1-22,-1 2 0,1-1 0,5-1 0,0 0 0,-6 0 1,-1-1-1,3 2 0,1 0 22,1 0 1,0 1-1,-40 10 1,41-12 0,-1 0-1,0 0 1,0 1-12,0 0 0,2 1 0,-44 15 0,1-1 0,-3 0 7,47-13 0,0-1 1,-40 12-1,40-9 0,-1 0 1,3-1-1,-1 0 10,1 1 0,1 0 1,-36 10-1,-7 7 0,1 0-6,1 3 1,9-3 0,0 5 0,-1-1 2,1 0 1,7 2 0,-6 3-1,4 0 0,5 2 1,10-8-1,-5 7 1,0 0-12,0-1 0,9-1 1,-6 1-1,2 5-3,-1 4 1,4-2 0,-8 3 0,0 1 13,0-1 0,9 4 1,-7 7-1,-1 3 24,-2 2 1,4-7 0,-3 5 0,0 3 16,0 1 1,4 1-1,-6 2 1,4-1-14,-1 3 0,10-7 0,-8 10 1,4 1-15,2 3 0,8-8 0,-2 4 1,2 2-10,3 1 0,8-1 0,-1 2 1,4-3-1,1-1 0,5-8 0,1 8 0,-1 1-74,3 3 1,0-8 0,8 3 0,0-1 44,0 0 1,4-8 0,3 5-1,1-4 2,4-1 0,1-2 0,2 5 1,0 2 1,0-2 1,2-5-1,1 0 1,4-1 52,1-3 0,8-2 0,4 4 1,0-3-54,3-3 0,0-9 0,6 13 1,0 1 0,2-2 1,-7-5 0,10-4 0,0 2-1,-2 4 1,7-9 0,-1 5 0,1-5-1,2 0 1,-9-8 0,14 3 0,-2 0 1,0 3 1,-1-10-1,0 2 1,1-2-4,-2-3 0,3-4 0,2 7 1,3-1-19,-1-4 1,-8-2 0,8-1 0,2-1 6,2 1 1,-7-6 0,3-1 0,2 2 5,2 3 0,3-7 0,4 9 1,-1-4 14,3-3 0,-8 3 0,11-5 1,-1 0-3,-1 0 0,2 0 1,-2-3-1,2 1 12,-1-1 0,-4-2 0,6-2 0,-1 1-38,1-1 1,-6 0 0,3 1 0,-2-1-13,-3 0 1,1 1 0,4-1 0,2 2-12,0 3 1,-4-1 0,9 7 0,1-1 35,4-1 0,-10-2 0,8-8 1,0-2-25,-2-2 0,-2-5 0,-1 5 0,-2 0 5,-1-1 1,-11 3-1,7-5 1,1-1 44,2 1 1,-4-2 0,3-3-1,-2 1-61,-3 3 1,1-1 0,6-5 0,3 1 43,2 4 1,-9-3-1,4 3 1,1-3 6,2-2 1,-6 0-1,2 0 1,3 0-9,1 0 0,0 0 1,5 2-1,3 3-16,3 5 1,-10-3 0,8-2-16,-2-3 1,-4-1 0,-1 3 0,-5 1 0,-1-2 79,-1-1 1,-3-2 0,-4 0 0,2 0-26,0 0 1,-10 0 0,9 0 0,-2 0 1,1 0 1,-2-2 0,1-1 0,-1-2-33,1 1 1,-2-3 0,3 1 0,2-1-11,-1 0 0,-9-3 1,10 3-1,-4-1-10,3-4 0,-3 3 0,0 1 0,1-1-45,-1 1 1,-3 3 0,2-4 0,-2 2 42,-1 4 0,-5 1 0,10 2 0,-2 0 9,-4 0 1,-1 0 0,-4 0 0,-2 0 5,-1 0 1,-5 0 0,3 0 0,0 0 42,0 0 0,-5 0 0,1 2 0,-5 1 41,1 2 1,-9 2 0,9-3 0,-4 1-66,-3-2 0,4 0 0,-4 1 0,0 1 9,-3-2 0,1 4 0,-2-2 0,1-1-27,1-3 1,-4-1 0,6 0 0,-2 0-2,-3 0 0,0 0 1,-1 0-82,3 0 61,-1 0 0,-3 0 0,2 0 1,3 0-65,2 0 0,-5 0 0,1 0 0,-1-1 13,1-4 1,-3 3 0,2-5-1,-4 2-79,1 0 162,-11 0 0,22-2 0,-10-2 0</inkml:trace>
  <inkml:trace contextRef="#ctx0" brushRef="#br0" timeOffset="4">490 189 8262,'-15'0'335,"1"-2"0,2-1 811,2-2-873,7-7 1,-2 10 0,11-1-1,8 6 77,5 7 1,8 11 0,-1 5 0,5 6-106,4 9 0,0 2 1,6 13-1,1 2-191,3 2 0,1 8 1,0 4-1,2 5-119,3 5 1,0-5 0,2-2-1,-8-14-50,-6-13 0,-10-10 0,-9-11 1,-3-3 8,-1-2 0,-6-1 0,0-6-779,2 0 189,-5 1 9,0-8 1,-7-3 0,0-10 151,0-5 1,-5-4-1,-2-3 1,-2-3 179,-2-6 0,2-5 0,-1-3 355,-2-2 0,-9-6 0,-3 2 0</inkml:trace>
  <inkml:trace contextRef="#ctx0" brushRef="#br0" timeOffset="5">1182 327 8116,'-5'-15'232,"0"0"0,-2 6 177,2 4 0,1 5 0,-4 5 0,-1 5-111,1 4 0,-2 10 1,-6 7-1,1 10 29,0 8 1,-6 6-1,-1 6 1,-2 3-125,-3 2 0,-2-1 1,-1 5-1,5-2-123,4-3 0,3-7 1,1-5-1,-1-3-153,5-6 1,3-9 0,-1-5 0,6-6-229,3-2 1,1-10 0,-3 4-997,-1-3 1,2-6-1317,8-2 2613,-3-10 0,11-10 0,-4-9 0</inkml:trace>
  <inkml:trace contextRef="#ctx0" brushRef="#br0" timeOffset="6">8900 728 7567,'0'-15'-418,"0"-1"0,0 1 765,0 0 1,0 4 279,0 1 0,0 8-442,0 2 0,0 7 0,0 10 0,0 4-74,0 4 1,0 5 0,0 0-1,0 3-98,0 3 1,0-2 0,0 5 0,0 0-178,0 1 0,0-5 0,0 5 0,0-3 8,0-3 1,0 1-1,0-3 1,0-1-666,0-7 0,0-5 821,0-4 0,7-7 0,1-1 0</inkml:trace>
  <inkml:trace contextRef="#ctx0" brushRef="#br0" timeOffset="7">8685 744 8289,'-24'-23'-189,"2"11"1,6-3 0,1 1 347,0 1 0,6-3 1,4 1 125,3 0 1,11 4 0,6 3-1,9-1-150,5 1 0,4-1 0,2-1 1,6 5-109,4 3 0,3 2 1,-1 0-1,3 0-260,-1 0 274,-4 7 0,13 1-253,-7 8 248,0 6 1,-4-2-1,-3 10 1,-3 2 57,-5 0 1,-5 8 0,-7-1 0,-9 2 95,-8 0 0,-7-3 0,-5 6 0,-9 6-19,-10 2 0,-3 0 0,-14 1 0,-4-4 144,-4-4 0,-1-4 0,-3-2 0,2-7-75,1-4 1,9-8-1,-6 2 1,2-3-288,8-5 1,4-9 0,8 0-959,4-3 0,11-9-717,5-3 1722,17-4 0,5-8 0,14-2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3:27.7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298 25 7975,'-13'-7'-235,"1"3"1,-1-2 311,1 2 1,4 0-1,0 4-8,-2 0 1,-1 0-7,-1 0 0,-1 0 1,1 0-350,0 0 0,3 0 139,1 0 0,0 0 130,-5 0 0,1 0 36,0 0 1,3 4-1,1 0 5,-1-1 1,2-2 160,-1-1 1,3 0-131,-3 0 0,5 2-2,-1 2 1,3-1-25,1 5 1,0-4-1,0 4 9,0 2 1,0 1 0,0 1 0,0 1-1,0-1 0,1 4 0,2 2 0,1 2-11,-1 2 1,2 5-1,1 3 1,-1 3-19,1 6 0,-2-1 1,-3 6-1,2 0 11,1 0 0,0 3 0,-4 5 0,0 3 7,0 1 0,-4 1 0,-1 2 0,-1-2 43,1 2 1,-5-2-1,2-1 1,-2-1 18,2-3 1,-2-4-1,5-2 1,-1-2-17,1-6 0,1-6 0,4-2 0,0-1-27,0-2 1,0-8 0,0 5 0,1-5-38,3-4 0,-1-1 1,4-2-1,0-1-8,0-3 0,1 3-15,4-2 0,1-4 1,-1-1-26,0-2 1,1-1 0,-1 2-450,0 1 61,1 0 0,-4-4 0,2 0 427,3 0 0,1 0 0,-2 0 0</inkml:trace>
  <inkml:trace contextRef="#ctx0" brushRef="#br0" timeOffset="2366">1806 136 6790,'12'0'0,"1"0"-431,-1 0 0,-4 0 741,0 0 0,-3 0-366,3 0 0,-4 0 134,4 0 1,-4 0-71,5 0-11,-7 0-177,4 0-156,-6 0 106,0 0 260,5 0 322,-3 0-263,3 0 0,-6 0 0,-2-1 62,-1-3 0,-2 2-66,2-2 1,-1 2 0,-5-1-48,2-1 0,0 0 0,-5 2 0,1-1-9,0-1 0,-1 0 0,1 4 0,0-1-9,-1-3 1,-3 2 0,-2-2 0,0 3 11,0 1 1,-4 0 0,2 0 0,-4 0-5,-1 0 0,-1 1 1,-1 2-1,-3 2-9,-2 2 0,3 2 0,-2 3 0,-2 0 8,-3 1 0,6 0 0,-7 2 0,1 2 18,0-2 0,3 4 0,2 1 0,-1 0-5,0 1 1,5-5 0,-2 3 0,3 1-13,1-1 1,1-3 0,0 5 0,2 1-18,2 1 0,3 2 0,-2-2 1,1-1 5,3-1 0,1 0 0,2 3 0,-1 2 1,1 3 1,0-5-1,1 3 1,1 1-13,2-2 1,5 1 0,-1-1-1,3 0-1,1-2 1,0-2 0,0 2 0,0 1-5,0 0 1,4-5 0,1 1 0,2 0 0,3-2 1,1 4 0,1-3-1,0 0-2,1 1 0,1-6 0,1 1 0,3-1 12,1 2 0,-3-6 1,5 3-1,1-1 14,1 1 0,3-7 0,0 5 0,2-1-28,-1 0 1,-2-2 0,7-1-1,-2 1 2,-3 2 0,1-2 0,-2-2 0,1-2-8,1-2 1,-3 2 0,5 1-1,-1-1-21,-2 1 0,-2-2 0,6-4 13,0 0 11,-2 5 0,-3-3 1,1 2-1,2-3-8,-2-1 1,1-1 0,-2-2 0,1-1 9,1 1 0,-9 1 0,6-1 0,-2-3-1,1-1 1,-4 5-1,-1-4 1,1 2-35,-1 0 1,-3-2-1,5 4 1,1-2 1,-7-2 0,0 3-110,0-1 0,0 0 0,-2 4-258,-1 0 0,-4 0-511,1 0 915,-7 0 0,4 0 0,-6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16.743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112 111 8047,'-6'13'-293,"-2"-1"1,1-4 0,-1 1 227,-2 0 0,4 1 1,-1 0-1,0-2 51,0 1 0,3 2 1,-3 2-1,0-1-11,0 0 0,5 1 0,-3-1 1,3 1 1,-2-1 0,2 2 1,-2 1-1,3 1-2,1-1 1,0-1 0,1-2 0,2 1-25,1-1 1,4-4-1,-2 1 1,0 0 36,4 2 0,-3 0 0,1-1 1,0-2 1,-1 2 1,4-3 0,-4 1 0,1 0 7,1-1 1,-2 4 0,2-4 0,-1 1 5,2 0 0,-3 1 0,0 3 55,-2 0 1,-1 1-1,-4-1 27,0 0 1,0 1 0,0-1 0,0 0-17,0 1 1,0-1 0,0 1 0,-1-1 6,-3 0 0,2 1 0,-2-1 0,2 2 15,-2 2 1,2-5-1,-2 6-121,3 2 0,1-7 1,0 1-1,0-2-41,0 0 0,1 1 1,3-1-1,3-1-17,0-2 0,4 0 1,-3 4-1,3 1 70,1-1 0,-3-2 0,-1-1 1,2 2 30,1-1 0,0 0 0,-2 2 0,-2 0 32,-1 1 0,2-4 1,-4 2-1,0 3 95,1 0 0,-3 0 1,2-2-1,-3 0-63,-1 1 0,0 3 1,0 1-1,-1-2-29,-3-2 0,1 0 0,-4-1 1,0 1-4,1-1 1,1 0 0,-3 1-1044,-1-1 997,3 0 0,-5 1 0,4-1 0</inkml:trace>
  <inkml:trace contextRef="#ctx0" brushRef="#br0" timeOffset="2327">112 50 6705,'1'6'277,"3"-1"-276,5-4 0,3-1 0,3 0 1,3 0 10,1 0 0,2 0 0,4 0 0,1 0-13,2 0 1,4-4 0,7 0-1,0 1-15,3 2 0,0 1 0,-2-2 0,3 0-59,1-3 0,-3 1 0,1 4 0,-2 0 47,-4 0 0,-4 0 0,2 0 0,0 0 22,-4 0 1,-2 0 0,-5 0 0,-1-1 8,-1-3 0,-2 2 1,2-2-1,-5 3-4,-2 1 0,-2 0 0,1 0 0,-1-1 146,0-4 1,-3 4-120,-1-3 0,0 3 0,3-1-76,-3-2-142,-2 3 20,-1-5 172,-3 6 0,3 6 0,-5 1 0</inkml:trace>
  <inkml:trace contextRef="#ctx0" brushRef="#br0" timeOffset="3029">1212 87 7783,'0'7'180,"-1"2"0,-2-3-147,-1 1 1,0-3-1,4 4-16,0 2 0,-4 2 0,0 3 0,1 2-18,2-2 0,-1 0 1,-1 0-1,-1 3 1,2 1 0,0 2 0,2 2 0,0-1 13,0-2 0,0 0 1,2 2-1,0-2-26,2 2 1,6-4-1,-3-1 1,1-2-42,0 1 1,1-5 0,3 3-1,0-2 3,1-2 0,-1 0 1,0 2-1,1-1 44,-1-3 1,1 3 0,-2-3 0,-2 3 52,-1 2 1,-5-1 0,1 0-1,-2 1-32,-2-1 0,0 1 0,-2-1 0,-2 0 81,-4 1 1,-3 0 0,0 2 0,1 2-74,2-2 0,0-1 0,-5-2 0,1 2-37,0 2 1,3-5 0,3 4-1,0 1-38,3-3 0,2-2 0,1 0-36,0 3 1,0 1 0,1-2-1,3-1 49,5 0 1,-2-2 0,1 1-1,1 3 36,2-1 1,-2-2 0,-1 2 77,2 5 0,-1-5 1,1 2-8,-2 0 0,-5 1 0,1-4 0,-3 0-80,-1 1 1,0-1 0,0 0-1,-1 1-209,-3-1 0,1-4 1,-4 1-1,0 0-35,0 2 0,1-3 1,-4-1-1,3 0 257,2 0 0,-5 1 0,3 5 0</inkml:trace>
  <inkml:trace contextRef="#ctx0" brushRef="#br0" timeOffset="3462">359 1261 8454,'-12'0'0,"4"0"0,1-1 0,0-2-298,0-1 0,3 0 1,-4 4 426,-2 0-24,4 0 1,2 0 0,8 0-157,5 0 1,6 4 0,4 0 0,3 0 56,4 2 0,7-4 0,1 5 0,5-1-91,2-3 1,7-2 0,-1-1 0,4 0-71,1 0 0,0 0 1,6 0-1,-3 0-17,0 0 1,-13 0 0,2-1 0,-4-2 77,-6-1 1,-2-2-1,-9 3 1,-1-1 93,-1 2 0,-6 0 0,2 2 0,-9-5 0,-3-2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23.20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26 8108,'7'-13'-22,"4"6"45,-3 3 1,3 3 0,1 1-147,1 0 1,-5 0 0,0 0-1,2 0 163,1 0 1,1 0 0,0 0 0,1 0-114,-1 0 0,1 0 0,-1 0 0,0 0 81,1 0 0,-1 0 0,0 0 0,1 0 52,-1 0 1,-4 1 0,1 3 35,0 5 1,-2-2-1,0 1 1,-2 1-4,-2 2 1,-1 3-1,-2 1 1,0 3-14,0 1 1,0 3 0,0 6 0,0 3-60,0 5 0,0 1 0,0 13 1,0 5 0,0 4 1,5 4 0,2 0-1,1 3 3,0 3 0,1-8 1,3 8-1,0-7-37,1-4 0,-1-9 0,0 2 0,1-2 28,-1-2 1,1-6 0,-2-1-1,-2-3 10,-1 0 0,1-6 0,2 4 0,-3-2 9,-4-1 1,-1-9-1,-1 2 1,3-2-16,-3 1 1,0-4 0,-2-1 0,0 1-17,0-1 1,-2-4-1,0 2 1,-4-4-32,-1 0 0,3-5 0,-4-1 0,0 0-96,1-1 1,-4-3 0,3 1 0,-3-2 1,-2-2 0,1 0 0,-1 0 0,0 0 121,-4 0 0,-2 0 0,-6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34.416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25 62 6614,'0'-8'824,"0"-1"-730,0 7 0,0-5 0,-1 4 211,-3-1-14,2 0-186,-3 4 1,3 0 6,-2 0 1,3 1-42,-3 3 0,2 3 0,2 6-160,0-1 1,0-4 0,0 0-53,0 2 0,0-3-105,0 1 0,2-1 119,2 1 0,3-2 103,5-6 0,-4-2 1,-1-2 89,-1-4 1,2 1-1,-4-1 306,-1-2 1,-2-1 102,-1-1 1,0 4-246,0-1 0,-1 7 1,-3-2-111,-4 2 0,1 2 0,-2 2-156,0 2 0,3-2 0,2 7-357,3 0 0,1 2 119,0 2 0,0-5 0,1-1 115,3-2 0,-1-1 1,5-4-1,2 0 31,1 0 0,-3-5 1,0-2-1,2-1 199,1 0 0,-3-1 0,-1-3 105,-1 0 0,-2-1 0,-4 1 80,0 0 1,-2 5-1,-2 3-156,-4 2 0,-3 4 1,-1 2-1,1 4-116,2 3 1,-2-3 0,5 0 15,-1 2 0,-4 6 0,4 4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39.53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26 50 8014,'-7'-6'-790,"-4"5"1412,9-4-497,-3 5 1,9 5 0,2 3 0,-1 3-154,1 2 0,3-1 0,-2 0 0,1 1-97,1-1 1,-1 0 0,3 1 0,-2-1-22,0 1 0,-3-1-1,4-1 1,-2-2-51,2 0 1,-3-2 0,0 2 0,0-1-109,-1 2 1,-1-3 304,3 1 0,-5-5 0,2 2 0</inkml:trace>
  <inkml:trace contextRef="#ctx0" brushRef="#br0" timeOffset="234">211 38 8461,'0'-9'-11,"0"1"496,0 0-390,-5 1 0,2 1 1,-4 8-1,0 2-164,0 4 1,0 3-1,-2 2 1,1 0 52,-2 4 0,0-2 1,1 4-1,0-1-538,0-3 1,-1 0 0,1 0 553,0 2 0,1-1 0,-4-3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49.80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25 0 6625,'-7'2'1045,"2"0"-1007,-1 2 0,5 2 0,-3-2 30,2 4 0,2-1 1,0 1-1,0 2-64,0 1 1,0 1-1,0 1 1,0-1 17,0 0 1,5 2-1,-1 1 1,-2 2-24,0-2 0,2 0 0,0 0 1,0 0-119,2-4 1,-5 2-1,3-5 1,-1 3-260,1 1 0,-3-4-116,4 1 494,-4-7 0,4 9 0,2-4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50.62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 25 7711,'-5'-7'0,"4"0"311,-4 3 746,4 3-940,1-5 0,0 8-180,0 2 0,6 1 0,0 5 0,3-2 39,-1 2 0,-4-1 0,3 1 0,0-2-392,0 2 1,-3-3-1,3 1 1,0 0 101,-1-1 1,-1 3-1,1-5 1,1 1 313,0-1 0,-4 5 0,8-3 0,-4 5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50.87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124 1 7975,'-12'0'533,"-1"1"-368,1 3 0,4 3 0,0 5 0,-1 1-259,2-1 1,-2 0-1,3 1 1,-1-1-378,-2 1 0,3-1 0,2 0 0,1-1-514,-1-3 985,3 3 0,-5-4 0,6 6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4:55.8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47 0 8090,'8'0'-754,"0"0"744,2 0 0,-3 1 0,1 2 7,2 1 1,-4 0-1,1-2 1,0 1 12,0 1 1,-3 4 0,4-3-206,2 2 0,-3 2 1,0 3-1,-2 0 143,-2 1 0,-2-1 1,-1 0-1,0 1 48,0-1 0,-1 0 1,-3 1-1,-3-1 91,0 1 1,-4-1 0,3-1 0,-3-2 53,-1 0 1,-1-2 0,1 1 0,-1-3 1,1 1 1,0-5-1,-1 3 128,1-2 0,4-2-236,0 0 0,5-2 1,0 0-26,6-3 0,4 0 0,5 2 0,0-1-121,1 1 0,-1-2 1,2 1-1,1 1-74,1 2 1,2-4 0,-3 1 0,2 2-72,-2 0 1,0 2-1,0 0 1,2 0 255,-2 0 0,-6 0 0,0 0 0,-1-5 0,4-2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01.854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1 11 7657,'12'0'-1190,"-5"-1"1394,-3-3 1,-1 2-101,1-2 1,-3 4-1,5 4-75,-1 5 1,-3 2-1,3 2 1,-1 4-14,0 3 1,6 5 0,-2 4-1,3 4 3,1 3 1,1 6 0,1 5 0,1 4-1,1 2 0,6 8 0,-3-2 0,2 4-4,0 2 1,-5-5-1,3 6 1,1-1 4,-1 0 0,-3-5 0,3-1 0,-1-6 5,-3-5 1,1-1 0,-1 1-1,1-1 3,-1-2 1,-1-4 0,-2 3 0,1-1-5,-1-3 0,0-2 0,1-1 1,-2-1-6,-3-3 0,3-2 0,-4-3 0,1 1-6,0-2 0,-3-1 1,1-1-1,0 0 6,-3 0 0,2-1 0,-1 0 1,-1-2-4,-2-2 0,1-1 0,0 2 1,3-3 3,-3 0 0,0-3 1,-2 4-1,0 0-16,0 1 0,0-5 0,0 1 0,0-2-9,0-2 0,0 5 0,0-1 0,0-1-5,0-1 1,0-2 0,1 1 0,2-1 2,1 1 0,0-1 1,-4 2 3,0 2 0,0-6 0,0 2 0,0-1-10,0 0 0,0-3 1,0 1-62,0 0 1,0 2-1,0 2-60,0-1 0,4-4 1,0 0-34,-1 2 1,-2-3-1,-1 1-101,0 2 1,0-3 1,0 1 1,0-4 265,0 4 0,0-5 0,6 2 0,1-5 0</inkml:trace>
  <inkml:trace contextRef="#ctx0" brushRef="#br0" timeOffset="571">643 2447 6410,'0'-7'-136,"0"0"461,0 3-198,0 3 1,0-4-76,0 10 0,0-3 0,0 6 0,2 2-26,2 1 1,-3 1-1,3 2 1,-2 1-31,-2 2 0,0 1 1,1-3-1,2 1-21,1-1 0,0 3 0,-4-1 0,0-1-32,0 2 0,0-7 0,0 4-295,0 0 201,0 0 0,0-2 0,0-1 151,0 0 0,6 6 0,1 2 0</inkml:trace>
  <inkml:trace contextRef="#ctx0" brushRef="#br0" timeOffset="1067">606 2818 8007,'-12'0'-143,"0"0"1,5 1 0,1 2 253,1 1-165,3 0 0,2-4 0,9 0-57,2 0 1,1 0-1,0-1 76,1-3 0,-1 2 1,0-3-1,1 1 24,-1-1 1,-4 1-1,1 3 1,0-2 79,2-1 1,-2 0 0,-3 3 583,0-4-440,3 4 1,-6-4 0,4 6-117,-1 3 0,-2 3 0,-4 5-8,0 1 1,0-1-1,-2-1 1,0-1-164,-3-2 0,1 0 0,3 4 1,-2 1-25,-1-1 0,-1-1 1,2-1 79,-1-2 0,-2 0 0,2 3 28,-4-2 1,1-4 0,-1-5 0,-2 0 5,-1 0 1,3 0-1,0-1 1,-2-3-57,-1-5 0,-1 2 0,-1-1 0,2-1-85,3-2 1,-3-2-1,4 1 1,-1-1-246,0 1 1,4 4 0,-3 0-180,1-2 549,2 5 0,10-1 0,1 6 0</inkml:trace>
  <inkml:trace contextRef="#ctx0" brushRef="#br0" timeOffset="1646">792 3053 7998,'0'-9'-17,"-2"2"-135,-2 2 0,3-1 0,-3 2-19,2-4 0,-2 1 344,0-1 1,-1 4 12,1-4 1,1 5-21,-5-1 1,3 2 34,-3 2 0,5 2 0,-1 2-177,3 4 1,0-1 0,-2 1-68,-1 2 0,0 1-106,4 1 1,1 1 34,3-1 0,-1-5 0,4-2-178,-2 1 1,5-5 258,-2 3 1,-1-4 0,0-4 54,-2-4 0,1 1 1,-3-1 28,1-2 1,0-1 345,-4-1 1,0 4 0,-2 1 20,-2 1 0,2 2 0,-7 4-182,0 0 0,-2 1-139,-2 4 0,5-3 1,1 7-214,2 0 1,1-2-1,4 1-1335,0 2 988,0-5 1,5 1-1,3-6-282,3 0 0,-2 0 745,-1 0 0,0-6 0,4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5:18.88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141 71 8118,'-21'14'6,"0"0"0,-1 1 197,3 4 0,0 3-28,5 6 0,-1 9 0,10 4 43,2 2 0,2-1 1,1 8-1,3 0-217,6-1 1,3-3 0,15-1-1,2-6-150,1-7 1,6-7 0,0-5-1,1-2-62,0-6 0,1-7 0,4-1 1,0-2 79,0-2 1,-7-6 0,-2-5-1,-2-6 80,2-7 1,-8-4 0,1-4 0,-4-6 35,-5-2 1,-6 1 0,-3 0 0,0-1 283,-1 1 0,-4 0 1,2-3-1,-6 0 140,-9 0 1,-1 4-1,-12 3 1,-2 0-157,-1 4 0,-9 8 0,0 4 0,-3 4-185,1 1 0,4 6 0,-2 3 0,0 4-423,4 1 1,2 8 0,2 4 0,4 7-391,4 2 0,4 3 0,2 4 745,4 0 0,3 6 0,6 2 0</inkml:trace>
  <inkml:trace contextRef="#ctx0" brushRef="#br0" timeOffset="486">505 939 8063,'0'-9'-729,"0"-1"731,0-1 1,0-1 341,0-2 1,0 0 501,0 0-665,0 6 0,1 2 0,2 7-41,2 4 1,0 3 0,-5 7-1,0 6-8,0 7 0,0 1 1,0 9-1,0 0 8,0 3 1,4 6-1,1-1 1,0 2-121,1 5 0,-5-6 1,4 7-1,-2-2-122,2-2 0,-4-8 0,6 1 1,-3-2-14,1-7 1,0-3 0,-5-3-238,0 0 1,0-6-703,0-4 340,0-8 1,1-6 713,4-8 0,-4-4 0,6-6 0</inkml:trace>
  <inkml:trace contextRef="#ctx0" brushRef="#br0" timeOffset="865">603 1793 7996,'7'-6'-213,"0"3"324,-7-7 0,0 6 1,1-4 715,4 2-647,-4 1 1,6 7-1,-9 2 1,-1 6-3,-2 2 0,-6 4 0,2 2 0,-3 7-20,-2 6 0,-5 0 0,-1 7 1,0 1-18,-1 1 1,-4 2-1,4 0 1,-3 2-18,1 2 0,6-7 1,-2 2-241,4-6 0,1-4 0,1-6 0,4-3 0,3-3-450,-1-7 1,7-4-8,0-8 1,2-6-1,6-4 1,0-2-258,-1-2 0,3-2 830,4-2 0,0-4 0,0-6 0</inkml:trace>
  <inkml:trace contextRef="#ctx0" brushRef="#br0" timeOffset="1114">519 1933 7996,'7'-14'110,"4"0"1,-4 2-1,0 2 595,4 6 1,-3 2-497,1 2 1,-4 6 0,4 4-25,2 2 0,-3 2 0,1 2 0,2 1-26,2 1 1,2 3 0,2-3-1,2 4-85,-2 0 1,-1 0 0,-1-5 0,2 3-130,2 2 1,1-4 0,-3 4 0,4-2 3,0-3 0,-7-1 0,3-4 1,-1-1-46,-5-1 1,3-6 0,-5 4-1269,4-2-707,-6-1 2071,0-5 0,-7-6 0,0-2 0</inkml:trace>
  <inkml:trace contextRef="#ctx0" brushRef="#br0" timeOffset="1533">519 1261 8010,'-7'9'0,"0"1"189,-1 0 0,-5 4 0,4 5-40,-3 4 0,-4-1 0,-1 2 1,-3 2 16,-2 5 1,3 5-1,-2 4 1,0-1-179,4-1 0,0-6 0,2 4 0,-1-2 77,4-3 1,5-7 0,0-6 0,0-2-1204,4-2 1,3-6 1137,5-4 0,3-2 0,6-2 0</inkml:trace>
  <inkml:trace contextRef="#ctx0" brushRef="#br0" timeOffset="1757">603 1317 8010,'0'14'522,"1"0"1,4 0 0,3 0-243,-1 0 0,11 1 0,-4 3 0,3 0-65,3-1 0,-3 0 0,6 1 0,2 0-269,2-1 1,1-1-1,-2-2 1,-1 0-255,-2 0 1,1-5 0,2-1-302,-3-2 1,-2-1-1,-7-5-1464,0 0 2073,-7 0 0,6 0 0,-5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07.22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334 62 8142,'0'-12'-369,"6"-1"509,-5 1 0,3 4-163,-8-1 1,-3 7 0,-5-2-53,-1 2 0,1 4 0,-2 0 49,-2 2 1,2 2-1,-2-3 1,1 2 5,-2 2 1,3-4 0,-4 2-1,2-1 26,-1 0 1,1 2 0,4-3 0,-2 1 21,-3-1 0,8-1 0,-4 1 0,2 1 14,0-1 0,3-2 0,0-1 26,-2 0-77,5 0 50,-1 0-53,6 0 1,2 4 0,0 2 33,3 1 1,0-4 0,-2 2 0,1 1 12,-1 2 1,2 3-1,-1 1 1,0 1-19,2-1 0,-1 6 0,5 2 0,-3 5-5,-2 4 0,4 0 0,-4 8 0,2 7-47,3 7 1,-4 4 0,1 6 0,0 7-45,0 2 1,-3-2 0,3 8 0,-1-6 46,-4-4 1,1-14 0,0 5 0,1-4 55,-1-2 1,-2-4-1,-1-3 1,0-2 30,0-2 0,4-1 1,0-5-1,-1-3-26,-2-2 1,4-14 0,0 5 0,2-4-29,3-2 0,-4 0 0,3-3-111,0-3 85,2-3 1,2-1-1,-1 1-348,0-3 182,6 0 1,-3-2 0,6 0-1,1 0 191,1 0 0,7-6 0,2-1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12.34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1336 75 8014,'4'-8'-515,"0"0"0,2 5 0,-3-3 299,1 1 0,1 3 216,-1-2 0,-1-1 0,5 1-7,-5 0 1,4 2-23,-3-2 26,-2 3 0,4-5 15,-1 6 102,-4 0 2,4 0 0,-5-1 101,0-3 94,0 2-26,0-3 17,0 5-173,0 0 0,-5 0-76,-3 0 1,1 0 0,-1 0 0,-2 0-17,-1 0 1,-1 0-1,-1 0 1,1 0-12,-1 0 1,0 0-1,-4 1 1,-3 2-38,-4 1 0,0 4 1,-1-2-1,0 1-1,0 2 0,-5-2 0,-1 1 1,-2 2 17,0 1 0,0 1 0,-3 1 0,0 1-24,-1 2 0,7-1 1,-7 4-1,1 1 13,0-1 0,3 1 0,0 4 1,-1-2 3,-2-2 0,8 1 0,0 4 0,-1-1-2,-1 1 1,-2 0 0,-1 0 0,3-1-5,0 1 1,7-3-1,-3 1 1,1 3-12,3 1 1,0-1-1,0-2 1,3 3-21,2 1 0,5 0 1,-7 3-1,1 1-3,3 0 1,1-4 0,2 4 0,-1 0 12,1-1 0,-1-2 0,2 3 0,2-2 19,1-3 0,3 0 0,-1-3 1,0 2 10,3 3 1,2-7 0,1 3 0,0-2 4,0 1 1,0-4 0,0 1 0,1 1 1,3 1 1,-1-2 0,5-2 0,2 0-7,1 0 0,-1-2 0,1 2 1,2-1-4,1-3 0,1 0 1,0-1-1,2 1 0,-2 0 0,4-4 0,0 6 0,2-4 2,0 0 0,-1-4 0,5 1 0,0 1 4,-1-1 1,1-2-1,0 1 1,1-2-7,3-1 1,-3 2 0,4-2-1,0-1 0,3 1 1,-1-1-1,0-2 1,-1 1-9,1-1 0,-2-1 1,4 1-1,2 1-34,-2-1 0,-3-2 0,2 1 0,1 1 20,2 1 0,-3 0 0,0-4 0,1 1 6,2 3 0,-3-2 0,-2 2 0,1-3 16,-1-1 1,-3 0 0,1 0 0,-2 0-5,2 0 0,-7 0 0,3 0 0,-2-1 9,0-3 1,-2 2 0,-2-3 0,-1 1-5,-3 0 1,-1-2 0,-2 3 0,2-2-26,3-2 1,-8 4 0,4-2 0,-3 1-14,1-1 0,2 0 0,-1 2-138,1-1 0,-5-1-248,0 0 423,0 4 0,-1-4 0,-1 5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14.379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49 162 8084,'7'-13'-512,"0"2"-769,-3 3 1650,-2-3 0,3 8 116,-5-5-408,0 5 1,0-1-1,0 8-44,0 5 0,0 2 0,0 1 0,0 0-7,0 1 1,-1-1 0,-2 0 0,-2 2-22,-2 3 1,3-2 0,-3 4 0,0 0 10,0 0 0,3-2 0,-3 4 0,2 1-6,2 1 0,-3-3 1,2 1-1,1 1 15,2 1 1,1-2-1,0-2 1,0 1-60,0-1 0,1-3 0,4 3 0,3-1-51,3-3 1,1-1-1,0-1 1,1-1 32,-1 0 1,1 1 0,-1-1-1,0 0 34,1 1 0,-5-1 1,-1 0-1,0 2 8,0 3 0,-5-2 0,2 4 0,-2 0 139,-2 0 1,0 2 0,0 4 0,-2 0 5,-2-1 1,2 1-1,-7 0 1,1-1-63,1 1 1,-4-4 0,4-2 0,0 0-3,3 0 1,-1 1-1,1 0 1,1-2-188,2 0 1,2-4 0,2 2-1,2-2 64,2-2 0,1 1 0,3-1 0,0 0-101,2 1 1,-4-1-1,8 1 1,-4-1 90,0 0 0,-1 2 0,1 1 0,-1 2 48,0-2 1,1 0-1,-1-1 1,0 1 155,1 0 0,-5-3 0,-1 7 0,-2 1-40,-2-1 1,3-3 0,-2 4 0,-2-1 1,0 0 1,-2-3 0,0 4 0,-2-2-16,-2-3 1,2 3 0,-5-2 0,0 1-314,0 0 0,0-3 1,-2 3-1,0-4-981,0 0 1205,3-1 0,-5 0 0,4 1 0</inkml:trace>
  <inkml:trace contextRef="#ctx0" brushRef="#br0" timeOffset="887">99 125 7542,'-7'0'-842,"2"-2"898,5-2 1,1 3 0,3-3-1,6 2 16,5 2 1,4-4-1,7 0 1,3 1-70,4 2 0,4-3 1,4 0-1,5 0-6,2-2 0,1 5 1,-1-3-1,-1 1-10,-2-1 0,-5 2 0,1-2 0,-4 3 3,-4 1 0,2-4 0,-8 0 0,-1 1 9,0 1 1,-9-2-1,3 0 1,-3 1 26,-1 2 0,-5-3 0,5 0-15,-1 1 1,0-2-1,-3 0-71,0 3 0,-3 0 0,-1 2-6,2 0 0,-4 0-265,3 0 0,-5 0 331,4 0 0,0 0 0,5 0 0</inkml:trace>
  <inkml:trace contextRef="#ctx0" brushRef="#br0" timeOffset="1749">1273 1 7424,'0'7'386,"-4"0"-345,0-3 1,0-1 0,4 5 0,0 1-3,0 2 1,-4 2 0,0-1 0,1 2-5,2 2 0,1 1 0,0 6 0,0 3-59,0 0 0,0 1 0,0-3 0,0 2 62,0 3 1,0-3-1,0 3 1,0-3 10,0-1 0,0-3 0,0 0 1,0 1-8,0-1 0,0-8 0,0 1 0,1 0 1,3-1 0,-1 0 0,5-2 0,0 0-44,-1 1 1,4-5-1,-2 0 1,2 2-5,1 1 0,2-3 1,-1 0-1,3 2 3,-1 1 0,-4 0 0,4-1 0,-3-2 29,0 1 0,-6 2 0,6 0 0,-2-1 28,-3-2 1,0 1 0,-5 3 0,3 0 29,-3 1 1,0-1-1,-2 0 1,0 2 33,0 3 1,0-2 0,-2 4 0,-2 0-55,-4 0 0,1-4 1,0 2-1,0-2-68,0 2 1,3-4 0,-3 4-1,2-3-40,2-2 1,2 0 0,1 1 0,0-1-11,0 0 1,0 1-1,0-1-114,0 0 1,0-3-1,0-1-17,0 2 0,4-4 0,0 3-310,-1 0 1,2-2 0,-1 1 100,-1 2 0,-1 1 1,-2 1 392,0 1 0,0-1 0,-6 0 0,-1 1 0</inkml:trace>
  <inkml:trace contextRef="#ctx0" brushRef="#br0" timeOffset="2122">556 1720 7946,'-20'4'0,"1"0"-73,1-2 0,0 1 0,3 0 5,-2 1 195,1 0 1,10-4 0,6 0 0,8 0-49,8 0 0,3-4 1,7-1-1,3-1-40,4 1 1,2-5-1,3 2 1,0-2-27,3 2 1,2-3 0,4 3-1,-2-3-68,2-2 1,1 1 0,1 0 0,1-1-80,-1 1 1,-4 4 0,-2 1 0,-3 0 70,-5 0 0,-6 3 0,-1-3 0,-5 2-243,-2 2 0,-10 1 2,1 2 0,-6 0 304,2 0 0,-5-5 0,2-2 0</inkml:trace>
  <inkml:trace contextRef="#ctx0" brushRef="#br0" timeOffset="2690">1447 1213 7200,'-2'6'-271,"-1"0"383,-1-1 1,0-2-111,4 5 1,0-3-1,0 3-2,0 1 0,0-2 1,0 2-25,0 0 0,0-2 0,0 1-2,0 2 1,2-1 0,0 1 0,2-2-69,-1 2 0,-1-3 0,-2 1 37,0 2 0,0 1 0,0 1 57,0 0 0,0 1 0,0-1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20.8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38 38 7518,'0'-12'1223,"0"5"-1075,0 1 1,4 8 0,2 0 0,1 4-206,2 1 0,2-3 0,0 4-304,-3 2 185,3-5 0,-4 6 0,6-4 0,-1 1-118,0 1 0,1-5 0,-1 4-199,0 2 1,1-1 492,-1-1 0,0 3 0,1-4 0</inkml:trace>
  <inkml:trace contextRef="#ctx0" brushRef="#br0" timeOffset="286">211 1 7470,'-8'8'-242,"1"0"476,2 2 1,-5 1-1,3 1-95,0 1 1,0-1 0,5 0-1,-4 1-357,-1-1 1,3 1 0,-3-1-1,2 2-855,2 2 1073,-4-2 0,6 9 0,-5-4 0</inkml:trace>
  <inkml:trace contextRef="#ctx0" brushRef="#br0" timeOffset="546">446 631 7778,'-7'-5'728,"2"4"0,6-4 0,3 8-1072,4 1 0,-1 5 0,2-4-31,0 2 1,2 1 0,1 3 0,1-1-48,-1-2 1,-4-1 0,1 2 421,0 0 0,2-1 0,2 4 0</inkml:trace>
  <inkml:trace contextRef="#ctx0" brushRef="#br0" timeOffset="799">607 607 7868,'-9'0'38,"3"1"288,0 3 0,-3-1-145,0 5 0,-2 0 0,0 5-367,3-1 0,-3 1 1,4-1-1,-1 0-136,0 1 0,4 0 322,-5 4 0,1-3 0,-4 3 0</inkml:trace>
  <inkml:trace contextRef="#ctx0" brushRef="#br0" timeOffset="1159">1 236 7620,'0'12'331,"0"1"0,0-1-463,0 0 0,1 1 0,2-1 0,1 2-369,-1 2 0,2-1 501,0 6 0,4-6 0,-2 3 0</inkml:trace>
  <inkml:trace contextRef="#ctx0" brushRef="#br0" timeOffset="1765">582 446 7829,'-1'-12'389,"-3"-1"1,2 5-262,-2 0 0,4 5 0,4-1-166,4 3 1,3 1 0,2 0 0,-1 1-4,0 3 1,1-1-1,-1 5 1,-1 2-86,-3 1 0,3 0 0,-2-2 0,2-1 50,1 2 0,-5 1 0,-2 1 0,-1 1 57,1-1 1,-1 1 0,-4-1 0,0 0 41,0 1 0,0-5 1,-2 0-1,0 2 97,-3 1-1,-3-3 1,3-1 0,-1 0 109,1 0 1,-5-5 106,2 2-216,2-2 1,2-2-195,8 0 0,3-2 1,6 0-121,-1-2 0,2-2 1,1 3-1,1-2-300,-1-2 0,1 3 0,-1-3 494,1 1 0,1-3 0,-5 2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27.002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23 1 8341,'-7'0'-1027,"0"1"980,3 3 0,3 3 0,-2 7 80,6 2 0,4-2 0,5 4 1,2-1 28,2-1 1,5 6-1,8-3 1,5 2-18,6-1 0,1-3 1,7 4-1,6 1-53,5 1 0,1 2 1,9-1-1,1 1 27,3 0 1,-5 0 0,8-1 0,0 2 8,-1 3 0,-9-3 0,5 3 0,2-1 4,1 0 1,-3-1-1,3 1 1,-1-1-5,-2-3 0,-8 1 0,11 0 0,3-1 14,0 1 0,-11-4 0,1-2 1,-2 0-18,-2 0 0,-2-2 1,2 2-1,-4 0 4,-1 1 0,-12-4 0,9 3 0,-4-1 2,-4-3 1,-5-1-1,2-2 1,0 1 6,0-1 1,-8 1 0,0-1 0,-3 0-13,-2 1 1,-2-5 0,3 0-1,-2 0 2,-3-1 1,-5 3 0,-1-5-1,1 1 27,1-1 1,-2 5-1,-2-3 1,0 0-32,1-3 0,-4 1 0,5 1 1,-1-1-39,0 1 1,-1 2 0,-4-4 0,3 0-2,1 2 1,-3-5 0,4 3 0,-2-1 18,-3 1 0,-2-3 1,1 4-1,1-3-2,2 2 0,-1-2 0,-3 2 1,-1-3-10,0-1 1,-3 0 0,-1 2 0,1 0-4,2 3 0,-2-1 1,-1-4-85,1 0 1,2 0 0,2 0-96,-1 0 1,1 0-16,-1 0 1,0 4-1,1 0 70,-1-1 0,-4-2 0,-1 0 1,0 2-418,0 1 0,-3 2 551,4-2 0,0 3 0,5 5 0</inkml:trace>
  <inkml:trace contextRef="#ctx0" brushRef="#br0" timeOffset="716">3571 1311 8301,'0'-8'-2067,"0"0"2389,0 5 73,0-8-9,0 10-277,0-5 1,0 8 0,0 2-33,0 4 0,0 3 0,0 1-92,0 1 0,0-1 0,0 1 1,0-1-71,0 0 1,0 1 0,0-1 0,0 0-51,0 1 1,0-5 0,0 0 0,0 2 21,0 1 1,0-3-230,0 0 1,0-4 257,0 5 1,0-8 0,0-1 77,0-7 1,0-4-1,0-1 1,0-1 6,0 1 1,-1 0 0,-2-1 0,-2 1-2,-2 0 0,4-1 0,-1 1 0,1 1 107,-1 3 0,3-3 0,-3 2 221,2-2 1,-2 3-96,0 0 1,0 4 0,5-3-50,3 1 0,3 2 1,6 6-93,-1 2 1,2-3 0,1 5 0,1-2-22,-1 0 1,3 4-1,0-4 1,1 0-41,3 2 1,-2-3 0,0 4 0,2-2-40,1-2 1,-2 2 0,0 1 0,1-1 9,1 1 0,-4-2 1,-2-3-1,-2 2 28,1 1 0,-2 0 0,3-4-113,-4 0 88,-6 6 13,-1-5 0,-12 6 0,-2-4 0,-3 1-48,-1-1 1,-1 2-1,-1 1 1,-1-1-23,-1 1 0,-2 2 0,3-3 1,-2 1-42,2-1 1,-3 4 0,2-4 0,1 1-181,1-1 1,2 3 0,-1-2 0,1-1-99,0 1 1,5-1 370,3-1 0,-3 3 0,0 6 0</inkml:trace>
  <inkml:trace contextRef="#ctx0" brushRef="#br0" timeOffset="1501">4165 1398 8188,'0'-7'-1280,"0"0"1413,0 3 177,0 3-224,0-5 0,0 8 0,0 2 0,0-2 0,0 7-47,0 0 0,0-2-65,0 1 1,1-1 15,3 2 1,-1 0-21,5-5 1,-4 0 35,5-4 0,-5-4 0,3-1 18,-2-2 0,-1-1 0,-4-5 43,0 1 1,0 4 0,-1 1 0,-2 0 19,-1 0 0,-4 3 1,2-3-1,-1 2-2,-2 2 0,2-3 1,-1 2-45,-2 2 1,-1 0 0,0 4-60,3 2 1,2-2 0,6 7-1,0 0 1,0-2-1,2 1-4,2 2 1,3-5-1,5 1 18,0-1 1,1-3 0,-1 2 0,0-3-41,1-1 1,-5 0 0,-1-1 0,0-2 35,0-1 0,-3-4 0,3 2 1,-2-1 33,-2-2-5,-2 3 1,-1-5 11,0 3 0,-4-3 0,-1 0 1,-2 3 24,-3 4 0,-1 2 0,-1 2-25,-1 0 0,1 0 0,0 0-36,-1 0 0,2 2 1,2 1-1,2 2-130,1 2 1,2-3-1,4 4 70,0 2 1,2-3-1,2 0 1,4-1 62,3 1 0,7 2 0,1 3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33.83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297 63 7749,'-13'-2'205,"1"-2"0,4 3-366,0-3 0,-1 2 0,-2 4 0,2 0-85,0 2 0,5 5 0,-4-4 225,-2 2 1,-1 0-1,-1 3 3,0-2 1,-1-4 0,1 3-8,0-2 1,3 4-1,1-5 1,-1 0 19,-2 1 0,2-3 1,1 2 5,-2-3 0,1 0 1,-1 2 11,2 1 0,4 0-1,-4-4 0,4 0 13,-5 0 1,7 2-10,-3 2 0,4-1 0,1 5-5,0 2 1,0-4 0,1 3-20,4 0 1,-4 2-1,4 2 1,0 0-6,-1 4 0,4-2 0,-3 4 0,2 0-67,3 1 1,-3 2 0,0 5 0,-1 3 10,1 2 1,0 1 0,3 4 0,-2 0 33,2 0 0,-3 2 0,-1 2 1,1 4 5,0 3 0,-4 2 1,2-2-1,0 0 42,-1 1 0,0-2 1,-3 5-1,2-2-3,1-1 1,0-10-1,-4 5 1,0-3-6,0-3 1,1-3 0,2-4 0,1 1 0,-1-1 1,0-3-1,0 1 1,1-3-9,-2-1 0,4-5 0,-1-1 1,1 1 22,-1-1 1,5-4 0,-2 1-20,3-2 0,-2-3 0,-1-3 1,1-3-11,2-4 0,-2 3 0,0 0 0,4-1 1,2-2 0,3 1 1,-3 0-1,3 3 7,1-3 0,1 5 0,5 0 0</inkml:trace>
  <inkml:trace contextRef="#ctx0" brushRef="#br0" timeOffset="2725">1867 75 6474,'7'-1'-603,"-3"-4"610,-3 4 0,-1-6 75,0 3 1,0 1 4,0-5 1,-4 4-36,0-4 1,-4 4-1,2-3 3,-1 1 1,3 2 0,-3 3 13,2-3 1,-5 2-50,2-2 1,-3 3-1,-1 1-13,-1 0 1,5 0 0,0 0 0,-2 0-13,-1 0 0,-1 0 1,0 1-1,-2 2-9,-3 1 1,2 4 0,-4-2-1,0 1 8,0 2 1,-2 2 0,-4 3 0,-1 1 3,-3 2 1,3 0-1,-3-1 1,2 1-1,-2 3 1,1 0-1,-3 5 1,-1 0 1,1-1 0,2-2 0,-3 2 0,1 2 0,-1 0 0,3 1 0,-1 1 0,1 2 0,2 2 0,3-5 0,-5 3 0,2 1 0,-2 2 0,6-6 0,-3 2 0,1 1 0,3 0 0,4 2 0,-1-5 0,1 4 0,3 0 0,3-3 0,2 1 0,3-3 0,2-2 0,0-2 1,5 0-1,0 2 0,0-2 1,0 0 0,2 1 0,1 0-1,1 2 1,5-7-1,0 7 1,2-2 2,1 0 0,0-2 0,1-2 0,-1-1-1,0-3 1,1 3-1,-1-1 1,2-1 0,2 2 0,-1-4 0,5 2 0,-1-1-2,0 2 0,-2-4 0,2 4 1,0-3 11,0-2 1,-2 2 0,3-1-1,2 3 16,2-1 0,-2-8 1,1 5-1,3-1-26,0 0 1,2 1 0,-1-1-1,3-1 3,2-2 0,-3-4 1,4 3-1,1-1-4,2-4 1,-2 0 0,1-2 0,2 0 8,1 0 0,-5 0 1,6 0-1,-2 0 1,-3 0 0,0 0 0,2-2 1,-2 0-2,-1-3 1,-4-3 0,4 3-1,2-1-10,0 1 0,-2-5 0,-1 3 1,-1-1-5,1 0 0,-5 4 1,2-3-1,-3 0 2,-1 0 1,-3 4-1,0-2 1,1 1 9,-1 0 1,-5-5 0,-1 5-1,0 0 24,0-1 0,-2 2 1,4-5-33,-1-2 1,-7 4 0,2 1-1,-1 1-39,0 0 0,-2-4 1,-1 3-23,2 3 1,1-4 35,1 2 24,-5 0 0,4-2 0,-4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39.988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63 1 7739,'0'12'-289,"0"-5"226,0-2 131,0-5 0,-4 2 15,-1 2 1,0 3-51,1 5 1,2 0 0,-3 1 0,1-1-28,0 1 0,-2 0 0,3 2 0,-2 3 14,-2 2 0,4 0 0,-1 3 0,3-1-31,1-1 1,0 0-1,0 3 1,0 1 32,0 0 0,0-5 0,1-2 0,3-1-44,5-2 0,0-4 1,1 5-1,-2-2 4,2-2 1,1-3 0,1-2 0,2-1-25,2 1 0,-2-3 1,2 5-1,-2-1 11,-1-1 1,-1 4 0,0-3 33,1 3 0,-5 0 0,0-1 0,0-2 68,-1 1 1,0 2 0,-4 2 0,1-1-22,-1 1 1,-2-1-1,-1 0 1,0 1 30,0-1 1,-4 0 0,0 2 0,1 1-13,2 2 1,-1-1-1,0-3 1,-3 0-74,3 4 0,0-3 1,2 2-1,0-1-9,0 2 1,0-6 0,0 4 0,2 0-53,2-1 0,-1-5 1,3-1-1,1 2 26,0 1 1,1 1 0,5-1 0,-2-1 3,-3-2 1,3 0 0,-3 3 0,3-1 68,2-2 0,-5-1 0,0 3 0,0-2 44,-1 2 0,3 1 1,-5 0-1,1-2-41,-1-1 1,1 1 0,-3 3 0,1 0 88,-2 1 0,0-1 1,-2 1-98,0-1 1,0 0 0,0 1-1,-2-1-93,-2 0 1,2-3 0,-5-1 0,1 1-276,3 2 1,-2-2 0,1-1-789,1 2 1127,-4 1 0,6 1 0,-5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42.86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37 63 7735,'-6'7'-1229,"-2"-3"1052,2-3 495,-5-1-211,10 6 1,-3-5 0,8 3-88,4-3 1,3-1 0,2 0 0,-1 0-19,0 0 1,5 0 0,1 0 0,1 0-55,3 0 1,-3-4-1,0 0 1,1 0-36,-1-1 0,1 3 0,4-3 0,-2 1 19,-2 0 1,-3-5-1,2 4 1,0-1-13,1 1 0,-5-1 80,1 2 0,3-3 0,1-5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47.062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85 409 8174,'-11'1'0,"2"2"-935,0 1 1,1 0 926,-4-4 0,4 0 0,-1 0 373,0 0-209,3 0 0,2 0-91,8 0 1,3 0-1,5 0 1,2-1-32,3-3 1,-2 1 0,4-4-1,2 2 3,2 2 0,-4-3 0,9 1 0,-1-1-37,-1 1 1,2-3 0,1 4 0,2-1 15,1 0 0,3-1 1,-3-2-1,1 3 4,0-1 0,-4 1 0,2-5 1,0 3-2,-4 2 1,1-4 0,-2 4 0,0-1 10,-3 1 1,-6-3-1,-1 4 1,-2-1 5,-2 0 1,-2 4 0,-1-5 0,2 2 19,-1 0 1,-4 0 0,2 2-39,1-2 1,-2 3-1,0-5-21,-1 1 1,3 4-36,0-4 1,-4 3-1,1-1-27,-1-1 0,-2 0-72,5 4 1,-4 0-220,4 0 91,-5 0 1,4 0-108,-3 0 1,-1 0 371,5 0 0,-5 5 0,2 2 0</inkml:trace>
  <inkml:trace contextRef="#ctx0" brushRef="#br0" timeOffset="630">1050 211 8000,'0'-7'-989,"0"0"1089,0 3 0,1 3-30,3-3 1,-3 4-69,4 4 1,-4-1 0,-1 5 0,0 1 4,0 2 1,0 2 0,0 0 0,0 3 1,0 0 0,0 6 0,0-3 0,1 2-27,3 0 0,-2-1 0,2 5 0,-3 0 11,-1-1 0,0 1 0,2 0 0,0-1 2,3 1 1,0 0-1,-2 0 1,2-1 3,2 1 1,-3-4-1,5-2 1,0 0-62,2 0 0,2-3 1,-1 0-1,0-2-20,1-2 1,-1 0-1,0 1 1,2-1 56,3 1 1,-8-4 0,4 1-1,-2 1 37,0-2 1,-3 2 0,0 6 73,2 3 0,-5-2 0,-1-1 0,-2-2-37,-2 1 1,0 0 0,0 3 0,0-1 53,0-3 1,-5 3 0,1-1 0,0 1-62,-1 0 0,3 0 0,-3-3 0,1 3-55,0 1 1,0-2 0,4 3 25,0 2 0,0-4 0,0-1 1,0-2-44,0 1 0,1-6 0,2 2 0,2-1 1,2 0 1,0-3-1,2-1 1,0 0-28,0 0 0,2 1 1,2 5 45,-1-1 0,-1-4 0,-1 0-28,-2 2 0,-4-3 0,3 1-87,-2 2 1,0 1-1,-7 1-171,-2 1 0,1-1 296,-5 0 0,-6 6 0,-5 1 0</inkml:trace>
  <inkml:trace contextRef="#ctx0" brushRef="#br0" timeOffset="979">716 1682 7522,'-7'0'-35,"3"0"0,8 0 1,6 0 89,5 0 0,0 0 0,5 0 0,4 0-11,3 0 1,5-4-1,5 0 1,0 0-84,0-2 0,2 4 0,0-7 0,3 0-43,-3-2 1,1 3 0,-1-1 0,-1 0-27,-2-2 0,-11 2 0,-2 3 1,-2 0-244,-2 3 0,-8-2 351,1 1 0,-2-6 0,2 3 0</inkml:trace>
  <inkml:trace contextRef="#ctx0" brushRef="#br0" timeOffset="1547">1186 236 8327,'-13'0'-314,"5"-4"-101,0 0 1,1-2-1,-3 3 569,2-1 1,5-1-45,-1 1 1,4-3-38,4-6-69,3 6 1,7 1 0,2 3 0,5-3 27,2-1 0,8 5 0,2-4 0,2 2-37,2 0 0,2-2 0,2 4 1,4-4 27,3-1 0,2 0 1,-2-2-1,-1 1-64,-2-2 1,-4 3-1,2-1 1,-3-2 41,-5-1 1,-6 3 0,-1 1-1,-5 0-20,-2 0 0,-5 5 0,3-4 17,-1 1 1,-5 3-1,-5-2-134,1 3-654,-3 1 790,-1 0 0,1 0 0,1 0 0</inkml:trace>
  <inkml:trace contextRef="#ctx0" brushRef="#br0" timeOffset="2124">2187 1 8327,'-8'0'-222,"0"0"0,3 0 459,-3 0 1,5 5-1,-2 4-201,-1 2 1,5 1 0,-3 0 0,3 2-129,1 3 1,0-2 0,0 4 0,0 0 22,0 0 0,0 2 0,0 2 0,1-1 32,3-1 1,-1-2-1,4 3 1,0-3 5,-1-1 1,-1 0-1,1-1 1,1 2-19,0 0 0,0 0 0,3-4 0,-2 3-11,2 1 0,-1-3 1,1 1-1,-2 0 44,2-1 1,-4 1 0,3-3 0,-1 1 15,-1 1 1,4 1-1,-4-5 1,0 2-12,-3 2 0,-2-2 1,1 2-1,1 0 57,-1 0 1,-2-6 0,-1 2 0,0-1-16,0 0 1,-1 1-1,-2 1 1,-1-1-29,1 0 1,1 1-1,-1-1 1,-1 1-4,1-1 0,2 0 1,1 1-1,0-1-14,0 0 1,0-3-1,1-1 1,2 1 15,1 2 1,6-2 0,-4-1-1,3 2 0,-1 1 0,0-3 0,5 0 0,-1 2 90,0 1 1,-4-3 0,1-1 0,0 0-48,2-1 0,-2-1 0,-3 3 0,1 0 16,0-1 1,-3 0 0,3-3 0,-1 4-26,-4 3 0,0-3 0,-2 1 0,0 0-137,0 2 0,-2 2 1,0-1-63,-2 0 1,-5 1 0,4-1 0,-2 0 55,-3 1 1,-1-1 106,-1 1 0,0 4 0,-1 3 0</inkml:trace>
  <inkml:trace contextRef="#ctx0" brushRef="#br0" timeOffset="2498">1655 1571 8327,'-12'0'-182,"0"0"0,-1 0 558,1 0-481,5 0 0,3 0 0,8 0 102,4 0 1,5-1-1,3-2 1,6-1 68,6 1 0,-1-2 0,6-1 0,3 1-81,4-1 1,-5-4 0,5 4-1,3-4 24,3-2 1,1 6 0,5-6 0,-4 1-184,-2 0 1,-9-2 0,1 1-1,-1 1 115,-2 3 0,-12-2 1,-2 6-1,-6 0-129,-3-2 53,-5 5 135,-1-4 0,-6 10 0,0 2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51.47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767 38 7285,'12'0'0,"0"-2"52,1-2 1,3 3 0,2-3 0,0 1-42,0-1 1,4 2-1,-3-2 1,0 3 6,-2 1 1,1-4 0,-2 0-1,1 1 10,0 1 0,-7 2 0,2 0 1,-1 0 114,0 0 1,-4 2-84,-3 2 0,2 4 0,-2 7 1,-1 3 29,-2 1 1,-1-2-1,0 5 1,0 3-60,0 2 0,0 9 1,0 0-1,2 5-51,2 3 0,1 2 0,5 5 1,-2 3 5,2 2 0,2-4 0,3 13 1,3 1-33,1 1 0,-2-5 0,2 0 0,0-3-17,0-4 1,1-4-1,0 2 1,-2-3 52,0-6 1,-4-10 0,2 6 0,-2 0 4,-2-2 0,-4-4 0,1-2 0,-1 0 96,-1-1 0,2-3 0,-4 1 0,-3-5 13,0-3 1,-2-2 0,0-4-1,0 2-30,0-2 1,0-6-1,-2 0 1,-2 0-128,-4 2 0,-3-4 0,0-1 0,0-2-134,-1 0 1,2 4 0,-7-2 0,2-1 186,-1 1 0,-3 3 0,-6-2 0</inkml:trace>
  <inkml:trace contextRef="#ctx0" brushRef="#br0" timeOffset="2898">13 829 7662,'0'-13'-399,"-2"5"1003,-2 0 797,3 5-1383,-5-2 1,12 5 0,1 1 0,1 2-206,0 1 0,0 4 1,3-2-1,-1-1 21,-2 1 0,0 2 0,5-3 0,-1 1 166,0-1 0,1 5 0,-1-3 0</inkml:trace>
  <inkml:trace contextRef="#ctx0" brushRef="#br0" timeOffset="3138">161 767 7948,'-8'7'0,"1"-2"294,1 1 0,1-3 0,2 5-231,-1 1 0,-4 2 1,2 2-1,1-1-105,-1 1 0,1-1 1,2 0-1,-3 1 97,0-1 0,1 0 1,-1 1-1,0-1-488,3 0 1,1-3 0,-1-1 432,-1 2 0,0 1 0,4 1 0</inkml:trace>
  <inkml:trace contextRef="#ctx0" brushRef="#br0" timeOffset="3386">247 1051 7902,'0'9'471,"0"-1"0,0-4 1,0 4-261,0 2 0,5 1 0,-1 1-415,-2 1 0,4 0 0,-1 2 1,1 2-297,-1-2 1,4 0 0,-4 0 499,2 2 0,1-1 0,5-3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5:32.57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181 181 8197,'-5'14'-72,"0"0"1,-4-4-184,4-1 318,-6-6 0,4 9-48,-7-2 0,0 2 1,0 2-1,0 3 166,0 7 1,0-1-1,1 11 1,2 0-29,2 4 0,4 4 0,-3 3 0,2 2-102,3-2 0,8-6 1,6-5-1,6-3-77,6-5 1,4-2 0,1-3 0,1-7-20,4-7 0,-2-6 0,6-1 0,2 0-173,2 0 1,-4-11 0,-3-3-1,-1-3 156,-2-3 0,-5-3 1,4-8-1,-7-2 33,-4 2 0,-10 0 0,7-2 1,-2-4 67,-3-4 1,-7 4 0,1 1-1,-5-1 355,-5-4 1,1 7 0,-9-6 0,-4 2-32,-3 3 0,0 7 1,-7-4-1,-2 1-168,-1 2 1,-1 5 0,1 6 0,-1 2-222,0 2 1,5 6 0,-7 4-1,4 4-26,1 4 1,4 6-1,2 8 1,2 6-764,3 2 0,8 4 1,4-1-1,4 2-1209,1 1 2024,0-6 0,0 14 0,0-4 0</inkml:trace>
  <inkml:trace contextRef="#ctx0" brushRef="#br0" timeOffset="292">391 713 8197,'1'8'-1423,"2"-2"2698,2 0 0,0-2-841,-5 5 1,1 0 0,2 5 0,2 0-302,-2 0 0,-1 8 0,-2 4 1,0 9 48,0 5 1,4-1 0,1 9-1,-2 1-262,-1 2 0,-2-1 0,0-1 0,0 0-121,0-4 0,0-6 1,0-5-1,0-3-114,0-5 1,0-2 0,0-1 0,0-4-786,0-4 495,6-7 1,-3-3 604,6-10 0,-6-3 0,4-6 0</inkml:trace>
  <inkml:trace contextRef="#ctx0" brushRef="#br0" timeOffset="610">517 1427 8173,'-2'-7'295,"-1"0"236,-2 1 1,-1 5-1,1-3-143,-4 8 1,1 3 0,-1 7 0,-2 2-190,-1 3 1,-7 2 0,0 9 0,1 3-193,-3 4 1,4-1 0,-6 1-1,0 0-102,1-1 1,2 3 0,6-8 0,0-1-93,0-1 0,4-10 0,2 4 0,2-6-439,3-3-91,2-6 1,1-3-1,1-10 1,2-4 199,2-4 1,6-2-1,-3-2 517,-1-2 0,12-12 0,-3 1 0</inkml:trace>
  <inkml:trace contextRef="#ctx0" brushRef="#br0" timeOffset="832">405 1567 8183,'7'0'399,"1"0"390,-3 0 1,3 7-526,6 2 1,0 3-1,1 2 1,2 2-185,2 3 0,6 2 0,-2 7 0,4 0-56,1 0 0,0-4 1,-2-1-1,-1 2-80,-2 1 1,-4-4 0,1-3 0,-3-4-82,-4-1 0,-2-4 1,1-1-177,-3 2 1,-1-5-420,-3-1 1,-4-5-1,4-5-29,-3-4 0,-7-4 761,0-1 0,-6 0 0,4 0 0</inkml:trace>
  <inkml:trace contextRef="#ctx0" brushRef="#br0" timeOffset="1110">475 1035 8197,'-28'14'368,"4"2"1,1 3-1,-2 4-47,-1 3 1,2-1-1,2 2 1,1 4-109,-1 3 0,3 3 0,-4 2 0,0-3-145,1-3 0,0-7 0,5 7 0,-2-4 109,2-1 0,6-6 0,3-3-2921,2-4 1976,2-1 0,5-7 0,4-7 768,4-8 0,10-5 0,3-1 0</inkml:trace>
  <inkml:trace contextRef="#ctx0" brushRef="#br0" timeOffset="1312">531 1077 8409,'7'7'0,"0"2"457,-1 3 0,-3 7 0,6 0 0,2-2 117,2-2 1,2 6-1,2 0 1,4 3-337,0-1 0,3-4 0,4 4 0,0 0-333,0-1 0,-5 0 0,-1-5 1,0 2-228,-1-2 1,-5-6 0,-1-4 0,-4 1-427,0 0 0,-3-5 0,0 3-735,-2 1 1483,-1-6 0,-5 5 0,0-6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5:53.2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 25 7834,'-6'-7'-7,"5"2"0,0 6 0,6 2-107,2 1 1,1 6-1,5-2-59,-1 3 1,0 0 0,1-2 172,-1 0 0,1-1 0,-1 4 0</inkml:trace>
  <inkml:trace contextRef="#ctx0" brushRef="#br0" timeOffset="237">170 0 7965,'-13'0'-88,"5"4"1,1 2 59,2 1 0,-4-3 0,4 4 67,-2 2 0,0 1 0,-2 1 0,2 1-109,1-1 1,-2 0 0,3 1-1,-2-1 155,-3 0 0,3 2-85,-1 3 0,0 2 0,-5 6 0</inkml:trace>
  <inkml:trace contextRef="#ctx0" brushRef="#br0" timeOffset="647">58 371 7972,'-12'0'265,"5"0"1,7 0 0,8 0-466,3 0 1,-2 0 0,-1 0 0,2 0 81,1 0 0,0 2 1,-2 0-1,-1 3-94,2-3 1,-3 5 150,1 1 1,-5 3 0,1 2 194,-3-1 0,-1 0 1,0 1-1,-1-1-2,-3 1 0,-3-1 0,-4 0 1,1 1 135,2-1 1,0 0-1,-4 1 47,-1-1 1,5-4-113,0 1-379,-1-1 0,4-1 0,5-3 46,7-3 0,8-2 0,1-2 0,0-1-556,-3 1 0,4 0 686,-1-1 0,6 3 0,-3-5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04.475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1 655 8164,'4'-8'-363,"0"0"1,2 4 0,-2-3 0,4 0 316,3 0 1,1 3-1,2-4 1,3-2 35,3-1 1,8-5-1,2-2 1,3-1 351,5-3-330,-1 4 1,11-5 0,-2 3 16,2 1 1,5-4-1,1 3 1,0 0 25,1-1 1,-3 6-1,4-1 1,2 1-62,2-2 1,-3 3 0,6-4 0,-1 2-14,-3 0 1,1-1 0,3 5 0,2-1 16,-1 1 1,-3 0 0,6-1 0,0 1 5,3-1 1,-5 5 0,-2 0 0,-1 0 3,-3 1 0,0-3 0,0 6 0,-1 0-6,0-1 1,-9 2 0,10-4 0,-2 0 29,0 0 1,0 4-1,-1-2 1,0 1-13,0 0 1,-2 0 0,1 4 0,-1-2 1,-2-2 0,-8 3 1,5-3-1,-1 2-5,0 2 1,-2 0 0,-4 0-1,-1 0-11,-1 0 1,-4 2 0,4 0 0,-4 2 25,-3-1 1,-5 3 0,4-1 0,0 2 28,-1 3 0,-2-3 0,3-1 0,-1 1-32,1 0 0,1 0 1,1 3-1,-2-2 3,-3 1 0,-5-2 0,8 0 0,-2 0-6,-2 0 0,-5-3 1,-1 3-1,1 0 5,-1 0 0,-1-3 1,-1 3-1,-2 0 6,0-1 0,-4-3 0,2 3 0,-2-2-23,-1 0 0,-1 0 0,0-3 1,1 2-16,-1 1 1,0 0 0,1-4-7,-1 0 1,-4 0-1,1 2-83,0 2 0,-2-3 43,1 3 1,-4-2-1547,5-2 1593,-7 0 0,4 0 0,-6 0 0</inkml:trace>
  <inkml:trace contextRef="#ctx0" brushRef="#br0" timeOffset="464">4130 124 7308,'13'5'124,"-2"-2"1,-2 4 0,-1-2-81,2-2 1,-3 3 0,0-1 0,0 1 16,0-1 0,1 3 1,3-2-47,-3 1 1,2-3 0,-5 3-1,1 0-4,-1 0 1,3-3-1,-4 4-46,-1 1 1,0-3 0,0-1 28,1 1 1,0-3-1,-4 5-5,0 2 0,-6-4 14,-2 3 1,-3-2 0,-1 2-94,0-1 1,-1-1 0,1 3 0,-1-3-141,1-2 0,0 4 0,-1-4 0,1 1 230,0-1 0,-1 5 0,1-4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09.30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260 13 8158,'-12'0'-608,"3"-1"1,1-2 542,-1-1 1,-2 0 116,-2 4 0,1 4 0,0 0-26,-1-1 0,1 2 1,-1-1 21,1-1 0,0 2 0,-1 0-6,1-3 0,4 0 1,0-2 27,-2 0 0,-1 0-55,-1 0 1,3 0 0,1 0 16,-2 0 0,5 1 49,1 3-36,2-2 0,2 4 0,0-1 7,0 3 1,0-1 0,2 1 0,1 2 1,1 1 1,4-3 0,-4 0 0,0 3-9,2 4 1,-1 0-1,3 6 1,-2 1-20,-1 1 1,-2 3 0,4 3-1,0 4 2,0 3 0,-4 6 1,1 2-1,-3 3-32,-1 3 0,1 0 0,2 8 0,1-3 17,-1 0 0,-2-3 0,-1 3 0,0-3-30,0-4 0,2 0 0,0 3 0,3 0 13,-3-3 1,1-7 0,0 1 0,1-4 28,-1-1 0,-2-4 1,0-1-1,2-2 32,1-3 1,2 0 0,-3-3-36,1 1 0,4-6 0,-3-2 0,2-4-21,3 0 0,-3-5 1,1-1-1,2-2 8,1-2 1,5 0 0,1 0 0,-1 1-265,2-1 1,-3-3-1,4-3 1,1-3-65,-1-1 0,1 3 1,4-3-1,-2 2 318,-2 2 0,1-9 0,4-2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19.37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1101 100 8092,'0'-13'-253,"0"5"0,1 0-58,3-2 0,-2 3 358,2-1 0,-3 0 54,-1-5 0,0 5-36,0 0 0,-5 5 0,-4-1 1,-2 3-99,-1 1 1,-2 0 0,-1 0 0,-3 0 21,-1 0 0,-6 5 0,-5 3 0,-1 3-1,-4 2 0,-2 0 0,-3 3 0,-1 1 0,1 3 15,2 0 1,-3 4 0,-1-2-7,2-2 0,2 5 0,1 4 0,-2 0-15,-2 1 1,7-1-1,-3 5 1,2 2 1,4-2 1,-5 2-1,6 2 1,0 2 10,1 0 0,6-8 0,-5 5 0,5-2 4,2 1 0,10-7 0,-1-2 0,2 1 31,3-2 0,-2 0 1,5-1-1,1 0-23,1-1 0,2 1 0,2 0 0,1-1-4,1 1 0,5-4 1,0-1-1,1 1-12,3-2 1,-1 5 0,1-7 0,0 1 28,4-1 1,-2-6 0,4 5-1,0-2-2,1-2 1,0 1-1,5-1 1,0-1 13,-1-3 0,2 3 0,2-4 0,2 0 21,2-3 0,-3-2 0,4-1 0,1 2-31,2 1 0,1 0 1,0-4-1,0 0-8,0 0 1,1 0 0,2-1 0,3-2 25,1-1 0,-4-2 0,1 3 0,-1-1-29,1 2 0,-3-4 0,4 1 1,-4-1-16,-1 1 0,0-4 0,-1 5 0,-2 0 16,-1-1 0,-1 2 0,2-4 0,-1 0-9,2 0 1,-8 3-1,1-3 1,-2 2-7,-4 2 0,2-2 0,-4-1 0,0 1 4,1-1 1,-6 1-1,1 2 1,-2-3-19,-2-1 1,1 3-1,-1-3-427,1 2 0,-5-1-449,0 2 893,-5 3 0,2-5 0,-5 6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21.652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1 273 8109,'7'-8'-126,"-2"1"-135,1 1 164,-5-3 1,6 7-1,-4-3 144,1-1 1,4 4-1,-2-5 185,1 1 0,-5 1 7,2 1 36,3 2-97,-5-3 1,3 6-88,-5 3 0,0 3 0,0 5-41,0 1 0,0-1 1,0 1-1,-1 0-58,-3 4 1,2-3 0,-3 3 0,1 0 0,0-1 0,-2 2 0,3-3 0,-1 3-14,1 1 0,2-2 1,1 2-1,0-1 16,0-3 0,0 3 1,0-2-1,0 0-143,0-3 1,1 0-1,4-1 1,1 0-53,1 1 0,4-1 0,-3-1 0,3-1 123,2-2 1,-1-4 0,1 3 0,-1 0 104,0 0 0,1 1 1,-1 4 80,0 1 1,1-1-1,-2 0 1,-3 2 56,-4 3 1,-3-4 0,-1 4 0,0-2-47,0 1 0,0 0 0,0 3 1,0-1-65,0-3 0,-1 3 1,-2-2-1,-1 1-64,1 0 0,-2-3 1,1 3-1,1-4-67,2 0 0,1-1 0,0 0 0,0 1-61,0-1 0,0 1 1,1-2-1,3-2 48,4-1 1,-1 1-1,2 2 1,0-2 16,2-1 0,-1-3 0,1 1 0,3 1 45,-1 0 1,1-3 0,-2 5 0,1-1 69,-1-1 1,0 4 0,1-4 0,1 2-32,2 4 0,-6-8 0,2 7 0,-1 1 116,0 2 0,-3-1 1,-1 2-1,-1-2 75,-4-2 1,0 1-1,-2-1 1,0 0-162,0 1 0,-2-1 0,0 0 0,-4 1-186,-1-1 0,-1 0 1,-4 1-222,-1-1 1,5-1-1,1-1 364,2-2 0,-5 0 0,3 5 0</inkml:trace>
  <inkml:trace contextRef="#ctx0" brushRef="#br0" timeOffset="732">199 162 7976,'-13'-6'-389,"1"1"1,1-5 0,1 3 377,2 2 0,0 1 0,-4 2 89,-1-2 1,5 3 129,0-3 172,-1 2-307,3 8 1,1-1-1,10 3 1,3-3-25,3-4 0,3-1 1,2 0-1,5 0-13,2 0 0,3 0 0,2 0 1,3 0-33,5 0 0,-5-4 0,9-2 0,2 1-94,0-1 1,-1-3 0,3 2-1,0-1 28,0-1 1,-4 7-1,0-4 1,-4 2 24,-3 0 1,-9-2-1,2 4 1,-2-2 24,-6 1 1,-3 1 0,-4 1 0,-2-2 14,0-1 0,-5 0 0,3 3-231,-2-3-120,-1 2 1,-2-3-82,2 5 429,-3 0 0,5 0 0,-6 0 0</inkml:trace>
  <inkml:trace contextRef="#ctx0" brushRef="#br0" timeOffset="1298">1039 1 7636,'0'7'585,"0"-2"-487,0-5 1,0 6-35,0 2 1,0-1-1,0 1 1,0 2-29,0 1 0,0 1 0,0 0 0,0 2-38,0 3 0,0 1 0,-1 4 0,-2-2 14,-1 2 0,0 1 1,4 2-1,0 1-8,0 3 1,-4-5-1,0 2 1,1-2-13,2-2 0,1 0 0,1 2 1,2-2-12,1-2 0,6-3 1,-2 2-1,3 0-22,1 0 1,1-6 0,-1 1 0,2-1 0,2 1 1,-1-3 0,4 4 0,-1-4 50,-3-3 1,-1 1 0,-1 3 0,-1 0 87,0 1 0,-3-1 1,-3 0-1,0 1 14,-3-1 0,2 0 0,-1 1 0,-1-1 3,-2 1 1,-1-1-1,0 0 1,0 2-3,0 3 0,0-7 0,0 6 0,0-1-124,0-2 0,0 5 1,0-1-1,2-2-51,2-1 1,-1-1-1,3 2 1,1 2-8,0-2 1,1-5 0,3-2 0,-1 2-22,-2 1 1,1 0 0,2-2 0,-2-2 42,-1-1 0,-3 2 0,1-3 2,0 2 1,-2 1 0,-4 5-66,0-1 1,0-4-1,0 1 1,-1 0-171,-3 2 0,1 2 0,-5-1 27,-2 0 1,-1 1-1,-1-1 252,-1 0 0,1 1 0,-1-1 0</inkml:trace>
  <inkml:trace contextRef="#ctx0" brushRef="#br0" timeOffset="1651">767 1460 7937,'-24'8'0,"0"-1"0,2 0 277,2 0 0,9-5 0,-2 3-68,2-4-122,6-1 1,15 0-1,10 0-53,5 0 0,7 0 0,0-1 1,4-2-78,1-1 1,4-5 0,2 4 0,1-1-64,3 1 1,-3-5-1,1 3 1,0-1-89,-1 0 0,0 4 0,-5-3 0,-1 0 74,-2 0 1,-7 4 0,-2-1 0,-5 2-491,-5-2-196,-9 2 806,-3-3 0,-10 10 0,-2 2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25.51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767 1 8441,'0'7'-859,"0"0"-221,0-3 1224,0-3 1,6 5-1,3-6-109,6 0 1,-4-4-1,6-1-30,2 3 0,-2-4 0,-1 2 1,-2 1 30,-2 2 1,1 1-1,-1 0 42,0 0 0,-1 5 1,-1 2-1,-3 2-13,-2-1 1,4 4 0,-4 6 0,1 1-3,-1 3 0,-1 3 0,-2 4 1,0 5-3,2 6 1,6 4 0,-3 5 0,1 4-100,0 4 1,2-3 0,5 8 0,3-1 8,1 4 1,-2-5-1,3 5 1,1-2 16,-2-4 1,4 3-1,-3-7 1,-1-1 4,-3-5 0,2-4 0,-1 1 0,-2-4 16,-1 1 1,-3-9-1,-2 2 1,-2-3 4,-1-1 0,2-5 0,-4 2 0,-1-3-2,-2-1 0,-1-5 0,0 0 0,0-3-25,0-1 0,-5-3 0,-4 0 0,-2-1-280,-1 0 0,0-3 1,-1-3 292,1 0 0,-6 9 0,-1-1 0</inkml:trace>
  <inkml:trace contextRef="#ctx0" brushRef="#br0" timeOffset="1842">25 805 8352,'-12'0'-399,"5"0"1,2 5 381,5 3 1,0-1 0,1 0 0,3 0-100,4 0 1,-1 0 0,2 2 0,0-1 68,2 2 0,-3-3 0,1 0 0,0 0-758,2 0 805,-4 1 0,4 4 0,-4 1 0</inkml:trace>
  <inkml:trace contextRef="#ctx0" brushRef="#br0" timeOffset="2133">149 792 8026,'-5'7'-284,"3"0"1,-3-4 0,1 2 404,-1 2 0,-3-3 0,3 4-52,-2 2 1,0 1 0,-1 1 0,2 1-133,1-1 1,-1-4 0,-2 1-1,3 0-275,-1 2 1,5-3 0,-3 1 337,2 0 0,-3 2 0,-2 2 0</inkml:trace>
  <inkml:trace contextRef="#ctx0" brushRef="#br0" timeOffset="2382">260 1015 8050,'0'8'208,"0"0"-168,0 2 1,0-3 0,0 1 0,2 2-17,2 1 0,-3-2 0,3 2 1,-2 3-217,-2 0 0,4 3 1,1 0-1,1-1-705,-1 2 897,5-4 0,-3 9 0,5-3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26.1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87 8417,'0'-12'-162,"0"0"0,0-1 84,0 1 1,0 4 217,0-1 0,2 8 0,2 0-225,4 3 0,-1 7 0,0-4 1,0 2-25,0 3 1,1 1 0,3 1 0,-2 0-60,0 1 1,-1-1-1,4 0-242,1 1 1,-1-1 409,0 0 0,1 1 0,-1-1 0</inkml:trace>
  <inkml:trace contextRef="#ctx0" brushRef="#br0" timeOffset="358">173 1 8176,'-12'0'-165,"0"0"1,1 1 0,1 2-1,3 2 109,2 2 0,-5 1 1,3 5-1,-1-1 16,0 1 1,5 3 0,-3 2 0,2 1 39,0 3 0,-5 1 0,2 2 0</inkml:trace>
  <inkml:trace contextRef="#ctx0" brushRef="#br0" timeOffset="721">37 359 8025,'-8'-4'-230,"0"0"1,5-1 384,-1 0 0,3 3-17,1-7 0,1 7-132,3-2 1,-1 2 0,5 2-1,2 0-101,1 0 0,-3 0 1,0 0-1,2 0 41,1 0 1,-3 4 0,-1 2 0,0-1 15,0 1 1,0 3 0,1 0 45,-4 2 1,-1 0 0,-1-2 0,3-1-1,-3 2 1,0 1 0,-4 1 162,-2 1 0,-3-1 1,-5 1-33,0-1 1,-1-4 0,1-1-25,-1-1 1,1 2-1,0-4-57,-1-1 1,2-1 0,2 1-1,1 1-105,5 0 0,-1-4 1,8 0-1,4 0-173,3 0 0,1 0 0,2 0 0,1 0-186,2 0 1,5 0 0,-2-1 405,4-3 0,0-3 0,1-5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32.296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25 13 8362,'-6'-6'-243,"-1"5"-671,3-3 875,2 2 1,-3 4-1,5 2 47,0 4 1,0 3 0,0 2 0,0-1 2,0 0 1,0 5 0,0 1 0,0 0-114,0-1 1,1 4 0,2-3 0,1 1-142,-1 3 0,-2-3 243,-1 2 0,6-6 0,0 3 0</inkml:trace>
  <inkml:trace contextRef="#ctx0" brushRef="#br0" timeOffset="1065">569 248 8057,'7'0'-874,"-1"0"1148,-6 0-86,0 0 0,-2 4-238,-2 0 1,3 6 29,-5-4 0,6 3 31,0-1 81,6-5 1,-3 2 69,5-5 1,-5-1 93,1-3 0,-3 1 70,-1-5-149,0 5-168,0-3 0,-1 6 0,-2 2-26,-1 2 0,0-1 0,2 5-19,-2 2 1,3-4 0,-3 3-254,2 0 0,2-2 205,0 1 1,2-5 0,1 3-12,1-1 102,5-3 1,-3 2-1,3-8 142,0-5 1,-7 2-1,3-1 179,-4-1 0,-1-2-141,0-2 0,0 5-16,0 0 1,-1 5-258,-4-1 1,-1 4-32,-7 4 0,6-1 1,3 5-220,3 2 1,-3-4 38,0 3 1,1-7 110,7 3 0,3-4 144,5-1 1,-4 0-69,1 0-722,-1-6 832,-1 0 0,-2-1 0,-5 1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6:57.81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49 3673 8034,'-8'-13'0,"0"1"0,0 0-407,1-1 0,-3 0 1,6-3-1,1-3 382,2-4 1,1 1-1,0-8 1,1-1 137,4-2 0,6-5 1,6-6-1,3-7-91,2-4 1,2 4 0,4-4-1,3-4-11,5-2 1,-2 3 0,8-7 0,-2-2 52,1-4 0,0 6 0,6-6 1,1 1-56,-2 4 0,-3 1 1,1 6-1,0 3 0,0 2 0,-4 6 1,2-6-1,1 2 2,2-1 1,-1 5 0,0-3 0,0 1-1,0 4 0,-3 3 0,3 0 1,0 2 4,0 1 0,-3 9 0,3-6 1,0 0-8,0-3 0,-1 5 1,4-2-1,1 2-9,-2-1 1,2-1 0,3 1 0,0 2 1,-3 1 0,-1 0 0,2-3 1,1 2-14,-1 1 0,-2 5 0,1-1 0,3 2 7,0-2 1,1 3-1,-1-3 1,1 2 14,0-2 0,-2 3 0,6-3 1,2 1-6,2 0 0,-8 0 0,7-3 0,0 0 5,-1 4 0,-2-1 0,3 1 0,5-2 5,3 2 0,-8-4 0,10 2 0,-2 2 15,0 1 0,-4 1 0,5 2 0,2 1 0,0 1 1,1 1 0,2-4-1,0 2-19,1 2 1,-7 5 0,6-2 0,-1 2-9,1-2 1,-5 4 0,9-4 0,0 2-1,-1-1 0,1 2 1,-2-3-1,2 4-9,0 0 0,-4 5 1,5 0-1,0-2-1,5-1 1,-12 3-1,9 1 1,0 0 1,-4 0 1,3 5 0,-4-2 0,2 2 1,0 2 1,-4-4 0,5 0 0,-1 1 10,2 2 0,-9 1 0,4 0 1,3 0 32,0 0 1,-2 4 0,5 0 0,-2-1-15,-1-2 0,-4 1 0,5 0 1,-1 4-3,1 1 0,-5-3 0,4 4 0,0 0 15,-1-1 1,-4 4-1,0-4 1,2 3-12,2 2 0,-4-7 0,5 8 0,-1-2-39,2 0 0,-12 3 0,10 1 0,-3 1-8,-3-1 0,1 0 0,2 0 0,0 2 12,1-2 1,-10 0-1,8 0 1,-1 3 3,-1 1 1,-7-2-1,2 2 1,1 0 0,1 1 1,-1-4 0,0 5-1,-3 1 1,-2 1 0,-8-1 1,11 1-4,-4 3-1,9 2 1,-18-6-1,8 1 1,1 3 26,2 0 1,-6 2 0,5-1-1,-4 2 0,0-1 0,-7-1 1,5 1-1,2 2-7,-4 1 0,1-6 0,-3 3 1,1 1 28,0 1 1,-4-3 0,4 2 0,-2-1-31,-1 0 1,-6 0 0,6 3 0,-1 1-2,1 0 1,-7-4 0,-1 4 0,3 0-1,2-1 0,-8 1 0,7 1 0,-3-3-2,-1 0 1,-5-2-1,3 5 1,3 1-19,0 2 1,-5-3 0,2-2-1,-1 1-4,1 0 1,-8-2 0,5 4 0,-2 2-1,2-2 0,-6-2 0,6 2 0,-3 2 18,-1-2 1,-4-2 0,4 2-1,0 3 2,-1 2 0,-2-6 0,3 5 1,-1 1-4,1-1 1,-3-6-1,2 5 1,-1-2 9,-2 1 0,-1-2 0,1 2 0,1 4-6,-2 3 1,3-4 0,-1 3 0,0-4-2,1-1 0,-6 2 0,3-1 1,2 2 10,1 0 0,-5-7 1,2 7-1,2 1-34,2 1 1,-3 0 0,4 0 0,0 1 31,-1 1 0,-2-9 1,4 12-1,0 0-18,-1-2 1,-1-2-1,-3 1 1,3 0-10,5 0 0,-6-3 0,4 3 0,-3 0 4,-4 0 1,-2-7 0,6 4 0,1 3-13,0 3 1,-5-2 0,2-1 0,-2 1 8,2 3 1,-3-4 0,3 7 0,-3 0-13,-1 0 1,0-6 0,0 7 0,-1 2-19,1 1 1,0-4 0,-2 4 0,0 4 15,2 3 1,-3-1 0,6 8 0,-4 0-2,1-1 0,-7 0 0,5 3 0,-2 3 17,-2 2 1,-2-2 0,2 6 0,-1-1 18,-3 3 1,3-8 0,-2 8 0,-1-4-11,-1 1 1,-6-5 0,0 6 0,1 2-15,-2 0 0,4-2 0,-5 0 0,3-1-34,-1 3 1,-5-11 0,2 10 0,-1-3-29,0-2 1,2-5 0,-3-2-1,1-2-161,-1-2 1,2-6 0,1-3 0,-1 1-353,1-1 584,3 2 0,-2 3 0,5 1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8:05.480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13 1452 8326,'-7'-1'-384,"3"-4"1,2 3-1,4-7 1,2-1 448,4-1 1,4-3-1,0-3 1,2-4-33,3-3 0,-2-2 0,5-2 0,0-3-25,-1-1 1,2-2-1,3-4 1,-1 0 18,-2 0 1,-4 1-1,2-1 1,-1-2 1,-2-2 1,-1 6 0,-1-3 0,0-1 6,-2 1 0,-3 1 0,3-7 0,-3 0 2,0 1 1,-2 6-1,3-2 1,-3 3 21,-2 2 1,4 1-1,-5 2 1,-1 5-13,-2 5 0,-1 5 0,0-3 1,0 2 66,0 2 0,0 7 0,0 0 0,0-1-68,0-1 1,-1 3 0,-2-1-55,-1 0 0,-1-3 1,5 0-16,0-1 0,0 5-102,0-1 0,0 5-199,0-4 172,0 5 14,0-3 5,0 6-292,0 0 0,0 0 0</inkml:trace>
  <inkml:trace contextRef="#ctx0" brushRef="#br0" timeOffset="678">455 51 8252,'-5'-8'-85,"1"-1"0,0 1-62,4-5 304,-6 6 1,4 2-133,-7 5 0,5 1 1,-4 2-1,-2 2 7,-1 2 0,-2 3 1,0 6-1,1 0-227,-1 0 225,-5-2 1,4 3-1,-4 0-5,-1-2 0,4 3 0,-5-1 0,2-1-11,3-2 0,1-6 0,1 0 0,0 1 30,1-2 0,3 0-64,1-3 0,7-3-57,1 4 0,5-4 1,8-1-1,-1 0 50,1 0 0,1 0 1,1 0-1,4 0-16,0 0 0,-2 0 0,4 1 0,0 2 8,-1 1 0,4 1 1,-5-5-1,2 0 21,0 0 0,0 4 0,3 0 0,-1-1 18,-2-2 0,-6-1 0,2 2 0,-2 0 16,2 3 0,-7-1 0,3-4-10,-2 0 1,-4 0 0,0-2 160,-1-2 0,-2 1 1,-6-5-1,-2-2 1,1-1-1,-5-2 1,0 1-179,1-1 0,-3-1 0,4-1 0,-1-2-167,-3 1 1,3-2 0,-1 1-1,-1 1-423,2-3 597,-4 5 0,4-10 0,-5 5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6:10.956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12 323 8566,'-6'-2'-298,"2"-2"181,3-3 0,1 0 0,1 0 0,3-1 89,3 2 1,5-5-1,2 4 1,3-3-122,0-2 0,0 1 0,5 0 0,2 2-94,0 2 0,2-1 0,-1-2 243,2 2 0,5-2 0,-2 4 0</inkml:trace>
  <inkml:trace contextRef="#ctx0" brushRef="#br0" timeOffset="172">553 173 8134,'1'-6'-102,"3"2"1,-2 3 74,6 1 0,-4 0 1,3 0-1,2 0 3,2 0 0,0 0 0,2 0 0,1 0-491,1 0 1,6 0 514,-2 0 0,8 0 0,2 0 0</inkml:trace>
  <inkml:trace contextRef="#ctx0" brushRef="#br0" timeOffset="314">1058 185 8217,'12'0'-34,"-1"0"1,1 1-43,-1 3 0,1-2 0,-1 5 56,1-2 0,-4 2 0,-2-1 0,0-1-37,1 0 1,-3 0 0,3-3-275,2 2 1,1 4-1,3-3 331,3 1 0,-4-3 0,5 2 0</inkml:trace>
  <inkml:trace contextRef="#ctx0" brushRef="#br0" timeOffset="464">1576 265 8217,'11'0'-16,"1"0"0,-1 0 1,0 1-1,-3 2-300,0 1 0,-4 0 1,4-4 218,1 0 1,-3 0 0,2 0-99,1 0 0,-3 3 0,2 1 0,1-1 195,1-2 0,1-1 0,1 0 0</inkml:trace>
  <inkml:trace contextRef="#ctx0" brushRef="#br0" timeOffset="606">2059 277 7789,'11'0'-535,"1"0"1,-1 0 495,1 0 1,-5 0 0,0 1 280,-2 3 1,0-3-202,-1 3 0,2-3-795,6-1 754,-1 0 0,1 0 0,-1 0 0</inkml:trace>
  <inkml:trace contextRef="#ctx0" brushRef="#br0" timeOffset="778">2542 231 8074,'11'0'-1214,"1"0"970,-1 0 0,-3 0 0,-1 0 244,2 0 0,-2 0 0,0 0 0,1-6 0,4 0 0</inkml:trace>
  <inkml:trace contextRef="#ctx0" brushRef="#br0" timeOffset="931">2864 173 8217,'11'-1'0,"1"-2"-106,-1-1 0,-3 1-246,-1 3 0,1 0 143,4 0 0,-6-2 1,-1 0-140,0-2 0,-2 0 348,4 4 0,0-1 0,2-2 0,-2-1 0,-3 1 0,3 1 0,-1 0 0,0-2 0,2-5 0,4 3 0</inkml:trace>
  <inkml:trace contextRef="#ctx0" brushRef="#br0" timeOffset="1077">3243 35 8217,'11'0'-45,"1"0"0,-4 0 0,-1 0-568,2 0 1,-2 0 613,0 0 1,-3-1-193,4-3-96,-6 3 0,3-6 287,-5 4 0,0-4 0,0-4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31:13.0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 99 7822,'0'-13'-1819,"0"0"2724,-9-1 1,7 1-536,-5 0 1,7 9 0,7-5-224,6 1 1,4 5-1,3-3-98,0 4 0,-1 2 0,1 0 1,-1 0 21,1 0 1,0 0 0,-1 0 26,1 0 1,-1 0 0,1 0-41,0 0 0,-7 2 1,-3 4-1,-1 7 23,-4 5 1,3 4 0,-1 2-1,-3 4-29,-2 2 1,-2 10 0,2 7 0,3 4 13,1 3 1,1 5-1,-7 4 1,0 7-129,0 6 1,6-2-1,1 11 1,0-5-36,1-1 1,-3-5-1,5 0 1,1 2 53,0-2 0,0-13 0,4 0 0,-4-4 19,-2-9 1,0-5-1,-5-6 1,3-2 25,-3-2 1,-2-14-1,-2 5 19,0 0 1,-2-2-1,-2-7 1,-5-4-75,-2-2 0,4 4 0,-6-7 1,-2-1-303,-2-3 0,1 4 1,-1 1 354,-5-3 0,-10-1 0,1-3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6:13.036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35 127 8583,'-11'0'-702,"3"0"-469,0 0 1662,6 0-508,-3 0 0,5-1 0,1-2 0,2-2-80,0-1 1,6 2 0,-1-4-1,4 0 10,3 2 1,-2-4 0,3 2 0,0-2-57,-1-2 1,4 5 0,-2-1 142,1-1 0,1-1 0,4-2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6:13.178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0 58 8583,'12'-1'-349,"-1"-3"1,-3 3-1,0-3 1,-1 1-1,1 1-123,0-2 505,-1 0 1,5 3-19,-1-3 1,-3 3 0,0-3 10,0 2 0,-1 1 0,1-1-26,0-2 0,8-5 0,2 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6:19.605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 58 8124,'0'-11'-350,"1"3"1,1 1 461,2-2 0,5 2-275,-1 0 0,2 4 0,2-1 0,-1 3-35,1 1 1,-1 0 0,1 0 0,-1 0 197,1 0 0,4 5 0,2 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6:19.752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 12 7912,'7'-1'-739,"1"-3"422,-6 3 1,9-5 316,-4 6 0,-2 0 0,1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6:27.538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12 70 7862,'0'-8'-1649,"-2"2"1628,-2 1 1,3 0 284,-3 1 178,3-3-210,1-4 1,0 3 340,0 1-359,0 4 0,1-2-137,3 5 0,-1 0 1,4 0-79,2 0 1,0 1-1,0 2 1,-1 1-91,1-2 0,1-1 0,2 1 1,-1 0-107,1 2 1,0 1 0,2-2 0,2 1-26,-2-2 222,-1 5 0,3-1 0,2 5 0</inkml:trace>
  <inkml:trace contextRef="#ctx0" brushRef="#br0" timeOffset="228">471 150 8034,'6'7'-558,"1"-2"538,3 0 1,2-2-1,1 3 1,1 0-73,1 1 0,6-3 1,-2 3-1,2 1 9,2-2 1,0 3-1,0-4 1,0 0 82,0 1 0,5 2 0,2-1 0</inkml:trace>
  <inkml:trace contextRef="#ctx0" brushRef="#br0" timeOffset="416">1046 288 8288,'12'4'-319,"-1"0"0,-3 4 0,0-4 277,1-2 1,-3 3 0,2 0 134,1 2 1,-3-5 0,2 2-1,1-1-20,1 0 1,1-1 0,1 2 0,-1-2-329,1 2 1,1-3 0,1 4 0,2-1 28,2 0 1,1 0-1,4-3 1,0 2 225,0 1 0,0-1 0,5-3 0,2 0 0</inkml:trace>
  <inkml:trace contextRef="#ctx0" brushRef="#br0" timeOffset="633">1656 392 8288,'6'11'15,"3"-3"0,-4-2-423,2-1 1,-4 3 341,5-4 0,-2 1 1,3-2-1,-1 0-43,1 0 0,1 0 0,2-1 0,-1 2-12,1-1 1,-1-2 0,2 0 0,1 2 52,1 0 0,6 1 1,-3-4-1,1 0 68,0 0 0,-1 0 0,2-1 0,-1-2 0,2 0 0,-5-1 0,6-1 0,-4-2 0</inkml:trace>
  <inkml:trace contextRef="#ctx0" brushRef="#br0" timeOffset="782">2185 449 8288,'19'4'-738,"0"0"0,0-1 0,-1-2 1724,-3-1-522,-2 0 1,-1 0-435,-1 0 1,-3 0 0,-1 0-1,2 0-110,2 0 1,0 0 0,1 0-1,-1 0-247,1 0 0,0 0 0,2 0 0,2 0 327,-2 0 0,-1 0 0,3-5 0,2-2 0</inkml:trace>
  <inkml:trace contextRef="#ctx0" brushRef="#br0" timeOffset="958">2840 426 8288,'1'11'-245,"3"-4"0,-1 2-363,4-5 1,1 0 416,3-4 1,1-1 0,-1-2 190,1-1 0,-1-4 0,1 3 0,-1-1 0,1-2 0,-1-3 0</inkml:trace>
  <inkml:trace contextRef="#ctx0" brushRef="#br0" timeOffset="1125">3288 334 8288,'8'0'-403,"0"0"0,-5 0 1,5-1 202,1-3 0,-3 3 0,2-4 67,1 0 1,-3 2 132,2-4 0,0-1 0,3-4 0</inkml:trace>
  <inkml:trace contextRef="#ctx0" brushRef="#br0" timeOffset="1265">3576 173 8288,'7'-1'-912,"1"-3"0,0 2 1021,3-6 1,-3 6-485,0-2 375,-6 2 0,8-3 0,-3-1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6:20.95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47 97 8053,'0'-9'-966,"0"0"434,0-1 1,3 1 531,0 0 0,0 3 0,-3-1 454,0 0 0,0 2 0,0-1 182,0-2 1,0 3-394,0-1 1,0 5 0,0 1 28,0 5 1,-3 5 0,0 2 287,1 4-429,-3 5 0,4 0 0,-3 3 1,1 0-12,0-1 0,-4-1 0,4 2 0,0-1-76,-1-3 0,3 1 1,-2-1-1,1 0-22,-1 1 1,2-6-1,-2 2 1,2-2-328,1-4 0,0-4-303,0-1 1,0-4-20,0-2 1,3-5-1,0-4-241,-1 0 1,2-1 867,-1 1 0,4-4 0,-1-2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48:40.287"/>
    </inkml:context>
    <inkml:brush xml:id="br0">
      <inkml:brushProperty name="width" value="0.11429" units="cm"/>
      <inkml:brushProperty name="height" value="0.11429" units="cm"/>
      <inkml:brushProperty name="color" value="#008C3A"/>
    </inkml:brush>
  </inkml:definitions>
  <inkml:trace contextRef="#ctx0" brushRef="#br0">567 1 10691,'0'8'-2157,"0"-1"2320,-7-7 0,4 5-66,-7 0 1,5 1 0,-4-5-6,2 4 1,0-1 0,2 6-32,-5 2 1,-4-4 0,1 3-1,1 0-5,2 3 0,-6 3 0,-4 2 1,0 3-9,-3 2 0,5 1 0,-6 6 0,0 0-36,0-1 0,4 3 0,-2 1 0,1 1 33,3-1 0,6 0 0,-5-1 0,5 1-62,0 0 1,3-9 0,1 9 0,-1 0-32,1-1 0,3 1 0,-4 0 0,1 3-14,-1 2 0,4-3 1,-5 5-1,0 1 18,1 3 1,-3 1-1,5 0 1,1 1 4,-1 4 0,0-7 1,4 4-1,-2 0 0,1-1 1,2-2-1,2 4 1,0-3 16,0 0 0,6-9 1,0 9-1,3-1-11,3-1 0,1 2 1,1-2-1,0 0 0,1 2 1,-3-8 0,8 8 0,-1-2 6,1 0 0,-3-3 0,6 0 0,-3 1 15,0 2 1,8 2 0,-5-1 0,3-1-3,-1 2 0,1-4 0,3 8 0,-2-4 11,-1 0 1,-4-7-1,5 8 1,2-1 1,-2-3 0,-1-1 0,1 3 0,-2-1 10,3 2 1,-5-9 0,1 8 18,-2-6 1,2 2 0,-5-4 0,-2 2 0,2 2-5,-2-2 0,-2 5 0,-3-5 1,-2 2 31,2 0 0,-5-2 1,0 4-1,-2-2-25,0 1 1,0-3-1,-5 2 1,0 2 2,0 1 1,0-3-1,0-2 1,0-2-4,0-3 1,-2 0 0,-1 0-1,-4 4-34,-1 1 0,-1-8 0,-3 3 1,2 0-6,-2-2 1,4 5 0,-3-1-1,-1 0-11,-1 1 0,-3-4 0,1 2 1,0-1 6,0 2 1,3-2-1,0 4 1,-2-3-1,2-1 1,0-3-1,-3 7 1,1-3 3,4-1 0,-3-8 0,2 8 0,-2 0 21,-3-2 0,6 1 1,2-3-1,-1 2 8,1 4 0,-1-7 1,-3 3-1,4 1-15,1-1 0,0-6 0,4 8 1,-2 0-16,1-2 0,-3 2 0,2-2 0,2 2 17,1 1 0,-3-5 0,0 8 0,2-3 9,1-1 0,2-5 0,0 7 0,0-2-13,0 2 0,0-9 0,2 4 0,1-2-14,2-1 1,5 5 0,-3 1 0,2 3-6,3 2 1,1-3 0,2 3 0,1 0 9,-1 1 1,0-8-1,1 5 1,1 4 19,3 0 1,-3-4 0,5 1 0,-1-2-15,-1-2 1,2-11 0,-3 8-1,1-4 18,-1-3 1,-2 0 0,-2-5 0,1 1-12,-1-1 0,0 0 1,2-1 4,4 3 1,-9-1 0,3-5-1,-1 1 3,-1-1 1,3-5 0,-1 0-1,0 1-13,1-3 0,-1 6 0,0-2-8,0 6 1,1-6 0,-1 4-1,-1-3 2,-4 1 0,4 1 0,-4 1 0,2-1 1,-2 0 1,3 0-1,-4 1 1,1-1 7,0 0 1,-6 1-1,3-1-4,-1 0 0,-4-4 0,3-1-423,-3 2 0,-2-4-952,0 2 1372,0-6 0,0 3 0,0-7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6:22.0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103 29 8114,'-9'0'0,"0"0"-181,-1 0 0,4 0 0,0 0 622,-1 0 0,3-1-240,0-3 1,5 2 0,5-3 0,3 0-118,1 0 0,2 3 0,0-1 0,3 2-71,-1 1 1,1 0 0,-4 1 0,2 2 17,2 3 1,-4 2 0,2 3 0,-3 0-45,-1 1 0,0 5 0,-2-2 0,-2 4 17,-1 3 0,-2 1 0,-4 2 1,-2 0-198,-1 1 200,-5-3 1,-2 1 0,-2-4-3,0 2 0,-2-4 1,4-2 0,-2-3 15,0-2 1,-2-2 0,1-1 0,1-3 38,1-1 0,0-2 0,0-5-28,2-3 1,1 1 0,1-2-1,3-1 0,3-3 1,-1 0-1,1-1 1,1 2-38,1 0 0,1 4 0,1 0 0,2-1 12,3-2 1,-1 4 0,2 2 0,0 2 16,1 1 0,4 0 1,1 0-1,-1 0-3,2 0 1,0 0 0,5 1-1,0 1-73,-1 1 1,-1 3 0,-1-1-1,3-1 15,1 0 1,-3 2 0,4-3-1,-3 0-184,1 1 0,-5-3 0,3 3 0,-2-3-284,-4-1 1,-1 0 504,0 0 0,-1 4 0,0 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03:56.863"/>
    </inkml:context>
    <inkml:brush xml:id="br0">
      <inkml:brushProperty name="width" value="0.11429" units="cm"/>
      <inkml:brushProperty name="height" value="0.11429" units="cm"/>
      <inkml:brushProperty name="color" value="#008C3A"/>
    </inkml:brush>
  </inkml:definitions>
  <inkml:trace contextRef="#ctx0" brushRef="#br0">567 1 10691,'0'8'-2157,"0"-1"2320,-7-7 0,4 5-66,-7 0 1,5 1 0,-4-5-6,2 4 1,0-1 0,2 6-32,-5 2 1,-4-4 0,1 3-1,1 0-5,2 3 0,-6 3 0,-4 2 1,0 3-9,-3 2 0,5 1 0,-6 6 0,0 0-36,0-1 0,4 3 0,-2 1 0,1 1 33,3-1 0,6 0 0,-5-1 0,5 1-62,0 0 1,3-9 0,1 9 0,-1 0-32,1-1 0,3 1 0,-4 0 0,1 3-14,-1 2 0,4-3 1,-5 5-1,0 1 18,1 3 1,-3 1-1,5 0 1,1 1 4,-1 4 0,0-7 1,4 4-1,-2 0 0,1-1 1,2-2-1,2 4 1,0-3 16,0 0 0,6-9 1,0 9-1,3-1-11,3-1 0,1 2 1,1-2-1,0 0 0,1 2 1,-3-8 0,8 8 0,-1-2 6,1 0 0,-3-3 0,6 0 0,-3 1 15,0 2 1,8 2 0,-5-1 0,3-1-3,-1 2 0,1-4 0,3 8 0,-2-4 11,-1 0 1,-4-7-1,5 8 1,2-1 1,-2-3 0,-1-1 0,1 3 0,-2-1 10,3 2 1,-5-9 0,1 8 18,-2-6 1,2 2 0,-5-4 0,-2 2 0,2 2-5,-2-2 0,-2 5 0,-3-5 1,-2 2 31,2 0 0,-5-2 1,0 4-1,-2-2-25,0 1 1,0-3-1,-5 2 1,0 2 2,0 1 1,0-3-1,0-2 1,0-2-4,0-3 1,-2 0 0,-1 0-1,-4 4-34,-1 1 0,-1-8 0,-3 3 1,2 0-6,-2-2 1,4 5 0,-3-1-1,-1 0-11,-1 1 0,-3-4 0,1 2 1,0-1 6,0 2 1,3-2-1,0 4 1,-2-3-1,2-1 1,0-3-1,-3 7 1,1-3 3,4-1 0,-3-8 0,2 8 0,-2 0 21,-3-2 0,6 1 1,2-3-1,-1 2 8,1 4 0,-1-7 1,-3 3-1,4 1-15,1-1 0,0-6 0,4 8 1,-2 0-16,1-2 0,-3 2 0,2-2 0,2 2 17,1 1 0,-3-5 0,0 8 0,2-3 9,1-1 0,2-5 0,0 7 0,0-2-13,0 2 0,0-9 0,2 4 0,1-2-14,2-1 1,5 5 0,-3 1 0,2 3-6,3 2 1,1-3 0,2 3 0,1 0 9,-1 1 1,0-8-1,1 5 1,1 4 19,3 0 1,-3-4 0,5 1 0,-1-2-15,-1-2 1,2-11 0,-3 8-1,1-4 18,-1-3 1,-2 0 0,-2-5 0,1 1-12,-1-1 0,0 0 1,2-1 4,4 3 1,-9-1 0,3-5-1,-1 1 3,-1-1 1,3-5 0,-1 0-1,0 1-13,1-3 0,-1 6 0,0-2-8,0 6 1,1-6 0,-1 4-1,-1-3 2,-4 1 0,4 1 0,-4 1 0,2-1 1,-2 0 1,3 0-1,-4 1 1,1-1 7,0 0 1,-6 1-1,3-1-4,-1 0 0,-4-4 0,3-1-423,-3 2 0,-2-4-952,0 2 1372,0-6 0,0 3 0,0-7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03:56.86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8132 352 7885,'-15'0'0,"-2"-2"22,-4-3-333,4 4 1,-5-8-1,7 4 1,0-3 207,-1-1 1,-1-5-1,-2 6 1,-1-2 160,1 0 0,1 1 0,-1-3 0,-3 2-58,-2-2 1,-2-2 0,-4-1 0,-1 0 2,1-1 0,-8 1 0,-3 0 1,-5-1 23,-5 1 1,2 2 0,-9 1 0,-5 1-22,-7 0 0,4-1 0,-2 0 1,-5 3 2,-4 2 1,4-3-1,-9 5 1,-1 2 37,1 1 0,4 2 0,-9 0 1,-1 0-10,-2 0 0,1 7 0,1 1 0,-4 2-24,-2 1 1,1-1 0,42-3 0,-1 0 0,1-1 0,-1 1-7,-1 1 0,2-1 0,-44 5 1,41-2-1,0 1 0,0-2 0,-1 0 7,-3 2 0,1-1 0,5-1 1,0 1-1,-3 2 0,-1 1 1,1 1-1,0-1-22,-1 2 0,1-1 0,5-1 0,0 0 0,-6 0 1,-1-1-1,3 2 0,1 0 22,1 0 1,0 1-1,-40 10 1,41-12 0,-1 0-1,0 0 1,0 1-12,0 0 0,2 1 0,-44 15 0,1-1 0,-3 0 7,47-13 0,0-1 1,-40 12-1,40-9 0,-1 0 1,3-1-1,-1 0 10,1 1 0,1 0 1,-36 10-1,-7 7 0,1 0-6,1 3 1,9-3 0,0 5 0,-1-1 2,1 0 1,7 2 0,-6 3-1,4 0 0,5 2 1,10-8-1,-5 7 1,0 0-12,0-1 0,9-1 1,-6 1-1,2 5-3,-1 4 1,4-2 0,-8 3 0,0 1 13,0-1 0,9 4 1,-7 7-1,-1 3 24,-2 2 1,4-7 0,-3 5 0,0 3 16,0 1 1,4 1-1,-6 2 1,4-1-14,-1 3 0,10-7 0,-8 10 1,4 1-15,2 3 0,8-8 0,-2 4 1,2 2-10,3 1 0,8-1 0,-1 2 1,4-3-1,1-1 0,5-8 0,1 8 0,-1 1-74,3 3 1,0-8 0,8 3 0,0-1 44,0 0 1,4-8 0,3 5-1,1-4 2,4-1 0,1-2 0,2 5 1,0 2 1,0-2 1,2-5-1,1 0 1,4-1 52,1-3 0,8-2 0,4 4 1,0-3-54,3-3 0,0-9 0,6 13 1,0 1 0,2-2 1,-7-5 0,10-4 0,0 2-1,-2 4 1,7-9 0,-1 5 0,1-5-1,2 0 1,-9-8 0,14 3 0,-2 0 1,0 3 1,-1-10-1,0 2 1,1-2-4,-2-3 0,3-4 0,2 7 1,3-1-19,-1-4 1,-8-2 0,8-1 0,2-1 6,2 1 1,-7-6 0,3-1 0,2 2 5,2 3 0,3-7 0,4 9 1,-1-4 14,3-3 0,-8 3 0,11-5 1,-1 0-3,-1 0 0,2 0 1,-2-3-1,2 1 12,-1-1 0,-4-2 0,6-2 0,-1 1-38,1-1 1,-6 0 0,3 1 0,-2-1-13,-3 0 1,1 1 0,4-1 0,2 2-12,0 3 1,-4-1 0,9 7 0,1-1 35,4-1 0,-10-2 0,8-8 1,0-2-25,-2-2 0,-2-5 0,-1 5 0,-2 0 5,-1-1 1,-11 3-1,7-5 1,1-1 44,2 1 1,-4-2 0,3-3-1,-2 1-61,-3 3 1,1-1 0,6-5 0,3 1 43,2 4 1,-9-3-1,4 3 1,1-3 6,2-2 1,-6 0-1,2 0 1,3 0-9,1 0 0,0 0 1,5 2-1,3 3-16,3 5 1,-10-3 0,8-2-16,-2-3 1,-4-1 0,-1 3 0,-5 1 0,-1-2 79,-1-1 1,-3-2 0,-4 0 0,2 0-26,0 0 1,-10 0 0,9 0 0,-2 0 1,1 0 1,-2-2 0,1-1 0,-1-2-33,1 1 1,-2-3 0,3 1 0,2-1-11,-1 0 0,-9-3 1,10 3-1,-4-1-10,3-4 0,-3 3 0,0 1 0,1-1-45,-1 1 1,-3 3 0,2-4 0,-2 2 42,-1 4 0,-5 1 0,10 2 0,-2 0 9,-4 0 1,-1 0 0,-4 0 0,-2 0 5,-1 0 1,-5 0 0,3 0 0,0 0 42,0 0 0,-5 0 0,1 2 0,-5 1 41,1 2 1,-9 2 0,9-3 0,-4 1-66,-3-2 0,4 0 0,-4 1 0,0 1 9,-3-2 0,1 4 0,-2-2 0,1-1-27,1-3 1,-4-1 0,6 0 0,-2 0-2,-3 0 0,0 0 1,-1 0-82,3 0 61,-1 0 0,-3 0 0,2 0 1,3 0-65,2 0 0,-5 0 0,1 0 0,-1-1 13,1-4 1,-3 3 0,2-5-1,-4 2-79,1 0 162,-11 0 0,22-2 0,-10-2 0</inkml:trace>
  <inkml:trace contextRef="#ctx0" brushRef="#br0" timeOffset="1">490 189 8262,'-15'0'335,"1"-2"0,2-1 811,2-2-873,7-7 1,-2 10 0,11-1-1,8 6 77,5 7 1,8 11 0,-1 5 0,5 6-106,4 9 0,0 2 1,6 13-1,1 2-191,3 2 0,1 8 1,0 4-1,2 5-119,3 5 1,0-5 0,2-2-1,-8-14-50,-6-13 0,-10-10 0,-9-11 1,-3-3 8,-1-2 0,-6-1 0,0-6-779,2 0 189,-5 1 9,0-8 1,-7-3 0,0-10 151,0-5 1,-5-4-1,-2-3 1,-2-3 179,-2-6 0,2-5 0,-1-3 355,-2-2 0,-9-6 0,-3 2 0</inkml:trace>
  <inkml:trace contextRef="#ctx0" brushRef="#br0" timeOffset="2">1182 327 8116,'-5'-15'232,"0"0"0,-2 6 177,2 4 0,1 5 0,-4 5 0,-1 5-111,1 4 0,-2 10 1,-6 7-1,1 10 29,0 8 1,-6 6-1,-1 6 1,-2 3-125,-3 2 0,-2-1 1,-1 5-1,5-2-123,4-3 0,3-7 1,1-5-1,-1-3-153,5-6 1,3-9 0,-1-5 0,6-6-229,3-2 1,1-10 0,-3 4-997,-1-3 1,2-6-1317,8-2 2613,-3-10 0,11-10 0,-4-9 0</inkml:trace>
  <inkml:trace contextRef="#ctx0" brushRef="#br0" timeOffset="3">8900 728 7567,'0'-15'-418,"0"-1"0,0 1 765,0 0 1,0 4 279,0 1 0,0 8-442,0 2 0,0 7 0,0 10 0,0 4-74,0 4 1,0 5 0,0 0-1,0 3-98,0 3 1,0-2 0,0 5 0,0 0-178,0 1 0,0-5 0,0 5 0,0-3 8,0-3 1,0 1-1,0-3 1,0-1-666,0-7 0,0-5 821,0-4 0,7-7 0,1-1 0</inkml:trace>
  <inkml:trace contextRef="#ctx0" brushRef="#br0" timeOffset="4">8685 744 8289,'-24'-23'-189,"2"11"1,6-3 0,1 1 347,0 1 0,6-3 1,4 1 125,3 0 1,11 4 0,6 3-1,9-1-150,5 1 0,4-1 0,2-1 1,6 5-109,4 3 0,3 2 1,-1 0-1,3 0-260,-1 0 274,-4 7 0,13 1-253,-7 8 248,0 6 1,-4-2-1,-3 10 1,-3 2 57,-5 0 1,-5 8 0,-7-1 0,-9 2 95,-8 0 0,-7-3 0,-5 6 0,-9 6-19,-10 2 0,-3 0 0,-14 1 0,-4-4 144,-4-4 0,-1-4 0,-3-2 0,2-7-75,1-4 1,9-8-1,-6 2 1,2-3-288,8-5 1,4-9 0,8 0-959,4-3 0,11-9-717,5-3 1722,17-4 0,5-8 0,14-2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03:56.881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12 323 8566,'-6'-2'-298,"2"-2"181,3-3 0,1 0 0,1 0 0,3-1 89,3 2 1,5-5-1,2 4 1,3-3-122,0-2 0,0 1 0,5 0 0,2 2-94,0 2 0,2-1 0,-1-2 243,2 2 0,5-2 0,-2 4 0</inkml:trace>
  <inkml:trace contextRef="#ctx0" brushRef="#br0" timeOffset="1">553 173 8134,'1'-6'-102,"3"2"1,-2 3 74,6 1 0,-4 0 1,3 0-1,2 0 3,2 0 0,0 0 0,2 0 0,1 0-491,1 0 1,6 0 514,-2 0 0,8 0 0,2 0 0</inkml:trace>
  <inkml:trace contextRef="#ctx0" brushRef="#br0" timeOffset="2">1058 185 8217,'12'0'-34,"-1"0"1,1 1-43,-1 3 0,1-2 0,-1 5 56,1-2 0,-4 2 0,-2-1 0,0-1-37,1 0 1,-3 0 0,3-3-275,2 2 1,1 4-1,3-3 331,3 1 0,-4-3 0,5 2 0</inkml:trace>
  <inkml:trace contextRef="#ctx0" brushRef="#br0" timeOffset="3">1576 265 8217,'11'0'-16,"1"0"0,-1 0 1,0 1-1,-3 2-300,0 1 0,-4 0 1,4-4 218,1 0 1,-3 0 0,2 0-99,1 0 0,-3 3 0,2 1 0,1-1 195,1-2 0,1-1 0,1 0 0</inkml:trace>
  <inkml:trace contextRef="#ctx0" brushRef="#br0" timeOffset="4">2059 277 7789,'11'0'-535,"1"0"1,-1 0 495,1 0 1,-5 0 0,0 1 280,-2 3 1,0-3-202,-1 3 0,2-3-795,6-1 754,-1 0 0,1 0 0,-1 0 0</inkml:trace>
  <inkml:trace contextRef="#ctx0" brushRef="#br0" timeOffset="5">2542 231 8074,'11'0'-1214,"1"0"970,-1 0 0,-3 0 0,-1 0 244,2 0 0,-2 0 0,0 0 0,1-6 0,4 0 0</inkml:trace>
  <inkml:trace contextRef="#ctx0" brushRef="#br0" timeOffset="6">2864 173 8217,'11'-1'0,"1"-2"-106,-1-1 0,-3 1-246,-1 3 0,1 0 143,4 0 0,-6-2 1,-1 0-140,0-2 0,-2 0 348,4 4 0,0-1 0,2-2 0,-2-1 0,-3 1 0,3 1 0,-1 0 0,0-2 0,2-5 0,4 3 0</inkml:trace>
  <inkml:trace contextRef="#ctx0" brushRef="#br0" timeOffset="7">3243 35 8217,'11'0'-45,"1"0"0,-4 0 0,-1 0-568,2 0 1,-2 0 613,0 0 1,-3-1-193,4-3-96,-6 3 0,3-6 287,-5 4 0,0-4 0,0-4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03:56.889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12 70 7862,'0'-8'-1649,"-2"2"1628,-2 1 1,3 0 284,-3 1 178,3-3-210,1-4 1,0 3 340,0 1-359,0 4 0,1-2-137,3 5 0,-1 0 1,4 0-79,2 0 1,0 1-1,0 2 1,-1 1-91,1-2 0,1-1 0,2 1 1,-1 0-107,1 2 1,0 1 0,2-2 0,2 1-26,-2-2 222,-1 5 0,3-1 0,2 5 0</inkml:trace>
  <inkml:trace contextRef="#ctx0" brushRef="#br0" timeOffset="1">471 150 8034,'6'7'-558,"1"-2"538,3 0 1,2-2-1,1 3 1,1 0-73,1 1 0,6-3 1,-2 3-1,2 1 9,2-2 1,0 3-1,0-4 1,0 0 82,0 1 0,5 2 0,2-1 0</inkml:trace>
  <inkml:trace contextRef="#ctx0" brushRef="#br0" timeOffset="2">1046 288 8288,'12'4'-319,"-1"0"0,-3 4 0,0-4 277,1-2 1,-3 3 0,2 0 134,1 2 1,-3-5 0,2 2-1,1-1-20,1 0 1,1-1 0,1 2 0,-1-2-329,1 2 1,1-3 0,1 4 0,2-1 28,2 0 1,1 0-1,4-3 1,0 2 225,0 1 0,0-1 0,5-3 0,2 0 0</inkml:trace>
  <inkml:trace contextRef="#ctx0" brushRef="#br0" timeOffset="3">1656 392 8288,'6'11'15,"3"-3"0,-4-2-423,2-1 1,-4 3 341,5-4 0,-2 1 1,3-2-1,-1 0-43,1 0 0,1 0 0,2-1 0,-1 2-12,1-1 1,-1-2 0,2 0 0,1 2 52,1 0 0,6 1 1,-3-4-1,1 0 68,0 0 0,-1 0 0,2-1 0,-1-2 0,2 0 0,-5-1 0,6-1 0,-4-2 0</inkml:trace>
  <inkml:trace contextRef="#ctx0" brushRef="#br0" timeOffset="4">2185 449 8288,'19'4'-738,"0"0"0,0-1 0,-1-2 1724,-3-1-522,-2 0 1,-1 0-435,-1 0 1,-3 0 0,-1 0-1,2 0-110,2 0 1,0 0 0,1 0-1,-1 0-247,1 0 0,0 0 0,2 0 0,2 0 327,-2 0 0,-1 0 0,3-5 0,2-2 0</inkml:trace>
  <inkml:trace contextRef="#ctx0" brushRef="#br0" timeOffset="5">2840 426 8288,'1'11'-245,"3"-4"0,-1 2-363,4-5 1,1 0 416,3-4 1,1-1 0,-1-2 190,1-1 0,-1-4 0,1 3 0,-1-1 0,1-2 0,-1-3 0</inkml:trace>
  <inkml:trace contextRef="#ctx0" brushRef="#br0" timeOffset="6">3288 334 8288,'8'0'-403,"0"0"0,-5 0 1,5-1 202,1-3 0,-3 3 0,2-4 67,1 0 1,-3 2 132,2-4 0,0-1 0,3-4 0</inkml:trace>
  <inkml:trace contextRef="#ctx0" brushRef="#br0" timeOffset="7">3576 173 8288,'7'-1'-912,"1"-3"0,0 2 1021,3-6 1,-3 6-485,0-2 375,-6 2 0,8-3 0,-3-1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19:54.986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22 161 6646,'-5'7'1467,"0"1"-1455,0-4 0,1-1 102,1-6 0,3 2 1,2-5-1,1 1 14,1-2 1,2-1 0,1 1-1,2 1-117,1 1 0,-2 0 0,3-2 0,-2 1-50,1 1 0,-1 3 1,3-3-1,-1 0 16,-1 0 0,-1 1 0,0 2 0,2 0-465,1 0 1,-1 1 0,0 1 487,0 0 0,6 0 0,0 0 0</inkml:trace>
  <inkml:trace contextRef="#ctx0" brushRef="#br0" timeOffset="285">450 31 5841,'8'-1'1863,"0"-1"-1266,-1 0 0,1-1 0,0 2 1,2 0-313,0-2 1,4 0-1,1 1 1,3-1-458,1 2 0,-1-1 0,2 0 0,2 0 28,0 0 0,-3 1 1,-1 1-1,-1 0-2734,1 0 2878,-5 0 0,4 4 0,-5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2:09.015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102 1 8337,'-14'6'690,"4"-4"0,0 3-412,-1-4 1,3 1 0,0 3-156,2 5 1,1 2 0,5 3 0,0-1-37,0 1 1,0 1 0,0 3 0,0 4-223,0 0 1,0 4 0,0-3-1,0 4-380,0 1 1,0-5-1,0 0 1,0 0 233,0-1 0,0 3 0,0-5 1,0 0-1239,0 0 1519,0-2 0,6 2 0,2 2 0</inkml:trace>
  <inkml:trace contextRef="#ctx0" brushRef="#br0" timeOffset="162">15 683 8111,'0'10'-876,"-1"-2"1437,-4-1 1,3-1 1622,-3-1-2145,4-3 1,1 2 0,1-7-428,4-2 0,-2-4 1,7 4-1,0 0-674,-2-1 1062,5 4 0,-5-11 0,6 5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2:08.575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1 174 8157,'0'-14'116,"0"-1"1,0 1 0,0-1 0,0 1-51,0-1 0,6 1 0,4 1 1,3 2-94,1 1 1,6 2 0,-1-2-1,0 4-23,2-1 0,-3 6 0,5-4 0,-1 3 99,1 2 1,-5 5-1,1 1-301,-3 2 1,-1 4 0,-3 7 320,-2 5 1,-3-3 0,-7-1 0,-2-4 81,-3-2 0,-3 2 0,-6 2 0,-1 2-26,1-3 1,-1 1 0,0 0 0,1 1-377,-1-1 1,3-2-1,0-1 1,3-1-201,-3 1 1,4-1 0,0 1 0,2-1 450,2 1 0,-4 6 0,0 1 0</inkml:trace>
  <inkml:trace contextRef="#ctx0" brushRef="#br0" timeOffset="135">160 625 8157,'-14'8'0,"-1"-3"0,6 1 466,-1-1 1,7 1 12,-2-1 0,5-3-896,5 3 1,-2-4-1,7-1 1,3 0-1618,4 0 2034,-1-6 0,12-2 0,-6-7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2:11.703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0 36 8127,'2'-13'608,"3"4"0,-4 1-498,4 3 1,-3 5-1,-2 0-91,0 8 0,0 5 0,-2 3 0,-1 2-137,-2 1 1,0 2 0,5-2 0,0 4-201,0-1 0,0 6 1,0-5-1,0 1-144,0 0 0,0-1 0,0 2 462,0 0 0,0-1 0,0 5 0</inkml:trace>
  <inkml:trace contextRef="#ctx0" brushRef="#br0" timeOffset="159">44 588 8099,'0'15'-185,"1"-6"-33,4 1-4,-3-7 0,4 2 0,-6-10 290,0-4-68,0-4 0,0-8 0,0-2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2:11.321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58 175 7362,'-9'-13'-1138,"-1"3"1367,7-2 1,-9 3 0,8-5-134,0-1 1,-2 6 0,1-1 0,2-1 48,1-2 1,4 3-1,3 0-107,4-1 1,4 3-1,2 0 1,-1 2-39,1 2 0,-1 3 0,1 1 0,-1 0-36,1 0 0,-1 0 0,1 1 0,0 3 22,-1 0 1,-4 8 0,-1-4-1,1 3 70,-2 4 0,-1-7 1,-7 9-1,0 1 62,0-2 1,-2 2-1,-3 0 1,-5 3-49,-2 1 0,-8-4 0,1 3 0,-1-1-25,0-1 1,3 2 0,-2-3 0,3 1-101,1-1 1,6-2 0,1-2-859,1 1 1,4-1 912,8 1 0,9-1 0,9 1 0</inkml:trace>
  <inkml:trace contextRef="#ctx0" brushRef="#br0" timeOffset="133">175 567 6651,'0'23'0,"0"-4"0,-2-3 418,-3-1 1,3-6 0,-4 0 16,0-3-526,4-1 1,-5-12-13,7-2 1,5 1-1,2-2 1,1 0 102,3 2 0,2-11 0,2 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1:35.26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31 78 7831,'0'-16'0,"-5"6"1726,0 0-1117,-1 6 0,8-2 0,2 7-427,1 4 0,7 4 0,-2 6 1,4 1-104,1-1 0,0 0 0,1 1 1,-1 1-246,0 3 0,1-1 1,-1 5-1,2-2-392,4-3 1,-4 0-1,3 0 1,-3 1 51,-1-1 1,-3-2 0,-1-2 0,-1 1-875,1-1 1380,-6-6 0,8 4 0,-5-4 0</inkml:trace>
  <inkml:trace contextRef="#ctx0" brushRef="#br0" timeOffset="217">369 16 6984,'-15'-8'252,"-1"3"0,6 3 0,0 2 0,-2 0 309,-2 0 0,-1 2 0,1 3 0,2 5-147,2 4 0,0 3 1,-7 1-1,-2 5-36,-2 1 0,1 1 0,3 6 0,-2 0-524,-2-1 1,1 1 0,5-2 0,-1-1-1247,1-3 881,6-6 1,-3 3-1714,7-7 2224,0 1 0,5-8 0,0-1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03:56.8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141 71 8118,'-21'14'6,"0"0"0,-1 1 197,3 4 0,0 3-28,5 6 0,-1 9 0,10 4 43,2 2 0,2-1 1,1 8-1,3 0-217,6-1 1,3-3 0,15-1-1,2-6-150,1-7 1,6-7 0,0-5-1,1-2-62,0-6 0,1-7 0,4-1 1,0-2 79,0-2 1,-7-6 0,-2-5-1,-2-6 80,2-7 1,-8-4 0,1-4 0,-4-6 35,-5-2 1,-6 1 0,-3 0 0,0-1 283,-1 1 0,-4 0 1,2-3-1,-6 0 140,-9 0 1,-1 4-1,-12 3 1,-2 0-157,-1 4 0,-9 8 0,0 4 0,-3 4-185,1 1 0,4 6 0,-2 3 0,0 4-423,4 1 1,2 8 0,2 4 0,4 7-391,4 2 0,4 3 0,2 4 745,4 0 0,3 6 0,6 2 0</inkml:trace>
  <inkml:trace contextRef="#ctx0" brushRef="#br0" timeOffset="1">505 939 8063,'0'-9'-729,"0"-1"731,0-1 1,0-1 341,0-2 1,0 0 501,0 0-665,0 6 0,1 2 0,2 7-41,2 4 1,0 3 0,-5 7-1,0 6-8,0 7 0,0 1 1,0 9-1,0 0 8,0 3 1,4 6-1,1-1 1,0 2-121,1 5 0,-5-6 1,4 7-1,-2-2-122,2-2 0,-4-8 0,6 1 1,-3-2-14,1-7 1,0-3 0,-5-3-238,0 0 1,0-6-703,0-4 340,0-8 1,1-6 713,4-8 0,-4-4 0,6-6 0</inkml:trace>
  <inkml:trace contextRef="#ctx0" brushRef="#br0" timeOffset="2">603 1793 7996,'7'-6'-213,"0"3"324,-7-7 0,0 6 1,1-4 715,4 2-647,-4 1 1,6 7-1,-9 2 1,-1 6-3,-2 2 0,-6 4 0,2 2 0,-3 7-20,-2 6 0,-5 0 0,-1 7 1,0 1-18,-1 1 1,-4 2-1,4 0 1,-3 2-18,1 2 0,6-7 1,-2 2-241,4-6 0,1-4 0,1-6 0,4-3 0,3-3-450,-1-7 1,7-4-8,0-8 1,2-6-1,6-4 1,0-2-258,-1-2 0,3-2 830,4-2 0,0-4 0,0-6 0</inkml:trace>
  <inkml:trace contextRef="#ctx0" brushRef="#br0" timeOffset="3">519 1933 7996,'7'-14'110,"4"0"1,-4 2-1,0 2 595,4 6 1,-3 2-497,1 2 1,-4 6 0,4 4-25,2 2 0,-3 2 0,1 2 0,2 1-26,2 1 1,2 3 0,2-3-1,2 4-85,-2 0 1,-1 0 0,-1-5 0,2 3-130,2 2 1,1-4 0,-3 4 0,4-2 3,0-3 0,-7-1 0,3-4 1,-1-1-46,-5-1 1,3-6 0,-5 4-1269,4-2-707,-6-1 2071,0-5 0,-7-6 0,0-2 0</inkml:trace>
  <inkml:trace contextRef="#ctx0" brushRef="#br0" timeOffset="4">519 1261 8010,'-7'9'0,"0"1"189,-1 0 0,-5 4 0,4 5-40,-3 4 0,-4-1 0,-1 2 1,-3 2 16,-2 5 1,3 5-1,-2 4 1,0-1-179,4-1 0,0-6 0,2 4 0,-1-2 77,4-3 1,5-7 0,0-6 0,0-2-1204,4-2 1,3-6 1137,5-4 0,3-2 0,6-2 0</inkml:trace>
  <inkml:trace contextRef="#ctx0" brushRef="#br0" timeOffset="5">603 1317 8010,'0'14'522,"1"0"1,4 0 0,3 0-243,-1 0 0,11 1 0,-4 3 0,3 0-65,3-1 0,-3 0 0,6 1 0,2 0-269,2-1 1,1-1-1,-2-2 1,-1 0-255,-2 0 1,1-5 0,2-1-302,-3-2 1,-2-1-1,-7-5-1464,0 0 2073,-7 0 0,6 0 0,-5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6:39.32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 30 7881,'0'-6'-124,"-1"-1"197,-2-1 47,2 3 0,-4 2 0,5 7 12,0 7 1,0-1 0,0 5 0,0 0-66,0 2 0,0-1 1,0 1-1,0 2-6,0 4 1,-3-4 0,-1 3 0,2 0-44,1-1 0,1-1 0,0 2 1,0-2 18,0-3 1,0-3-1,0 2 1,0 0-176,0-1 1,0-4 0,0 1-238,0 1 0,0-4-816,0-2 1191,0-5 0,0 3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03:56.87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181 181 8197,'-5'14'-72,"0"0"1,-4-4-184,4-1 318,-6-6 0,4 9-48,-7-2 0,0 2 1,0 2-1,0 3 166,0 7 1,0-1-1,1 11 1,2 0-29,2 4 0,4 4 0,-3 3 0,2 2-102,3-2 0,8-6 1,6-5-1,6-3-77,6-5 1,4-2 0,1-3 0,1-7-20,4-7 0,-2-6 0,6-1 0,2 0-173,2 0 1,-4-11 0,-3-3-1,-1-3 156,-2-3 0,-5-3 1,4-8-1,-7-2 33,-4 2 0,-10 0 0,7-2 1,-2-4 67,-3-4 1,-7 4 0,1 1-1,-5-1 355,-5-4 1,1 7 0,-9-6 0,-4 2-32,-3 3 0,0 7 1,-7-4-1,-2 1-168,-1 2 1,-1 5 0,1 6 0,-1 2-222,0 2 1,5 6 0,-7 4-1,4 4-26,1 4 1,4 6-1,2 8 1,2 6-764,3 2 0,8 4 1,4-1-1,4 2-1209,1 1 2024,0-6 0,0 14 0,0-4 0</inkml:trace>
  <inkml:trace contextRef="#ctx0" brushRef="#br0" timeOffset="1">391 713 8197,'1'8'-1423,"2"-2"2698,2 0 0,0-2-841,-5 5 1,1 0 0,2 5 0,2 0-302,-2 0 0,-1 8 0,-2 4 1,0 9 48,0 5 1,4-1 0,1 9-1,-2 1-262,-1 2 0,-2-1 0,0-1 0,0 0-121,0-4 0,0-6 1,0-5-1,0-3-114,0-5 1,0-2 0,0-1 0,0-4-786,0-4 495,6-7 1,-3-3 604,6-10 0,-6-3 0,4-6 0</inkml:trace>
  <inkml:trace contextRef="#ctx0" brushRef="#br0" timeOffset="2">517 1427 8173,'-2'-7'295,"-1"0"236,-2 1 1,-1 5-1,1-3-143,-4 8 1,1 3 0,-1 7 0,-2 2-190,-1 3 1,-7 2 0,0 9 0,1 3-193,-3 4 1,4-1 0,-6 1-1,0 0-102,1-1 1,2 3 0,6-8 0,0-1-93,0-1 0,4-10 0,2 4 0,2-6-439,3-3-91,2-6 1,1-3-1,1-10 1,2-4 199,2-4 1,6-2-1,-3-2 517,-1-2 0,12-12 0,-3 1 0</inkml:trace>
  <inkml:trace contextRef="#ctx0" brushRef="#br0" timeOffset="3">405 1567 8183,'7'0'399,"1"0"390,-3 0 1,3 7-526,6 2 1,0 3-1,1 2 1,2 2-185,2 3 0,6 2 0,-2 7 0,4 0-56,1 0 0,0-4 1,-2-1-1,-1 2-80,-2 1 1,-4-4 0,1-3 0,-3-4-82,-4-1 0,-2-4 1,1-1-177,-3 2 1,-1-5-420,-3-1 1,-4-5-1,4-5-29,-3-4 0,-7-4 761,0-1 0,-6 0 0,4 0 0</inkml:trace>
  <inkml:trace contextRef="#ctx0" brushRef="#br0" timeOffset="4">475 1035 8197,'-28'14'368,"4"2"1,1 3-1,-2 4-47,-1 3 1,2-1-1,2 2 1,1 4-109,-1 3 0,3 3 0,-4 2 0,0-3-145,1-3 0,0-7 0,5 7 0,-2-4 109,2-1 0,6-6 0,3-3-2921,2-4 1976,2-1 0,5-7 0,4-7 768,4-8 0,10-5 0,3-1 0</inkml:trace>
  <inkml:trace contextRef="#ctx0" brushRef="#br0" timeOffset="5">531 1077 8409,'7'7'0,"0"2"457,-1 3 0,-3 7 0,6 0 0,2-2 117,2-2 1,2 6-1,2 0 1,4 3-337,0-1 0,3-4 0,4 4 0,0 0-333,0-1 0,-5 0 0,-1-5 1,0 2-228,-1-2 1,-5-6 0,-1-4 0,-4 1-427,0 0 0,-3-5 0,0 3-735,-2 1 1483,-1-6 0,-5 5 0,0-6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6:40.48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83 11 8548,'7'0'35,"0"0"0,0-1-84,3-2 0,-4 2 1,1-3-1,1 3-4,1 1 1,2 0 0,-2 1 0,-1 1 54,-1 2 1,-2 0 0,3 0 0,-2 3 3,-1 2 1,1 1 0,-2 1-1,-2 2-11,-1 1 1,-1 4 0,0-1-1,0 2-20,0 2 0,-1-1 1,-2 1-1,-4-1-4,-2 1 1,-2-1 0,1 0 0,-1-3 23,-3-3 1,3 0 0,-3 0 0,3-2 55,0-4 0,0-1 0,-2-3 14,0-2 0,-1-1 0,4-2-30,0-2 1,0-3 0,2-4-9,2 0 1,3-1-1,0 1 1,2 0-9,1 0 1,0 3 0,1 0 46,2-1 0,3 0 0,4 0-11,1 1 1,-1 5 0,0-2 0,1 3-43,3 1 0,-2 0 0,2 0 0,0 0-35,0 0 0,1 0 0,-3 1 1,3 2-60,1 0 1,-4 0 0,3-3 0,-1 2-195,0 1 1,-1-2-1,-2 3-270,-1-3 0,0-1 545,0 0 0,1-5 0,-1-1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1:01.1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8132 352 7885,'-15'0'0,"-2"-2"22,-4-3-333,4 4 1,-5-8-1,7 4 1,0-3 207,-1-1 1,-1-5-1,-2 6 1,-1-2 160,1 0 0,1 1 0,-1-3 0,-3 2-58,-2-2 1,-2-2 0,-4-1 0,-1 0 2,1-1 0,-8 1 0,-3 0 1,-5-1 23,-5 1 1,2 2 0,-9 1 0,-5 1-22,-7 0 0,4-1 0,-2 0 1,-5 3 2,-4 2 1,4-3-1,-9 5 1,-1 2 37,1 1 0,4 2 0,-9 0 1,-1 0-10,-2 0 0,1 7 0,1 1 0,-4 2-24,-2 1 1,1-1 0,42-3 0,-1 0 0,1-1 0,-1 1-7,-1 1 0,2-1 0,-44 5 1,41-2-1,0 1 0,0-2 0,-1 0 7,-3 2 0,1-1 0,5-1 1,0 1-1,-3 2 0,-1 1 1,1 1-1,0-1-22,-1 2 0,1-1 0,5-1 0,0 0 0,-6 0 1,-1-1-1,3 2 0,1 0 22,1 0 1,0 1-1,-40 10 1,41-12 0,-1 0-1,0 0 1,0 1-12,0 0 0,2 1 0,-44 15 0,1-1 0,-3 0 7,47-13 0,0-1 1,-40 12-1,40-9 0,-1 0 1,3-1-1,-1 0 10,1 1 0,1 0 1,-36 10-1,-7 7 0,1 0-6,1 3 1,9-3 0,0 5 0,-1-1 2,1 0 1,7 2 0,-6 3-1,4 0 0,5 2 1,10-8-1,-5 7 1,0 0-12,0-1 0,9-1 1,-6 1-1,2 5-3,-1 4 1,4-2 0,-8 3 0,0 1 13,0-1 0,9 4 1,-7 7-1,-1 3 24,-2 2 1,4-7 0,-3 5 0,0 3 16,0 1 1,4 1-1,-6 2 1,4-1-14,-1 3 0,10-7 0,-8 10 1,4 1-15,2 3 0,8-8 0,-2 4 1,2 2-10,3 1 0,8-1 0,-1 2 1,4-3-1,1-1 0,5-8 0,1 8 0,-1 1-74,3 3 1,0-8 0,8 3 0,0-1 44,0 0 1,4-8 0,3 5-1,1-4 2,4-1 0,1-2 0,2 5 1,0 2 1,0-2 1,2-5-1,1 0 1,4-1 52,1-3 0,8-2 0,4 4 1,0-3-54,3-3 0,0-9 0,6 13 1,0 1 0,2-2 1,-7-5 0,10-4 0,0 2-1,-2 4 1,7-9 0,-1 5 0,1-5-1,2 0 1,-9-8 0,14 3 0,-2 0 1,0 3 1,-1-10-1,0 2 1,1-2-4,-2-3 0,3-4 0,2 7 1,3-1-19,-1-4 1,-8-2 0,8-1 0,2-1 6,2 1 1,-7-6 0,3-1 0,2 2 5,2 3 0,3-7 0,4 9 1,-1-4 14,3-3 0,-8 3 0,11-5 1,-1 0-3,-1 0 0,2 0 1,-2-3-1,2 1 12,-1-1 0,-4-2 0,6-2 0,-1 1-38,1-1 1,-6 0 0,3 1 0,-2-1-13,-3 0 1,1 1 0,4-1 0,2 2-12,0 3 1,-4-1 0,9 7 0,1-1 35,4-1 0,-10-2 0,8-8 1,0-2-25,-2-2 0,-2-5 0,-1 5 0,-2 0 5,-1-1 1,-11 3-1,7-5 1,1-1 44,2 1 1,-4-2 0,3-3-1,-2 1-61,-3 3 1,1-1 0,6-5 0,3 1 43,2 4 1,-9-3-1,4 3 1,1-3 6,2-2 1,-6 0-1,2 0 1,3 0-9,1 0 0,0 0 1,5 2-1,3 3-16,3 5 1,-10-3 0,8-2-16,-2-3 1,-4-1 0,-1 3 0,-5 1 0,-1-2 79,-1-1 1,-3-2 0,-4 0 0,2 0-26,0 0 1,-10 0 0,9 0 0,-2 0 1,1 0 1,-2-2 0,1-1 0,-1-2-33,1 1 1,-2-3 0,3 1 0,2-1-11,-1 0 0,-9-3 1,10 3-1,-4-1-10,3-4 0,-3 3 0,0 1 0,1-1-45,-1 1 1,-3 3 0,2-4 0,-2 2 42,-1 4 0,-5 1 0,10 2 0,-2 0 9,-4 0 1,-1 0 0,-4 0 0,-2 0 5,-1 0 1,-5 0 0,3 0 0,0 0 42,0 0 0,-5 0 0,1 2 0,-5 1 41,1 2 1,-9 2 0,9-3 0,-4 1-66,-3-2 0,4 0 0,-4 1 0,0 1 9,-3-2 0,1 4 0,-2-2 0,1-1-27,1-3 1,-4-1 0,6 0 0,-2 0-2,-3 0 0,0 0 1,-1 0-82,3 0 61,-1 0 0,-3 0 0,2 0 1,3 0-65,2 0 0,-5 0 0,1 0 0,-1-1 13,1-4 1,-3 3 0,2-5-1,-4 2-79,1 0 162,-11 0 0,22-2 0,-10-2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1:01.1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 28 8262,'-15'0'335,"1"-2"0,2-1 811,2-2-873,7-7 1,-2 10 0,11-1-1,8 6 77,5 7 1,8 11 0,-1 5 0,5 6-106,4 9 0,0 2 1,6 13-1,1 2-191,3 2 0,1 8 1,0 4-1,2 5-119,3 5 1,0-5 0,2-2-1,-8-14-50,-6-13 0,-10-10 0,-9-11 1,-3-3 8,-1-2 0,-6-1 0,0-6-779,2 0 189,-5 1 9,0-8 1,-7-3 0,0-10 151,0-5 1,-5-4-1,-2-3 1,-2-3 179,-2-6 0,2-5 0,-1-3 355,-2-2 0,-9-6 0,-3 2 0</inkml:trace>
  <inkml:trace contextRef="#ctx0" brushRef="#br0" timeOffset="1">752 166 8116,'-5'-15'232,"0"0"0,-2 6 177,2 4 0,1 5 0,-4 5 0,-1 5-111,1 4 0,-2 10 1,-6 7-1,1 10 29,0 8 1,-6 6-1,-1 6 1,-2 3-125,-3 2 0,-2-1 1,-1 5-1,5-2-123,4-3 0,3-7 1,1-5-1,-1-3-153,5-6 1,3-9 0,-1-5 0,6-6-229,3-2 1,1-10 0,-3 4-997,-1-3 1,2-6-1317,8-2 2613,-3-10 0,11-10 0,-4-9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00:27.5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140 210 8303,'0'-14'-1220,"0"4"1186,0 1 0,0 4 278,0-4 0,0-1-80,0-3 1,-4 4-44,-1-1 1,-6 5-58,2-4 1,1 6 16,-1-2 1,4 4-1,-5 1-10,0 0 1,2 1-1,0 4 3,2 4 0,-4-1 0,4 2-134,-1 0 0,4 2 37,-2 3 0,3-1 7,2 0 1,7-1-3,2-4 1,3 2 7,3-7 0,-2-1 54,1-8 1,-4 3 0,-2-8 65,-3 0 0,0-3 1,-5-1-45,0 0 1,0-1 0,-1 2 124,-4-1 1,2 4 0,-6 2-48,-2 2 0,-2 2 0,0 4-109,-2 0 1,6 0-1,0 0-65,-2 0 0,4 6 0,2 3-29,4 4 1,1-4-1,0 0 1,0 2 25,0 2 1,1-4-1,4-1-401,5-2 372,-4 5 0,6-10 0,-2 5 0,0-4 9,0 3 1,3-3-1,-4 2 50,3-2 1,-3-4 0,-1-2 0,0-4-4,0 0 0,-5-5 1,2 4 220,-4-3 0,-1-3 0,0 2-12,0-1 0,-6 0 0,-3 0-66,-4-1 0,-1 7 1,0 3-38,0-2 0,5 6 0,0-4-108,-2 3 0,-2 7 0,1 1-94,2 2 1,4 1 0,6 6 0,0-1 16,0 0 0,0-5 1,0 0-1,1 2-44,4 2 0,-2-4 1,7-1-1,-1 0 39,-1 0 0,5-4 0,-4 4 1,3-2 37,2-3 0,-4-1 1,-1-2-14,2 0 1,0-2 0,0-2 140,-2-5 1,-6-4-1,2-1 1,-3 0 8,-2-1 0,0 6 0,0 0 0,0-2 32,0-1 0,-5 2 0,-1 3 0,-2-1 59,-3 0 1,3 3-1,-2-3 1,0 2-85,-3 3 1,4 1 0,0 2 0,-3 0-73,0 0 1,3 0 0,1 2 0,0 3 9,0 4 0,5-1 0,-2 1 0,4 2-234,1 2 0,0 1 1,0 0-1,1-1 40,4 2 0,-2-6 1,7-1-1,1 0 64,1 0 0,3-4 0,-2 4 18,1-2 1,0-1-1,0-5 75,1 0 0,-3-6 0,-1-3 0,-4-4 125,0-1 1,-1 0 0,-3-1 0,1 2-39,0-1 1,-3 0 0,-1 0 0,0-1 71,0 2 1,-1-2 0,-3 2 19,0-2 1,-7 8 0,2 0-78,-4 1 0,0 4 0,-2-2 1,3 4-24,3 4 1,-4 0 0,4 5-80,-3 2 1,-1 2-1,2 0 1,3 3-5,2 3 1,0-4 0,2 4 0,0-3-217,0-3 0,3 2-225,1-1 336,6 0 0,-3-1 1,7-3-1,1-2 39,1-2 0,-2-1 0,-1-5 1,2 0 24,1 0 0,2 0 1,0-2 44,1-3 1,-6-1 0,-1-5 0,-1 2-18,1-2 0,-5-1 0,2-2 0,-4-1 143,-1 2 1,0 4 0,0-1-1,0-1 101,0-1 0,-1 2 0,-4 2-61,-4 2 1,-4 2 0,0 4 0,-2 0-80,1 0 1,5 0 0,-1 1 0,0 2-78,-2 2 0,2 6 0,2-2 1,0 4-50,1 1 0,4 0 0,-2-1 1,3 2-154,2-1 1,0 0 0,2 0-33,3 0 0,2-2 0,7-1 139,1-2 1,-2-6 0,1 2 0,0-3 43,0-2 0,1-2 1,-3-3-1,-1-3 26,-2 1 0,-1-6 1,1 4-1,-3-3 80,1-2 1,-6 0 0,4 0 0,-3-1 63,-2 2 1,0-1-1,0 0 1,-2 1 137,-3 4 1,-3-3 0,-6 4-116,1 0 1,-2 1-1,2 7 1,-2 0-48,1 0 0,5 0 0,-1 2 0,0 1-87,-2 2 0,-1 5 1,2 0-1,3 3-97,2 1 1,1 0 0,5 0 0,0-1-107,0 2 0,0-1 1,0 0 67,0 0 0,7 0 0,2-2 0,3-2 32,3-6 0,-2 2 0,1-1 1,0-2 1,0-1 1,-4-2 0,-1 0 0,0-2 99,-1-3 1,3 2-1,-5-6 1,1-2-50,-2-1 1,0-2-1,-5 0 230,0 0 1,0 0 0,0-1 25,0 2 0,-1 4 0,-4 1 4,-4 1 0,-3 3 0,-3 4 0,2 0-51,-2 0 0,6 0 1,0 0-180,-2 0 1,-2 4-1,1 3-69,3 1 1,-3 1 0,8 4-10,1 2 1,1-1 0,4 0-245,2 0 1,-1-2-1,7-1 233,1-2 0,1-5 1,2 0-1,0-3 11,0-1 1,1 0 0,-2-1 0,2-3 52,-2-6 0,1 3 0,1-3 0,-3 0 61,-3-3 0,-1 0 0,-5 2 0,2 2 55,-2-2 0,-2-1 0,-1-2 87,0 0 0,-1 6 1,-2 2-1,-3 1 39,-2 0 1,-2 0 0,-3 5-1,-2 0-83,1 0 0,-1 2 1,-4 3-50,-4 4 0,7-1 0,2 0 0,3 0-117,3 0 0,-2-4 0,5 5-256,2 2 1,-4 2 117,3 1 0,5-2 1,7-1-1,2-3 57,-1-2 1,0-1 0,5-5 0,0 0 46,0 0 1,1 0 0,-2 0 0,2 0 1,-2 0 0,1-2 1,1-1 112,-2-2 0,-3-6 0,-2 2 73,-2-3 1,-2 2-1,-4 1 176,0-2 0,0 3 0,-1 0-58,-3 3 1,-4-5 0,-7 5-65,2 2 0,-2 2 0,1 1-135,1 0 1,0 1 0,2 2 0,3 4 1,2 1 1,-4-4 0,5 5-399,-3 2 0,5-3 1,-2 1 114,3 2 1,4-3-1,3 2 149,4 0 0,-2-3 0,3-3 1,0-1 25,-3 2 1,6-4-1,-4 4 101,3-3 0,-3-7 0,-1-1 34,-1-2 0,2-1 80,-4-5 0,-1 0 0,-4 0-21,0-1 1,-1 6 0,-4 1 110,-4 3 1,1 0 0,-2 5 0,0 0-66,-2 0 0,2 0 0,1 0-215,-2 0 1,0 1 0,1 4-239,6 4 0,-2 3 181,1 3 0,0-1 1,7-2-1,1-1-174,2-2 0,5-4 1,0 3 201,3-2 1,-4-1 0,0-5 69,2 0 0,-3 0 140,1 0 1,-1-2 0,1-3 158,-4-4 1,-3-3-170,-2-2 1,-2 1 0,-1 2-1,-4 4 68,-1 0 0,4-2 0,-5 4-92,-2 2 0,-2 2 1,0 1-99,-2 0 1,6 0-178,0 0 1,4 4 0,-3 3-19,2 0 1,1 3 27,5 4 0,2-5 0,3-2 17,4 0 0,-1-2 1,0-4-1,-1 2-109,1 2 1,-3 0 0,4-5-375,2 0 1,2-2-248,0-2 1,-4 2 879,1-3 0,0-3 0,3 1 0</inkml:trace>
  <inkml:trace contextRef="#ctx0" brushRef="#br0" timeOffset="789">98 83 6489,'8'-5'590,"0"1"-480,-3-5 1,-4-1 24,4-3 1,1 3-127,-1 0 0,6 8 27,-2-3 0,-1 3-886,1 2 850,-6 0 0,10 7 0,-5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06:52.3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 0 19922,'-14'0'-1365,"5"0"1676,-1 0 358,7 0-501,-3 0 1,12 0 0,4 0-86,2 0 1,4 0 0,2 0-1,4 0-1,0 0 1,6 0-1,-2 0 1,6 0-40,-1 0 0,4 0 1,3 0-1,2 0-28,3 0 1,-5 0 0,3 0 0,3 0 8,-1 0 1,1 0 0,-2 0 0,0 0-5,0 0 0,-4 0 0,-1 0 0,2 0 12,1 0 1,-2 0 0,-4 0 0,-1 0 5,-2 0 0,2 0 1,7 0-1,-1 0-10,-2 0 1,-7 0 0,5 0 0,2 0-4,0 0 1,-3 0 0,2 0 0,0 0 3,0 0 0,-3 0 0,2 0 0,0 0-9,-4 0 1,0 0 0,0 0 0,4 0 1,1 0 0,-6 0 1,3 0-1,-1 0 0,0 0 0,-2 0 0,1 0 1,-3 0-10,0 0 0,-8 0 0,8 0 0,-1 0 7,-1 0 0,2 0 1,-1 0-1,-2 0 4,-2 0 1,1 0 0,2 0-1,-1 0-4,-2 0 0,-4 0 1,4 0-1,2 0 16,2 0 0,-4 0 1,-1 0-1,-1 0 5,2 0 0,-5 0 0,4 0 0,0 0-13,0 0 0,-3 0 1,2 0-1,1 0-17,0 0 1,-4 0 0,5 0 0,-2 0 10,1 0 1,-3 0-1,2 0 1,2 0 1,-2 0 1,-2 0 0,3 0 0,-1 0-5,1 0 0,-3 0 0,2 0 0,2 0 6,-2 0 0,-2 0 0,4 0 1,2 0-5,2 0 0,-4 0 0,-1 0 0,0 0 25,0 0 0,-4 0 0,4 0 0,0 0-13,0 0 1,2 0 0,2 0 0,-2 0-14,0 0 0,-5 0 0,4 0 0,2 0-7,2 0 1,-4 0 0,-1 0-1,-1 0 17,2 0 1,-5 0-1,4 0 1,0 0-7,-1 0 0,-1 0 0,1 0 1,1 0 0,0 0 1,-5 0 0,1 0 0,0 0-27,0 0 0,-2 0 1,3 0-1,-4 0-2,-1 0 0,0 0 1,1 0-1,-2 0-6,1 0 1,-4 0-1,-1 0-6,2 0 11,2 0 1,-4 0 2,0 0 1,-6 0-9,4 0 7,-7 0-125,0 0 76,6 0 1,-3 0 44,6 0 0,-4 0 0,4 0-12,2 0 1,-3 0 8,1 0 0,1 0 1,3 0 0,-3 0 0,0 0-3,0 0 1,-2 0 0,1 0 2,2 0 1,-3 0 0,1 0-1,2 0 0,-3 0-25,1 0 0,1 0-2,4 0 0,-5 0 14,1 0 0,-6 0 0,6 0 8,1 0 0,-4 0 6,3 0 0,-6 0 0,5 0 13,3 0 1,-5 0-1,3 0-6,1 0 0,-3 0-11,1 0 0,0 0-2,5 0 1,0 0 12,0 0 0,0 0-3,0 0 1,0 0-8,0 0 0,0 0-2,0 0 0,0 0 6,0 0 0,0 0 10,1 0 0,-2 0-11,2 0 0,-2 0 1,1 0 1,-4 0 0,-1 0 0,-4 0 6,4 0 1,-4 0-2,4 0 1,-5 0 0,3 0-1,-2 0 0,-4 0-1,6 0 0,-6 0-9,4 0-5,-4 0 8,12 0-11,-6 0 0,8 0 15,-2 0 0,-3 0 1,0 0 10,0 0 1,-2 0 0,2 0 21,0 0 0,2 0 0,3 0 4,-1 0 0,-5 0 0,1 0 0,0 0 31,3 0 0,1 0 0,0 0-33,0 0 0,-5 0 1,0 0 62,3 0 0,-5 0 66,2 0 21,-5 0-110,2 0 1,-8 0-10,-2 0 0,-4 0-18,-6 0 0,4 0-59,1 0 0,5 0-146,-5 0 39,5 0 84,-8 0 0,9 0-40,-7 0-52,7 0 45,-3 0 27,6 0-407,0 0 473,6 0-39,-5 0 38,6 0 30,-7 0-37,0 0 15,6 0 12,-4 0 0,6 0 2,-4 0 0,0 0-19,5 0 1,-5 0 0,5 0 43,3 0 1,-5 0-15,2 0 1,1 0-1,4 0 1,0 0-9,0 0 0,0 0 0,0 0-13,0 0 0,-5 0 0,1 0-16,1 0 0,-4 0 1,3 0-12,1 0 0,1 0 0,2 0 3,0 0 1,-5 0 0,1 0 4,1 0 1,-3 0 0,1 0-3,2 0 0,1 0 4,3 0 0,-6 0 0,0 0-2,2 0 1,-3 0-1,1 0 0,-4 0-2,4 0 1,-4 0-2,4 0 1,1 0 6,4 0 1,-5 0 0,0 0-3,3 0 1,-5 0 0,2 0 0,3 0 0,0 0 1,-3 0-1,0 0 1,2 0 26,2 0 0,3 0 0,1 0 0,3 0 4,1 0 1,-1 0 0,3 0 0,2 0-17,1 0 0,-2 0 0,-1 0 1,2 0 11,1 0 0,2 0 0,1 0 0,-1 0 12,-1 0 1,-3 0-1,-1 0 1,2 0-18,1 0 1,-2 0-1,-2 0 1,-2 0 19,-3 0 1,1 0 0,0 0-11,5 0 1,-7 0-1,-2 0 1,-2 0 18,1 0 0,-3 0-18,-1 0 1,-5 0-74,5 0 15,-5 0 10,2 0 0,-12 0 1,2 0-124,-5 0 39,6 0 25,-9 0 31,10 0 6,-4 0 54,6 0-616,0 0 1,0 0-1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07:02.5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463 308 19318,'-1'-7'186,"-4"2"24,3 4-41,-4 1 136,6 0 59,0 0 28,-6 0-180,4 0 1,-5 0-69,2 0 0,-3-7 0,-6-1-32,0 1 1,5-4 0,-1 4 0,-2 0-19,-5-4 0,1-1 0,-2-3 0,0 2-32,0-2 0,2 1 1,-3 1-1,2-2 14,-1 2 0,2 0 0,-3 2 0,4 2-127,0-2 0,2 3 0,-2-1-10,1-3 0,0 2 14,0 0 1,5 0 5,0 5 1,4 0 0,-3 4-23,2-4 0,-1 3-549,3-3 11,3 4 0,-7 1-107,3 0 1,3 1 707,-3 4 0,4 3 0,1 6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07:05.9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336 29 18947,'2'-8'182,"3"3"1,-4 2 92,4-1-126,-3 2 161,-2-4 55,0 6-191,0 0 1,-2 6-81,-3 3 0,2-1 0,-6 1 0,0 3-9,1 0 0,-4 2 1,2 0-1,-3 1 0,-1 4 0,-4-2 1,-1 5-1,0 0-65,-1 0 0,5-3 0,-4 2 1,2 0 55,-2-4 0,6 0 0,-4 0-66,0 2 0,0 0 0,3-6 1,0 2 1,6-6 0,2-1-30,0-2 0,4 0-9,-3-1-157,4-4-267,1 6-11,0-7-1079,0 0 1541,6 0 0,-4-7 0,4-1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1:57.0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60 28 8262,'-15'0'335,"1"-2"0,2-1 811,2-2-873,7-7 1,-2 10 0,11-1-1,8 6 77,5 7 1,8 11 0,-1 5 0,5 6-106,4 9 0,0 2 1,6 13-1,1 2-191,3 2 0,1 8 1,0 4-1,2 5-119,3 5 1,0-5 0,2-2-1,-8-14-50,-6-13 0,-10-10 0,-9-11 1,-3-3 8,-1-2 0,-6-1 0,0-6-779,2 0 189,-5 1 9,0-8 1,-7-3 0,0-10 151,0-5 1,-5-4-1,-2-3 1,-2-3 179,-2-6 0,2-5 0,-1-3 355,-2-2 0,-9-6 0,-3 2 0</inkml:trace>
  <inkml:trace contextRef="#ctx0" brushRef="#br0" timeOffset="275">752 166 8116,'-5'-15'232,"0"0"0,-2 6 177,2 4 0,1 5 0,-4 5 0,-1 5-111,1 4 0,-2 10 1,-6 7-1,1 10 29,0 8 1,-6 6-1,-1 6 1,-2 3-125,-3 2 0,-2-1 1,-1 5-1,5-2-123,4-3 0,3-7 1,1-5-1,-1-3-153,5-6 1,3-9 0,-1-5 0,6-6-229,3-2 1,1-10 0,-3 4-997,-1-3 1,2-6-1317,8-2 2613,-3-10 0,11-10 0,-4-9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07:35.4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57 197 20396,'-2'-8'-85,"-3"4"256,4-4 551,-6 7-605,7-6 1,0 9-1,0 3 1,0 4-73,0 3 0,0 8 0,0 4 0,0 4 67,0 5 1,0 2 0,0 8 0,0 0-78,0 4 0,-4-2 0,-1 5 0,2 0 42,2-1 0,-4-8 1,0 0-1,2-4-89,1-1 1,2-10-1,-1 1 1,-3-5 6,0-5 1,-1-6 0,5-2-647,0 2-626,0-5 739,0 0 1,0-7 0,2-4 537,2-4 0,-2-4 0,4 0 0</inkml:trace>
  <inkml:trace contextRef="#ctx0" brushRef="#br0" timeOffset="443">253 211 20299,'0'-14'-46,"-2"2"1,-1 0 44,-2 3 0,1 5 436,4-5-312,0 5 0,0 0-15,0 8 0,0 4 1,0 6-1,0 2 23,0 2 0,0 6 1,-2 8-1,-1 6 26,-1 2 1,-1 4 0,3 2 0,-1 6-48,-2 3 0,-1-4 0,3 0 0,-2 1 18,2-2 1,2-2-1,-1-7 1,-1-4-185,-2-4 1,0-5 0,5-3 0,0-4-188,0 0 0,0-2 0,0-6-1084,0 2 784,0-8 0,0-2 0,0-10 123,0-4 1,0-4 419,0 0 0,7-2 0,1 2 0</inkml:trace>
  <inkml:trace contextRef="#ctx0" brushRef="#br0" timeOffset="1013">127 85 19831,'0'-14'-465,"0"0"0,0 0 533,0 0 1,6 5 0,3 1-1,5 1 97,5 4 0,-2 2 0,6 1 1,2 0-192,2 0 1,1 1-1,1 4 1,3 5-4,1 2 0,-4 2 0,-4 0 0,1 2 43,-1 2 0,-5-1 0,3 6 1,-3-2-14,-3 0 1,-6-1 0,-4 1-1,0 1 18,-4 0 1,-2 1 0,-2 4 113,-4-4 1,-2 3-1,-9-2 1,-1 1-1,-3 0-103,-3-2 0,5 1 0,-6 2 0,-1-1-2,-1-1 1,1-6 0,0 4-1,-3-2-37,-2-2 1,4-2-1,-7 0 1,4 0 44,1-4 1,4-6-1,1 2 1,0-1 106,0-5 0,3 0 1,6-2 218,1 0-273,5 0 1,3 0 0,10 0-41,4 0 0,5 0 0,3 1 1,3 4-74,2 5 1,2 7-1,3 1 1,1 1-23,1 2 1,-5-6-1,3 5 1,3-1-18,-1 0 1,-2 1 0,-2-3 0,1 1 29,-1 0 0,0-3 1,2 0-1,-4-2-47,-4 2 1,-4-8-1,-1-1-251,1 1 1,-3-4-206,-3 7 0,-1-8 536,-4 3 0,-2 3 0,4-1 0</inkml:trace>
  <inkml:trace contextRef="#ctx0" brushRef="#br0" timeOffset="1436">701 926 20195,'-8'0'1648,"4"2"0,8 1-1327,6 1 0,3 1 0,1-3 0,-1 1-198,2 2 0,3 1 1,2-3-1,3 4-150,2 0 1,-4-2-1,3 3 1,1-1 120,1 1 0,-3-5 0,-1 4 1,-2-3-129,-3 1 0,1 4 1,-1-2-1,1-2 182,0 2 1,-9 4-57,-4-2 0,-5 2-67,-5-1 1,-4 2 0,-9-3 0,-3 4-76,-6 1 0,5 0 0,-9-1 0,0 2 60,2-1 1,-3 0 0,1 0 0,0 0-254,5 0 0,-2-5 0,5 0 0,0 1-39,0-2 1,6 2 0,0-3 0,4-1-2634,3 1 872,8-3 2043,2-4 0,14 0 0,7 0 0</inkml:trace>
  <inkml:trace contextRef="#ctx0" brushRef="#br0" timeOffset="1661">1122 1277 20195,'-6'9'73,"-3"0"0,1-4 1,-1 3-1,-3 0 1499,0 0-1263,-2-5 0,0 8 0,0-6-41,0-3 0,-5 5 1,-1-1-1,0 2-339,-1 3 1,1-3 0,3 1 0,-2 0-258,2-1 0,-3 4 0,3-2 1,3 1-845,3-2 1,8 4 1171,-2-4 0,4 3 0,1 2 0</inkml:trace>
  <inkml:trace contextRef="#ctx0" brushRef="#br0" timeOffset="2121">1389 1137 19961,'-2'9'11,"-3"0"0,3-5 0,-6 1 766,1 2 0,1-4 1,3 7-1,-4 1-497,0 1 1,4-3-1,-2 0 1,3 4-136,2 4 0,0-1 0,0 3-148,0-4-41,0-1 0,7 0 0,2 0 0,3-1-196,3-4 0,0 2 1,2-6-1,2-2 61,-2-2 0,3-1 1,1-1-1,-1-4 96,0-5 0,4-3 0,-6-4 0,1-4 122,1-1 0,-9-1 0,3-4 0,-3 2 76,-3 2 1,3 5 0,-7-4-1,-1 2 104,-1 2 1,-4 1-1,-2 1 1,-7 1-21,-6 3 1,0 2 0,-7 1 0,-1 4-180,-1 4 0,-2 1 1,0 0-1,0 1-544,-1 4 0,6 3 0,1 7 0,2 2-580,3 2 0,3 1 1104,4-1 0,5 2 0,5 8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08:22.741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71 99 19936,'8'-6'166,"-2"3"102,-6-7 0,5 5-213,0-4 13,-1 6 1,-4-5 135,0 4 50,0 2 7,0-4-159,-6 6 1,0 6-95,-3 3 1,1-1-77,3 1 1,3 1-53,-3 4 1,4-5-197,1 1 146,6-7 1,2 3 126,6-6 0,-4 0 1,-3-1 117,-1-4 0,-1 2 0,-5-7 254,0 0 1,0 2-33,0-2 1,0 5-1,-2-2-115,-2 1 0,-4 1 0,-6 5 168,0 0 1,5 1 0,0 4-226,-3 5 0,5-3 0,-1 3-269,2 0 0,1-2 0,5 2-160,0 0 1,0-2 0,2 0 0,2-1-95,5-5 1,4 1 0,1-3 33,0 0 0,0-3 0,0 1 1,0-5 162,0-1 0,-5-1 1,-1-5-1,0 0 531,0 0 0,-3 4 0,2 1 358,-1-2 1,-1-1-192,-5-2 1,-6 6-101,-3 4 0,-4 4 0,-1 4-250,0 5 0,5 4 0,-1 1-253,0 0 1,3 0 0,3 0-1,2 0-64,2 0 1,0 0-1,0 1-15,0-2 1,2 0 0,1-2-1,3-3 83,2-3 1,-4 2 0,6-4-1,0 2-188,3-2 0,-3-3 1,-1-3-1,0-4 161,-1-1 0,3-1 0,-5-5 1,1 0 71,-2 1 1,2-2-1,-4 1 1,2 0 367,-2 0 0,-2 0 0,-1 0-24,0 0 1,-4 5 0,-3 1 255,-1 2 1,-1 1-1,-5 5-288,0 0 1,0 1-1,0 4-221,0 5 1,5 2 0,1 2-1,2 0-14,2 0 0,2 0 1,-1 0-1,-2 0-268,2 1 0,1-2 0,2 1 1,2 0-41,2 0 1,0-6-1,3-2 1,1-1-35,0 0 0,1-1 0,5-4 94,0 0 1,-4-1-1,-1-2 1,0-3 107,-1-2 0,3-2 0,-5-4 0,0 0 121,1 0 0,-1 1 1,-3-2-1,1 1 199,0 0 1,-3 5-1,-1 0 150,0-3 0,-1 2 0,-3-1 0,-1 3-128,-3 2 0,3 1 1,-5 5-1,0 0 179,-3 0 1,-1 2 0,0 1-263,0 2 1,5 4 0,0-3 0,-1 1-188,2 5 1,-2 0-1,3 2-57,-1 0 1,6 0 0,-3 1 0,3-2-32,2 1 1,0-4 0,0-1-603,0 2 394,0-5 0,7 5 172,2-6 0,3-1 0,2-4 0,-1-1 24,-4-4 0,4 2 0,-4-6 0,3-2-30,2-2 0,-4-1 1,-2 0-1,-3 1 290,-1-2 1,2 1 0,-1 0 0,-2 0 293,-2 0 0,-1 0-195,0 0 1,-6 0-1,-3 1 193,-4 4 1,-1 3 0,0 6 0,0 0-181,0 0 0,1 2 0,3 1 0,0 3-129,0 2 0,-3 1 1,-1 6-128,0 5 0,6-5 1,4 4-1,0-4 34,0-1 1,2 1-1,-3-2 1,4 1-106,1 0 0,1 0 1,3 0-1,2-1-285,2-4 0,1 2 0,5-6 0,0-2 29,0-2 1,0-1 0,0 0-1,0-1 75,0-4 1,0-2 0,0-8 0,0 1 132,0 0 0,-4 0 0,-2 0 1,-1-1 137,1-4 0,-5 3 0,1-2 0,-1 2 405,-3 2 1,0 0 0,-3 0-66,-1 0 0,1 1 0,-7 4 0,0 3 16,-3 0 0,-1 4 0,0-3 0,0 4 11,0 1 1,0 0 0,-1 1-242,-4 4 0,8 1 1,-3 6-1,2-3-95,-1 2 0,4 1 0,1 2 0,0 0-69,1 0 0,3 0 0,-2 0 0,1 2-41,0 2 1,1-2-1,4 3 1,0-4-14,0-1 0,6 0 0,4-1-253,2-4 1,2 2 0,0-7 0,0 0-21,0-3 1,0-1-1,0-1 1,0-3 133,0 0 0,0-7 0,0 2 0,0-4 15,0-1 0,-5 0 0,-1 0 0,-1 0 389,-4 0 1,0 1 0,0-2 0,1 1-95,0 0 0,-3 0 1,-2 2-1,-3 0 480,0 3 0,-7 0 0,2-5-182,-4 0 1,-1 6 0,0 4 0,0 0-83,0 0 0,0 2 1,0-3-1,0 4-135,0 1 1,0 4-1,1 3 1,3 1-108,0 2 1,7-2-1,-2 2 1,2 0 39,-2 3 1,4 1 0,-3 0 0,2 0-223,2 0 1,2 0-1,2-2 1,4 0-460,0-3 1,4-1-1,-3 3 264,4-2 0,1-6 1,0 2-1,0-4 140,0-1 0,-5-1 0,1-3 1,1-1 29,1-3 1,-3 0 0,-1-3 0,0 2 102,0-3 0,-5 0 0,2-2 0,-4 0 432,-1 0 0,0 0 0,0 0-80,0 0 0,0 5 0,-1 1 0,-4 2 5,-4 2 0,1-1 1,-2 0-1,0 2 17,-3 1 0,-1 2 0,0 2-152,0 2 1,0 0 0,0 3 0,2 1-125,2 0 0,0 1 0,3 5-86,-1 0 0,0 0 1,-1 0-1,5 0-116,2 0 1,2 1 0,0-2 59,0 1 0,2 0 1,2-1-756,5-4 635,-2 3 1,5-10 0,-3 3-1,4-4-74,1-1 0,0 0 0,0 0 0,0 0 68,0 0 1,0-6 0,0-2 44,0 1 0,-6-6 0,-2 5 0,-1-1 236,-1-1 1,1 1-1,-5-4 328,0-2 1,0 1 0,-1 2-76,-4 2 0,2 0 0,-6 5 0,-3 2-7,0 1 0,3 2 1,0 0-1,-2 0-86,-2 0 0,-1 0 0,1 2 0,3 2-114,0 5 0,5-1 0,-2 2 0,-1 0-120,1 3 1,3 2 0,0-2-1,2 1-107,2 0 1,0 0-1,0 0-97,0 0 0,5 1 1,1-3-1,2-2 64,3 0 0,1-7 0,2 3-258,0 1 1,0-6 0,0 4 259,0-4 0,0-5 0,-2-2 0,0-2 153,-3-3 0,-6-2 0,3 0 48,1-2 1,-6 1-1,4 0 1,-4 0 245,-1 0 1,0 0 0,0 1 52,0-2 1,-6 2-1,-3 3-135,-4 0 1,4 7 0,-1-2-1,0 4 159,-3 1 1,-1 0 0,0 1-257,0 4 1,1-2 0,4 7 0,3-1-145,0-1 0,2 5 1,-3-4-103,1 3 0,1 2 0,5 0 32,0 0 0,1-4-769,4-1 636,3-6 1,6 8-1,0-6-42,0-2 1,0-1 0,0-2-1,0 0 57,0 0 0,0-7 0,0-1 128,0 0 1,-4-4 0,-2 3 35,-3-4 1,5 4-1,-5-1 1,-3 0 391,1-2 1,-3 2-1,0 0 5,0 0 0,-5 2 0,-2 0 1,-1 2-41,-2 2 1,2 3 0,-2 1 0,0 0-64,-3 0 0,4 0 0,0 0 0,-1 1-21,3 4 1,-6-2-1,4 5-288,-4-1 0,5 3 0,2-2-476,0 0 71,4 4 0,-2-5 55,8 2 0,4-3 0,6-6-67,0 0 1,-5 0 0,1-1-152,1-4 0,0 2 648,-2-6 0,3 0 0,-4-6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08:26.45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141 113 18302,'7'0'729,"0"0"-492,-7 0 2390,0 0-2382,-7 0 0,0 0-139,-7 0 0,5 0 0,1 1-44,1 4 1,3-2-1,3 5-131,-4-2 0,3 1-360,-3-3-193,4-3 230,1 12 311,6-11 0,-3 4-10,6-6 1,-4-1 166,5-4 1,-8-3 336,4-6 0,-5 4 805,-1 1-871,0 0 0,-1 1-232,-5 3 1,4 4 0,-8 1 20,0 0 1,2 0-317,-2 0 1,7 6-2,-1 3 1,2-1 0,2 1-316,0 3 1,2-4 225,2 1 1,-1-6 0,7 2 2,0-4 1,-2-1 223,2 0 0,-2-6 0,2-2-51,0 0 1,-8-4 0,3 3 726,-3-4 1,-2 3-66,0 1 1,-2 0-335,-3-5 0,-2 6 0,-7 3 12,0 4 0,0 2 0,0 2-209,0 2 0,4 4 1,3-2-1,-1 1-66,0 2 0,5 3 0,-2 1 0,2-2 12,-2-3 1,4 4 0,-4-3 0,4 2-255,1 2 0,6 0 1,3-1-274,4-4 0,1 2 0,0-6 136,0-3 0,0 0 0,0-4 269,0-2 0,-2 1 0,0-7 1,-5 0 196,-1-3 0,3-1 0,-4 0 368,-2 0-361,-1 0 1,-2 0-1,0 0 1,0 0 199,0 0 1,0 0 0,-2 2-1,-1 0 154,-2 3 1,-5 5 0,0-4-105,-2 1 1,2 3 0,1 4-237,-2 0 1,0 1-1,1 4 81,0 4 0,7 4 0,-1 1-397,2 0 0,2 0 1,0 0-42,0 0 1,2-2-1,0 0 1,5-3-54,1 2 0,-4-5 1,5 0-1,2-1 81,2-1 1,-4 1 0,1-5-1,0 0-10,3 0 0,-4 0 1,1-1 231,0-4 1,-2 2 0,0-7 0,-1 0 172,-4-3 0,-2 4 0,-1-1 0,0 0 159,0-3 0,0 3 0,0 1 0,-1 0 121,-4 1 1,-3-4 0,-6 4-17,0 0 1,0 2-1,0 6-121,0 0 0,0 0 1,0 1-168,0 4 1,0 3 0,2 6-217,2 0 0,-1 0 1,7 0-1,0 0-191,3 0 0,1 0 1,0 0-1,1 0-43,4 0 0,-2-5 1,6-1-1,3 0 30,0 0 1,-3-5 0,0 3 0,2-1-18,2 0 1,1-1 0,0-6 257,0-2 1,-5 1 0,-1-7-1,-2 0 83,-2-3 0,-2-1 0,1 0 0,2 0-43,-2 0 0,-1 0 1,-2 0-1,0 0 387,0 0 0,-5 5 0,0-1 0,1-1-40,-2-1 0,3 3 0,-7 1-42,0 1 1,-3 3-1,-1 4-69,0 0 0,0 0-151,0 0 1,0 4-1,2 3 1,2 1-105,5 2 0,2 3 0,0 1 0,-1 0-25,0 0 1,3-5-1,1 0 1,0 3-152,0 0 1,5 2 0,1-2 0,1-1-61,5-2 0,-5-4 0,3 3 0,0-1-67,3-4 1,1-2 0,0-1 215,0 0 1,0 0 0,-2-1-1,-1-2 111,-2-2 0,-5-6 0,0 2 0,-2-4 130,-2-1 0,0 5 0,0 0 0,0-3 147,0 0 1,0-2-1,0 0 90,0 0 1,-6 2-1,-2 0-25,0 3 0,-4 5-42,3-6 1,-4 7-262,-1-2 0,0 10 0,1 4-73,4 4 0,3 1 0,5 0 1,-3 0 27,0 0 0,-1 0 0,5 0 1,0 1-76,0 4 1,0-8 0,1 3 0,3-1-178,0-1 1,5-3 0,-2-1-1,1 0 35,2 0 0,-2-5 1,2 2-1,0-4-63,3-1 0,-4 0 0,1-1 0,0-4 108,3-5 0,-5 3 0,-2-3 0,-1 0 366,-1-3 0,1-1 0,-5 0 0,0 0 40,0 0 0,0 0 0,0 0 0,0 0-32,0 0 0,-1 0 0,-4 2 0,-3 0 81,0 3 1,-4 1-1,3-3-14,-4 2 0,-1 5 1,0-4-141,0 1 1,4 3 0,1 4-1,-2 1 9,-1 4 0,3 1 1,1 5-1,0-2-112,0 2 1,5 2 0,-2 1 0,2 0 17,-2 0 0,4 0 1,-4 0-1,4 2-358,1 2 0,1-6 0,4 6-83,4-1 1,4 0-1,1-4 145,0-4 0,0-2 1,0-3-1,0 0-22,0 0 1,-5-3 0,0-2 176,2-4 1,1-3 0,-2-6 0,-2 0 271,-1 0 1,-3 0 0,-4-2 21,0-2 1,0 2 0,0-3 10,0 4 1,0 1-1,-1 1 1,-2 2-29,-2 2 0,-6 1 0,3-2 0,-1 2 222,-1 1 1,1-2 0,-5 5-102,0 0 1,0 3 0,0 1-135,0 0 0,1 1 0,2 3 0,2 1-25,-2 3 0,4 2 0,-1 4-39,1 0 0,1 0 0,3 0 1,-1 0-267,0 0 0,3 0 0,2 0-208,4 0 1,-2-5 0,6 1 96,2 0 0,2-3 1,1-1-1,0-1 54,0 0 0,-5-1 0,1-4 1,0 0-18,3 0 0,1 0 1,-1-1-1,-3-2 189,0-2 0,-6-2 0,4 3 158,-2-5 1,1-3 0,-4 1 0,2 2 130,-2-2 0,-2 4 0,-2-3-30,-4 0 1,3 2 0,-4 0 0,0 0 72,-3 0 0,1 4 0,-2-4 0,0 1-19,-3 5 1,-1 0-1,0 2-37,0 0 0,0 0 0,0 0-77,0 0 0,0 4 0,1 3 1,2 1-167,2 2 1,1 3 0,-1 2-10,4 4 1,4-3-1,1 2 1,0-2 11,0-2 1,0 0 0,1-1-1,4-2-147,4-2 1,-1-1-1,1 2 1,2-2 16,2-1 0,1-3 0,0-4 0,0 0-534,0 0 0,0 0 0,2-1 191,2-4 1,-7 2 0,3-7 0,-2 1-389,1 1 892,-5-4 0,4 4 0,-4-6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2:10.82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134 275 7993,'-18'-30'0,"3"4"-116,2 4 1,2 2 0,-4 3 0,2-1 47,-3-1 0,8 10 1,-1-10 231,0 1 1,7 7-1,-2-2-157,8-2 1,0 6 0,10 3 0,3 1 54,7-1 0,-2 4 1,6-5-1,0 5-30,5 2 0,2 0 0,0 0 1,-1 0-2,8 0 1,-7 9-1,8 4 1,1 2-24,-3-2 1,3 11-1,-3-4 1,0 1 9,-3 1 1,-10 0 0,2 2-1,-1 4 4,-5 3 1,-5-5 0,-4 4-1,-4 1 145,-2-1 0,-2 3 0,-10 4 0,-1-2 29,-3-3 1,-10-8-1,0 5 1,-9-1-40,-5 5 0,5-9 0,-7 0 0,1 0-96,1-3 1,-6 1-1,7-5 1,-5-1-10,-4-3 1,10-7 0,-8 5 0,5-2-75,1-5 0,5 1 0,-5-1 0,3 3-79,4-3 1,2-2 0,3-2 0,-1 0-376,1 0 1,6 0 0,2-2-1017,2-5 994,2 5 0,7-9 0,3 7 498,3-3 0,14-8 0,10 4 0</inkml:trace>
  <inkml:trace contextRef="#ctx0" brushRef="#br0" timeOffset="382">330 177 7950,'0'-19'-12,"-7"-1"358,1 1 0,-3 8-281,2 4 0,5 7 0,-4 7 0,3 6 19,3 4 1,0 5 0,0 2 0,0 4-30,0 3 0,0 1 0,0 5 1,0 0 6,0 3 1,0-12-1,0 11 1,0-2-176,0 0 1,7 2-1,-1-2 1,-1-2 50,-3-2 1,-2-9-1,0 2 1,2-4-634,5-3 209,-5-8 1,9-2 485,-5-9 0,5-9 0,9-2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2:34.137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135 0 8036,'-19'2'-208,"-1"5"0,7-5 0,0 5 498,-2-5-143,6-2 0,-8 0 207,4 0-191,4-9 0,2 7 1,14-5-19,6 5 1,7 2-1,6 0 1,9 2-31,8 5 1,7-5 0,11 7 0,5-3-52,5 1 0,10-1 0,8-3 0,-39-2 0,0 2-74,4 0 1,-1 0-1,0 1 1,1-1-1,1-3 1,1 0 0,1 0-1,-1 0-3,1-1 1,-1 2 0,-5 2 0,-1 0 0,5 1 0,1-1 0,-4-1 0,0 0 1,1 0 0,-1-1 1,37-1-1,5 0 0,-3-3 61,-6-3 1,2 4 0,-2-5 0,4 3 42,-2-3 0,-15 5 0,5-7 0,-6 3 34,-1-1 1,-13 1 0,-1 6-1,-3 0-45,-3 0 0,-5 0 0,3 0 0,-2-2-9,-2-5 0,-14 5 1,9-5-1,-2 5-2,0 2 1,-4 0 0,-3 0 0,-1 0-18,-5 0 1,0 0-23,2 0-4,-4 0 1,-1 0 0,-8 0-14,3 0 1,-5 0-29,2 0 15,-9 0-54,5 0-23,-9 0-124,0 0 173,-9 0 17,7 0 74,-7 0-46,9 0-424,0 0-381,-9 0-736,7 0 441,-7 0 0,7 0 1081,-4 0 0,4 0 0,-16 0 0,7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2:39.019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118 1 7922,'-20'0'-587,"0"0"0,7 0 833,0 0 0,0 6 124,-6 1-184,8-1 0,2-4-94,9 5 1,9-5 0,4 5 0,4-5-24,3-2 0,2 0 1,2 0-1,4 0 13,2 0 0,3 0 0,6 0 0,3 0-88,3 0 1,-3 0-1,6 0 1,0 0-32,4 0 0,-2 0 1,2 0-1,3 0 34,1 0 1,-1 2 0,-1 2 0,3 5 22,-3 2 1,-12-7-1,3 5 1,3-2 8,0-1 1,0 3 0,-9-5 0,0 3 10,1-3 0,-1-2 0,0 0 0,0 3 11,0 1 0,-6 1 0,0-7 0,2 0-13,2 0 0,-5 0 0,1 0 1,0 0 8,-3 0 0,5 0 1,-7 0-1,0 0 2,1 0 0,-1 0 1,-4 0-1,2 0 18,-2 0 1,0 0-1,2 0-20,7 0 0,-5 0 1,-2 0-1,-4 0 1,-2 0 0,-1 2 0,1 2 0,0 3 10,-1-3 1,3-2 0,2-2-28,2 0 0,0 0 0,-6 0 1,-1 0-6,1 0 1,-7 0-1,0 0 1,2 0-6,3 0 1,-5 0-1,0 0-14,2 0 0,2 3 0,3 1 6,0 3 1,-7-1-1,0-6 0,0 0-14,6 0 1,-5 0 5,-1 0 0,-7 0-27,7 0 13,-8 0 6,3 0 3,-8 0-3288,0 0 2024,-8 0 1264,5 0 0,-14 9 0,6 2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2:51.340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726 59 7898,'-11'-9'-515,"0"5"829,5-9 84,3 8-94,-5-12 109,8 15-258,0-7 0,-7 11 0,1 5-42,1 6 1,-3-2 0,-1 2 0,0 4-10,0 7 1,-6 0 0,2 7 0,-2-1-18,2 1 1,-5 1 0,5 8 0,-6-1-34,-7 0 0,4 2 0,-4 5 0,2 6 6,-2 5 0,4-5 0,-4-2 0,4 0-7,2 0 1,-6-4 0,0 4 0,2-2 9,2-4 0,9-3 0,0-2 0,-2 0-21,-2 1 1,-3-1 0,2 0-1,3 0-5,2 0 1,7 3 0,-5-1 0,0 3 8,0-1 0,4-3 0,-3 10 0,1 0-18,5 0 1,-1-5-1,1 3 1,-3-2 18,3-2 0,2-5 0,2 9 0,0-2-12,0-3 0,0-12 1,0 8-1,0-2 15,0 0 1,0-5-1,2-1 1,2-1-18,3 1 0,6-5 0,-7 7 1,1 2-1,2 2 1,-5-5 0,7-1 0,0-1-2,0 1 0,-5-5 0,5 7 0,0 1-39,0 3 0,0-4 0,4-2 1,-2-1-5,2 0 0,-4-6 0,2 3 0,2-3 4,3 2 0,2-5 0,-3 6 0,-2-6 6,-2-1 1,0 0-1,5-1 1,-3 1 0,-2-1 0,0 1 0,7 0 1,-1-1 0,1 1 1,-7-7 0,0 0-1,2 2 0,3 3 0,-5 1 0,0 1 0,2-1-1,2 1 0,-3 0 0,-1-1 0,0 1-3,-2-1 1,6 1 0,-4 2 0,4 4 1,-3-4-1,-4 4 1,1-4 0,0-3 1,-4-4 0,6 3 0,0 4 0,-2-1 0,0 1 0,-7-2 0,5-1 0,2 1 0,-7 0 0,5-1 0,-3 1 0,1-1 0,1-3 0,-3 1 0,1 5 0,3 2 0,-5-5 0,3 1 0,-3-1 1,-2 1 0,-2 0 0,3-1 1,3 1 0,-4-5 1,5 3-1,-5 3 0,-2 3 0,0-4 0,0-1-2,0 1 1,0 0-1,0-1 1,0 1-2,0-1 1,0 1 0,0 0 0,0-1 0,0 1 0,0-1 0,0 1 0,0 2-1,0 4 1,0-4-1,0 4 1,0-2 0,0 2 0,0-9 0,0 7 0,0 0 0,0-2 0,0 2 0,0 0 0,-2 2 0,-5-2 0,5-2 0,-4 0 1,1 2-1,-1 2 1,4 0 0,-5-4 0,3 2 11,-3 2 0,5 0 0,-5-7 0,3 1-1,-2 0 1,3-1 0,-3 1 0,1 2-10,-1 4 0,4-9 1,-7 5-1,3-2-5,-1-5 1,-2 2-1,5 7 5,-3 2 0,-6 0 0,7-6 1,-1 0-7,-1-1 0,5 1 1,-3 2-1,2-1 2,-3-1 1,3 10 0,-7-10 0,2 2 1,5 0 0,-1-3 0,1 1 0,-3-1 0,3 1 0,0 0 0,-1-1 0,-1 1-1,1-1 0,3 8 0,2-1 0,-2-2 0,-4-3 1,3 1 0,-3 2 0,4 2 4,2-2 0,-2 0 0,-3 0 0,-1 4 20,1 3 1,3-5-1,2 7-10,0 2 0,0-5 1,0 1-1,0-3 16,0-4 0,0 0 0,0 0 0,0 2-8,0-2 0,0 0 1,0 0-1,0 2-4,0-2 1,0 0 0,0 0 0,0 2-1,0-2 1,0-2-1,0-3 1,0 3-18,0 4 0,0-4 1,2 4-1,3-4 0,1-3 0,3 1 0,-5 0 0,5-1 6,2 1 0,-5-1 0,5 1 0,-2 0-15,-5-1 0,7 1 0,2-1 10,5 1 1,-5 0 0,-2-1 0,0 1-2,-1-1 0,1-6 0,5 0 0,-6 3 9,-1 1 0,6 3 1,-2-1 1,5 1 0,-5-3 0,-2-1 1,0-3-3,0 2 0,-5-4 1,5 2-21,-2 2 1,-1-6 0,-3-1-54,1 1 1,1-4 0,-5 5-98,5-1 0,-5 6-95,4-2 1,-4-2-8,-2 2 0,0-6-203,0 6 0,0-6 0,3 3-421,3-1 0,-4 0 886,5-3 0,4-3 0,0 5 0</inkml:trace>
  <inkml:trace contextRef="#ctx0" brushRef="#br0" timeOffset="990">589 7095 8332,'-11'0'-678,"0"0"957,4 0 1,3 0 234,-9 0-302,9 0 0,-7 0 10,4 0 1,5 2-101,-5 5 1,7-5 0,7 4-74,6-4 1,-2 1 0,2 1 0,2 3 9,3-3 1,1-2 0,1-2 0,2 2-42,4 5 1,-4-5 0,6 5 0,-2-5-22,0-2 1,2 0 0,-4 0 0,5 0 68,1 0 1,-6 0-1,2 0 1,-4 0-1,-2 0 1,-7 0 0,0 0 0,2 0 30,2 0 1,-3 0-42,-1 0-178,-9 0-681,5 0-821,-9 0 1353,0 0 1,-9-9 0,-2-2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2:54.701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79 20 7260,'-13'0'-334,"0"0"0,6-7 711,-6 1 0,6-1 117,-6 7-116,9 0 120,-5 0-346,9 0 1,2 0 0,5 0-33,6 0 1,4 0 0,3 2 0,2 3-46,4 1 0,-4 1 0,6-7 0,0 0-25,5 0 1,4 0 0,2 0 0,0 2-77,1 4 1,1-3-1,3 5 1,3-1 32,4-1 1,-6 1 0,5-5 0,0 2-17,1 3 1,-6 0-1,5-5 1,-2 2 36,-4 3 1,-1-1 0,-1-6 0,1 0 33,1 0 0,-7 0 0,9 0 0,-5 0 30,-2 0 0,-4-2 0,0-2 0,2-5-14,-2-2 1,0 7 0,2-3 0,-3 5 2,-1 2 0,-7-7 1,5 1-1,-1 2 3,1 1 0,-5 3 0,4 0 0,1 0-7,-1 0 1,-10 0 0,4 0-1,2 0 36,2 0 0,-2 0 0,5 0 1,-1 0-25,1 0 1,-7 0 0,4 0 0,0 0-4,5 0 0,-9 0 0,0 0 0,0 0-30,-2 0 0,0 0 0,-3 0 0,1 0-15,-1 0 1,1 0 0,0 0 23,-1 0 0,1 0 0,-1 0 30,1 0 0,-7-2-12,0-4 1,0 3-86,7-3 0,-7 4 25,0 2 0,-7 0-43,7 0 0,1 0 10,5 0 1,1 0 8,-1 0 1,-6 0 0,0 0-10,3 0 1,-5-2-1,2-3-20,2-1 0,-4-1 0,2 7-114,2 0 1,-4 0-490,2 0 15,0 0 1,0 0-1338,0 0-620,-8 0 2575,-5 0 0,-11 0 0,-9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13:30.587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2526 59 6860,'11'0'335,"0"-6"1,-7-3-1,3-2 543,-3-4-361,-2 6-380,-2 1 1,0 10-38,0 4 1,-2-1-1,-2 8 89,-3 2-130,-8 2 1,13-4 0,-7 0 12,0 3 1,5 1-1,-7 3 1,0-1 3,0 1 0,5 2 1,-7 2-1,-2 2-16,-3-2 0,5 6 1,0 1-1,-2 1-27,-3 1 0,5-7 0,0 7 0,-2 2-4,-2 2 0,-1-5 0,3 1 1,2 2-13,-2 2 1,4 0 0,0-2 0,0-3-9,0 3 0,4-4 0,-6 1 1,0 1-1,2-2 1,1 6 0,5-7-1,-4 3 0,-1-1 0,3-1 0,-4 4 0,0-3 11,0 3 1,5-4 0,-5 1 0,2 1-15,5-2 1,-5 6-1,3-7-13,1 1 0,-3 6 0,1-7 0,3 3 0,-1-1 4,-1 3 1,4-4 0,-5 1 0,5 3-8,2 2 0,0-2 0,0 0 0,-2 2-4,-5-2 1,5-7-1,-4 5 1,3 2 3,3 2 1,0-5 0,0 1 0,0 2 3,0 2 1,0-5 0,0 1 0,0 2 21,0 2 1,0 2-1,0-2 1,0-2-14,0-2 0,0-7 1,3 7-1,1-1-3,2-1 1,3 6 0,-5-7-1,3 3-20,-3 0 0,1-7 1,-1 4-1,5 1-5,2-1 0,-7-4 0,5 5 0,-3-1-8,1 1 1,6-7-1,-4 2 1,-1-2 5,1 2 1,0-4 0,-5 6-1,5-2 11,2 0 0,-7 0 1,5-6-1,-3 0 6,1-1 0,6 3 0,-4 0 0,-1 2-3,1 0 0,4-14 0,-6 10 0,-1 0 2,3 4 1,-5-9-1,7 4 1,-2-1 20,-5-1 0,5 3 0,-3 0-14,-1-1 4,6 1 1,-7-1 0,7 3 2,-2 4 1,4-11 0,-7 5 0,1-3-3,1 1 0,-5 2 0,5-1 0,-1 1-1,-1-1 0,7 1 1,-6 0-1,0-1 0,1 1 1,-3-1 0,5 1 0,-1-1 1,-4 1 1,3 0-1,-1-1 1,-1 1 5,3-1 0,-7 3 1,5 2-1,-3 2 0,3-2 1,-5-2 0,7-2 0,-3-1 0,1 1 0,-1 2 1,-4-1-1,3 3-6,1 0 1,1-11-1,-7 11 1,2 0-6,4-2 1,-3 0 0,3-3-1,-4 1 3,-2 0 1,7 1 0,-1 6 0,-1 5 0,-3-3 0,-2-3 0,0-5-1,0-1 1,0 2 0,2 2 0,2 2 11,3-2 0,0-2 0,-7-3 1,0 3 4,0 4 1,0-8-1,0 6 1,0-1-14,0-1 1,0 0 0,0-2 0,0-1-2,0 1 1,0 2 0,0 4-2,0 6 0,0-8 1,0 0-1,-3 0 0,-3-2 0,4-5 0,-5 3 13,5 8 1,2-1-1,0-1 1,-2-5-5,-5-1 1,5 0 0,-5-1 0,5 1-11,2-1 1,0 1 0,-2 0 0,-2-1-3,-3 1 1,1-1 0,6 1-1,0 0 2,0-1 1,0 1 0,0-1 0,-2 1 0,-5 0 0,5-1 0,-5 1 0,5-1 3,2 1 0,0 0 0,0-1 0,0 1-5,0-1 1,0 1 0,0 0 0,0 1-2,0 5 1,0-8-1,0 8-1,0 5 1,0-5 0,0 0 0,0-4-1,0-3 0,0 1 0,0-1 0,0 3-1,0 4 1,0-8 0,0 6 0,0 0 15,0-3 1,0 1 0,0-2 0,0-1-13,0 1 1,0 2 0,2 2-1,3 2-1,1-2 0,1-2 0,-7-3 0,2 3-1,4 4 1,-3-4-1,3 4 1,-2-4-3,3-3 1,-5-3 0,7 1 0,-3 5-1,1 0 0,0-5 0,-5-2 0,2 3 1,3-3 1,1 0 0,-3 5 0,3-1-1,3 1 1,-6 0 0,3-1 0,-1 1-2,-1-1 1,7 1 0,-4 0 0,0-1-1,0 1 1,4-1-1,-5 1 1,3 0 10,4-1 0,-4 1 1,0-1-1,0 1-8,0-1 0,-4 1 0,6 0 2,2-1 0,0 1 0,0-1-6,-2 1 1,-6 0-7,6-1 5,0 1 0,0-7 1,-2 0-53,-2 2 1,4-4-98,-7 2 0,3-8-698,-2 1 387,-5-4 0,6-4-943,-8-4 1407,-8 3 0,-3-14 0,-9 6 0</inkml:trace>
  <inkml:trace contextRef="#ctx0" brushRef="#br0" timeOffset="1664">135 7193 7945,'-13'0'-505,"0"0"1,6 0 0,-3 2 408,1 5 0,-6-5 236,1 5 0,4-5 83,-3-2-43,8 0 1,-6 0 46,5 0-122,4 0 0,-5 0-52,14 0 0,3 0 0,10 0-12,0 0 1,-1 0 0,1 0-1,-1 0 1,1 0 1,0 0 0,-1 0-1,1 0 1,-1 0 1,3 0-1,2 0 1,4 0-3,3 0 1,-7 0-1,4 0 1,-2 0-2,1 0 0,5 0 1,-4 0-1,1 2-47,-1 5 0,7-5 0,-5 4 1,1-4 26,-5-2 0,2 0 0,-2 0 0,1 0-7,1 0 0,-6 0 1,6 0-1,-2 0 6,0 0 0,0 0 1,-6 0-1,2 0-11,4 0 0,-4 0 1,4 0-1,-4 0-13,-3 0 0,3 0 1,2 0-1,2 0 5,-2 0 0,0 0 0,0 0 0,4 0 2,3 0 1,-7-6 0,2-1 0,-2 3-1,2 2 1,-2 2-1,6 0 1,-1 0 0,-5 0 1,0 0 0,0-2-1,2-3 7,-2-1 1,4-1 0,-2 7 0,-2 0 8,-2 0 1,0 0 0,1 0-9,4 0 0,5 0 0,-6 0 0,-2 0 0,-2 0 1,-2 0 0,-1 0 0,1 0 2,0 0 1,-5 0 0,2 0-1,5 0-5,0 0 0,0 0 0,-3 0 0,1 0-11,-1 0 1,1 0 0,0 0-1,-1 0 11,1 0 1,2 0 0,4 0-26,6 0 0,-8 0 0,2 0 15,5 0 1,-12 0-1,1 0 1,-3 0-2,1 0 1,2 0 0,-1 0 0,1 0 0,-1 0 1,1 0 0,0 0 11,-1 0 1,1 0 0,-1 0 23,1 0 1,0 0 0,-1 0-19,1 0 1,-1 0-1,1 0 9,-1 0 1,-5 0-1,-1 0 1,2 0 3,2 0 0,-4 0 0,0 0-24,3 0 1,1 0-1,3 0 11,-1 0 1,-6 0-1,0 0-4,3 0 0,-5 0 0,2 0 35,2 0 0,-4 0-30,2 0 0,-2 2 0,4 3 45,-2 1-59,-9 1 1,7-7 9,-4 0-148,-5 0-497,7 0 0,-12 0 0,-3 0-991,-7 0 1622,4 0 0,-17 9 0,4 1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20:13.82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59 44 6685,'0'-15'353,"0"5"348,0 1-235,0 5-329,0-2 0,0 8 0,0 2 0,0 6-4,0 3 0,0 3 1,0 3-1,0 6-58,0 2 1,-5 2-1,0 0 1,2 0-24,1 0 0,-3 2 0,0-1 0,1 2 28,-3 1 0,6-11 0,-4 7 0,1-3-43,0-3 0,2-2 0,-3-7-810,4 1 170,1-1 0,0-8 195,0-6 1,1-4 0,2-8 407,2 3 0,7-1 0,-4-4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1:58.4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323 169 7567,'0'-15'-418,"0"-1"0,0 1 765,0 0 1,0 4 279,0 1 0,0 8-442,0 2 0,0 7 0,0 10 0,0 4-74,0 4 1,0 5 0,0 0-1,0 3-98,0 3 1,0-2 0,0 5 0,0 0-178,0 1 0,0-5 0,0 5 0,0-3 8,0-3 1,0 1-1,0-3 1,0-1-666,0-7 0,0-5 821,0-4 0,7-7 0,1-1 0</inkml:trace>
  <inkml:trace contextRef="#ctx0" brushRef="#br0" timeOffset="349">108 185 8289,'-24'-23'-189,"2"11"1,6-3 0,1 1 347,0 1 0,6-3 1,4 1 125,3 0 1,11 4 0,6 3-1,9-1-150,5 1 0,4-1 0,2-1 1,6 5-109,4 3 0,3 2 1,-1 0-1,3 0-260,-1 0 274,-4 7 0,13 1-253,-7 8 248,0 6 1,-4-2-1,-3 10 1,-3 2 57,-5 0 1,-5 8 0,-7-1 0,-9 2 95,-8 0 0,-7-3 0,-5 6 0,-9 6-19,-10 2 0,-3 0 0,-14 1 0,-4-4 144,-4-4 0,-1-4 0,-3-2 0,2-7-75,1-4 1,9-8-1,-6 2 1,2-3-288,8-5 1,4-9 0,8 0-959,4-3 0,11-9-717,5-3 1722,17-4 0,5-8 0,14-2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20:14.81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218 102 8172,'-8'-7'-8,"-5"4"58,3-7 0,4 1 0,-1-4 143,1 3 1,4 2 0,-3 3-28,4-5 0,7 4-65,4 1 0,3-1 1,1 1-1,1 2-172,-1 1 0,1 2 0,-1 0 0,1 0 52,-1 0 1,1 5-1,-3 1 1,0 1 26,-3-1 0,1 5 1,3-1-1,-2 3 11,-1 2 1,-5-1 0,3 2 0,-2 2 26,-3 1 0,-1 5 0,-4-3 1,-2 2-12,-6 3 1,2 1-1,-3 2 1,-4 0-35,-3 0 0,-3-5 0,4-1 0,-4-1 3,-2 1 0,4-5 1,-4 1-1,2-3 22,4-1 1,-1-6-1,0-1 1,-1-1 29,1-4 0,2-1 0,2-2 35,-1 0 1,1-7-77,-1-3 0,5-2 1,2-3-82,2 1 1,1 4-1,5 0-76,0-1 0,2 0 0,1-1 0,3 4 64,2 2 1,2-1-1,5 4 1,-1-2 46,1 2 1,-1 2-1,1 1 1,1 0 16,3 0 1,-3 0 0,5 1-1,-2 4-5,1 5 0,4-2 0,-3 1 0,1 3-31,4 1 1,-3 1-1,-1 1 1,1-1-49,-1 1 0,-2-6 1,2-1-1,-1 0 13,-3 0 1,-2-4 0,-1 2-1,-1-1-688,1 0 773,-7 0 0,11-5 0,-3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40:02.158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20 0 7316,'-3'4'-1441,"2"0"1375,-1-2 1,1-1 177,1 3 0,-2-1-84,0 1 1,0-2 0,1 1-21,-1 0 0,1 0-10,-1-1 1,2 0-88,0 2-65,0-3 78,0 2 76,2-3 0,-1 0 0,5 0 0,-3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40:22.015"/>
    </inkml:context>
    <inkml:brush xml:id="br0">
      <inkml:brushProperty name="width" value="0.11429" units="cm"/>
      <inkml:brushProperty name="height" value="0.11429" units="cm"/>
      <inkml:brushProperty name="color" value="#008C3A"/>
    </inkml:brush>
  </inkml:definitions>
  <inkml:trace contextRef="#ctx0" brushRef="#br0">567 0 10691,'0'8'-2157,"0"-1"2320,-7-7 0,4 5-66,-7 0 1,5 1 0,-4-5-6,2 4 1,0-1 0,2 6-32,-5 2 1,-4-4 0,1 3-1,1 0-5,2 3 0,-6 3 0,-4 2 1,0 3-9,-3 2 0,5 1 0,-6 6 0,0 0-36,0-1 0,4 3 0,-2 1 0,1 1 33,3-1 0,6 0 0,-5-1 0,5 1-62,0 0 1,3-9 0,1 9 0,-1 0-32,1-1 0,3 1 0,-4 0 0,1 3-14,-1 2 0,4-3 1,-5 5-1,0 1 18,1 3 1,-3 1-1,5 0 1,1 1 4,-1 4 0,0-7 1,4 4-1,-2 0 0,1-1 1,2-2-1,2 4 1,0-3 16,0-21 10</inkml:trace>
  <inkml:trace contextRef="#ctx0" brushRef="#br0" timeOffset="4002.36">244 2273 8861,'24'39'-8,"-1"6"-2,3-1-3,-1 2 0,1-4 0,3 8 0,-2-4 11,-1 0 1,-4-7-1,5 8 1,2-1 1,-2-3 0,-1-1 0,1 3 0,-2-1 10,3 2 1,-5-9 0,1 8 18,-2-6 1,2 2 0,-5-4 0,-2 2 0,2 2-5,-2-2 0,-2 5 0,-3-5 1,-2 2 31,2 0 0,-5-2 1,0 4-1,-2-2-25,0 1 1,0-3-1,-5 2 1,0 2 2,0 1 1,0-3-1,0-2 1,0-2-4,0-3 1,-2 0 0,-1 0-1,-4 4-34,-1 1 0,-1-8 0,-3 3 1,2 0-6,-2-2 1,4 5 0,-3-1-1,-1 0-11,-1 1 0,-3-4 0,1 2 1,0-1 6,0 2 1,8-15 3</inkml:trace>
  <inkml:trace contextRef="#ctx0" brushRef="#br0" timeOffset="-47633.74">554 5012 9562,'-7'33'21,"-2"-4"2,-3 3-1,4 1-15,1-1 0,0-6 0,4 8 1,-2 0-16,1-2 0,-3 2 0,2-2 0,2 2 17,1 1 0,-3-5 0,0 8 0,2-3 9,1-1 0,2-5 0,0 7 0,0-2-13,0 2 0,0-9 0,2 4 0,1-2-14,2-1 1,5 5 0,-3 1 0,2 3-6,3 2 1,1-3 0,2 3 0,1 0 9,-1 1 1,0-8-1,1 5 1,1 4 19,3 0 1,-3-4 0,5 1 0,-1-2-15,-1-2 1,2-11 0,-3 8-1,1-4 18,-1-3 1,-2 0 0,-2-5 0,1 1-12,-1-1 0,0 0 1,2-1 4,4 3 1,-9-1 0,3-5-1,-1 1 3,-1-1 1,3-5 0,-1 0-1,0 1-13,1-3 0,-1 6 0,0-2-8,0 6 1,1-6 0,-1 4-1,-1-3 2,-4 1 0,4 1 0,-4 1 0,2-1 1,-2 0 1,3 0-1,-4 1 1,1-1 7,0 0 1,-6 1-1,3-1-4,-1 0 0,-4-4 0,3-1-423,-3 2 0,-2-4-952,0 2 1372,0-6 0,0 3 0,0-7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40:09.198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206 7 7282,'4'-4'255,"-2"2"317,-2 2-246,3 0 32,-2 0-72,2 0-216,-3 2 1,0 2-12,0 2 0,-1-2 0,0-1 18,-1 0 0,-1-2 0,3 3 0,-2-1 0,1 2 0,-2-2-4,0 1 0,2 1 0,-1-1 30,-1-1 0,1 3-75,-2-2 0,2 1 0,-2 0 1,2 0 8,0 0 1,1-2-1,-1 2-25,0 0 1,-1-3 0,2 1 4,-1 0 0,-1 0 1,1 2 11,0-1 0,-1-2 0,2 3-16,-1 0 0,-1-3 0,2 1 18,-2 0 0,1 0 1,0 2 1,0-1 1,-1-2-6,1 3 0,1-1-16,-4 2 1,4-1-1,-2-2 1,1 1 7,0-1 0,0-1 0,1 2 5,-1-1 1,1 0 0,-1-1-12,1 2 1,-1 0 0,0 0 13,1 1 1,-1-1-32,0 0 1,1 0 14,-4 2 0,4-1 0,-1-1-7,1 1 0,-1-1 0,0 0-4,0 1 0,2-2 0,-1 1 12,-1-1 1,1 2-12,-1-1 1,-1 2-5,1 0 1,0-2 0,1 0 0,0 0-3,-2-1 0,1-1 0,2 3 2,0 0 0,0-2 1,-2 1 4,0 1 0,0-1-3,2 0 1,-2 1-1,0 1 0,-1-2 0,3 1 0,-2-1 0,1 0 0,-1 0 0,1 1 0,1-1 0,-1 0-1,-1 1 0,2-1 2,-3 0 0,2 0 1,0 1 0,-2-1 0,1 0-2,2 3 1,-2-3-1,0 0 0,1 1 0,0-1 0,0-1 0,-1 0 1,1 0-1,-1-1-1,1 2 1,1 0 0,0-1-1,-2 0 0,1 0 1,-1-1 0,1 2 0,1 2 0,-1-2 0,0-1 0,-1-1 0,0 0 0,2 2 0,0-2 0,0 3 0,-1-2-8,-1 1 7,1 2 0,-2-4-98,3 2 0,0-2-121,0 2 0,-1-2-199,-1 0 0,2-1-86,-3 1 505,3-1 0,0 5 0,0-3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40:33.799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7 46 7918,'0'-4'-235,"0"1"241,0 0 0,0 2-355,0-3 419,0-1 1,-1 0-1,0 0 187,-2 1 1,1 1 423,2-1-149,0 3 289,0-2 1,2 4-1,1 1-712,-2 2 0,0 2 1,-1-1-1,2 0-2,0 0 0,0-1 0,-2 2 0,1 1-29,1-1 1,-1 1 0,1-1-1,-1 1 5,-1 2 0,0-2 0,2 1 1,0-1-8,-1 0 1,0 1-1,-1 1 1,1-1-3,1-1 1,-1-1 0,1 1-1,-2-1-12,0 1 1,0-1 0,1 0 0,1 1 16,0-1 0,0 1 0,-2-1-32,0 1 1,2-3-1,0 0 1,0 1-4,-2 1 1,0-2 0,1 0 0,0-1-10,2 1 1,-1 0-1,-2 2 18,0 1 1,0-3-1,2 0-51,0 1 0,0-1 1,-2 0-1,1 0 5,1 0 1,-1 2-1,1-2 9,-2 2 1,0-2-1,1 0 1,1-1-9,0 1 0,0-2 0,-2 2-5,0 1 0,1 1 4,1 0 0,-2 1 0,3-1-4,-3 0 0,0-1 0,1-1-3,1 1 0,-1-1 0,1 0-5,-1 1 0,-1-2 0,0 2 1,3 0 0,-3-2 8,2 1 1,-1 1 0,0 0-5,1 0 1,-1 0 8,1 0 1,-1 0-6,1 2 1,-1-3 0,1 0-19,-1 1 1,-1-1-1,1-1-12,1 0 1,-1 2 19,1 0 1,-1 0 0,1 0 0,0-1 0,0-2-8,-2 2 0,1 0 0,0 1-14,1-1 1,0-2 0,-2 3 1,0 0 0,0-2 0,0 1 1,2-2-1,0 3-3,0 0 0,-1-2 0,-1 1-13,2-1 1,-1 0 0,1-1 6,-1 2 1,-1 0-1,1-1 6,1 0 1,-1 0-1,1-1 7,-2 2 1,1-1-1,1 0-33,0 0 1,1 0 22,-1 4 1,-2-3-1,3 0 23,0 1 0,-2-1 0,1 0 1,1 0 0,0 2-48,0-2 1,-1 2 12,3-2 1,-3 1 0,1 0 26,0 0 0,1-1 1,-1 2-29,1-2 1,-3-1-1,2 0 38,0 1 0,-2-1 1,2 1-1,-1 0-18,0-1 1,1-1 0,-2 0 15,1 1 0,0-1 0,-1 1 1,1 1-45,0-1 1,1-1 0,-2 1-30,1-1 0,0 0 0,-1 1 61,1 0 0,0 2 1,1-3-49,0 2 0,-1-2 1,-1 2-176,1-1 0,-1-1 118,1 1 0,-1-3 0,1 3-1886,0 0 638,0-2 1372,1 2 0,-3-1 0,3 2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5:42:26.85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109 228 8053,'-11'0'0,"0"0"39,1 0 0,-1 0 0,0 0 159,0 0 0,4 0 1,-1 1-134,0 3 1,2 2 0,0 6 0,1 1 24,3 2 0,0 5 0,2 1 0,0 4-16,0 3 0,5 1 0,2 4 0,3-2-204,1-2 1,5-1-1,2-5 1,2 0 127,2-3 1,1-5 0,1-2-1,2-4-46,-2-6 1,0-3 0,0-3 0,3-6 20,1-4 1,-6-5 0,1-6-1,-2-3 2,-1-1 0,-2-2 1,0-4-1,-4-1-20,-1 0 0,-4 6 0,0-5 0,-3 0 49,-1 0 0,-2 7 1,-4-5-1,-3 3 120,-3 1 1,-6 3 0,-3-2 0,-1 3-27,-2 3 0,-3 11 0,-2 0 0,-2 4 16,2 3 0,0 3 0,0 4 0,-3 5-99,-1 4 0,3 5 0,-2 7 0,2 6-275,1 4 1,7 0-1,-5 5 1,3 1-747,2 1 1,6-2 1005,7 0 0,3-5 0,1 3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267"/>
    </inkml:context>
    <inkml:brush xml:id="br0">
      <inkml:brushProperty name="width" value="0.11429" units="cm"/>
      <inkml:brushProperty name="height" value="0.11429" units="cm"/>
      <inkml:brushProperty name="color" value="#008C3A"/>
    </inkml:brush>
  </inkml:definitions>
  <inkml:trace contextRef="#ctx0" brushRef="#br0">567 1 10691,'0'8'-2157,"0"-1"2320,-7-7 0,4 5-66,-7 0 1,5 1 0,-4-5-6,2 4 1,0-1 0,2 6-32,-5 2 1,-4-4 0,1 3-1,1 0-5,2 3 0,-6 3 0,-4 2 1,0 3-9,-3 2 0,5 1 0,-6 6 0,0 0-36,0-1 0,4 3 0,-2 1 0,1 1 33,3-1 0,6 0 0,-5-1 0,5 1-62,0 0 1,3-9 0,1 9 0,-1 0-32,1-1 0,3 1 0,-4 0 0,1 3-14,-1 2 0,4-3 1,-5 5-1,0 1 18,1 3 1,-3 1-1,5 0 1,1 1 4,-1 4 0,0-7 1,4 4-1,-2 0 0,1-1 1,2-2-1,2 4 1,0-3 16,0 0 0,6-9 1,0 9-1,3-1-11,3-1 0,1 2 1,1-2-1,0 0 0,1 2 1,-3-8 0,8 8 0,-1-2 6,1 0 0,-3-3 0,6 0 0,-3 1 15,0 2 1,8 2 0,-5-1 0,3-1-3,-1 2 0,1-4 0,3 8 0,-2-4 11,-1 0 1,-4-7-1,5 8 1,2-1 1,-2-3 0,-1-1 0,1 3 0,-2-1 10,3 2 1,-5-9 0,1 8 18,-2-6 1,2 2 0,-5-4 0,-2 2 0,2 2-5,-2-2 0,-2 5 0,-3-5 1,-2 2 31,2 0 0,-5-2 1,0 4-1,-2-2-25,0 1 1,0-3-1,-5 2 1,0 2 2,0 1 1,0-3-1,0-2 1,0-2-4,0-3 1,-2 0 0,-1 0-1,-4 4-34,-1 1 0,-1-8 0,-3 3 1,2 0-6,-2-2 1,4 5 0,-3-1-1,-1 0-11,-1 1 0,-3-4 0,1 2 1,0-1 6,0 2 1,3-2-1,0 4 1,-2-3-1,2-1 1,0-3-1,-3 7 1,1-3 3,4-1 0,-3-8 0,2 8 0,-2 0 21,-3-2 0,6 1 1,2-3-1,-1 2 8,1 4 0,-1-7 1,-3 3-1,4 1-15,1-1 0,0-6 0,4 8 1,-2 0-16,1-2 0,-3 2 0,2-2 0,2 2 17,1 1 0,-3-5 0,0 8 0,2-3 9,1-1 0,2-5 0,0 7 0,0-2-13,0 2 0,0-9 0,2 4 0,1-2-14,2-1 1,5 5 0,-3 1 0,2 3-6,3 2 1,1-3 0,2 3 0,1 0 9,-1 1 1,0-8-1,1 5 1,1 4 19,3 0 1,-3-4 0,5 1 0,-1-2-15,-1-2 1,2-11 0,-3 8-1,1-4 18,-1-3 1,-2 0 0,-2-5 0,1 1-12,-1-1 0,0 0 1,2-1 4,4 3 1,-9-1 0,3-5-1,-1 1 3,-1-1 1,3-5 0,-1 0-1,0 1-13,1-3 0,-1 6 0,0-2-8,0 6 1,1-6 0,-1 4-1,-1-3 2,-4 1 0,4 1 0,-4 1 0,2-1 1,-2 0 1,3 0-1,-4 1 1,1-1 7,0 0 1,-6 1-1,3-1-4,-1 0 0,-4-4 0,3-1-423,-3 2 0,-2-4-952,0 2 1372,0-6 0,0 3 0,0-7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2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8132 352 7885,'-15'0'0,"-2"-2"22,-4-3-333,4 4 1,-5-8-1,7 4 1,0-3 207,-1-1 1,-1-5-1,-2 6 1,-1-2 160,1 0 0,1 1 0,-1-3 0,-3 2-58,-2-2 1,-2-2 0,-4-1 0,-1 0 2,1-1 0,-8 1 0,-3 0 1,-5-1 23,-5 1 1,2 2 0,-9 1 0,-5 1-22,-7 0 0,4-1 0,-2 0 1,-5 3 2,-4 2 1,4-3-1,-9 5 1,-1 2 37,1 1 0,4 2 0,-9 0 1,-1 0-10,-2 0 0,1 7 0,1 1 0,-4 2-24,-2 1 1,1-1 0,42-3 0,-1 0 0,1-1 0,-1 1-7,-1 1 0,2-1 0,-44 5 1,41-2-1,0 1 0,0-2 0,-1 0 7,-3 2 0,1-1 0,5-1 1,0 1-1,-3 2 0,-1 1 1,1 1-1,0-1-22,-1 2 0,1-1 0,5-1 0,0 0 0,-6 0 1,-1-1-1,3 2 0,1 0 22,1 0 1,0 1-1,-40 10 1,41-12 0,-1 0-1,0 0 1,0 1-12,0 0 0,2 1 0,-44 15 0,1-1 0,-3 0 7,47-13 0,0-1 1,-40 12-1,40-9 0,-1 0 1,3-1-1,-1 0 10,1 1 0,1 0 1,-36 10-1,-7 7 0,1 0-6,1 3 1,9-3 0,0 5 0,-1-1 2,1 0 1,7 2 0,-6 3-1,4 0 0,5 2 1,10-8-1,-5 7 1,0 0-12,0-1 0,9-1 1,-6 1-1,2 5-3,-1 4 1,4-2 0,-8 3 0,0 1 13,0-1 0,9 4 1,-7 7-1,-1 3 24,-2 2 1,4-7 0,-3 5 0,0 3 16,0 1 1,4 1-1,-6 2 1,4-1-14,-1 3 0,10-7 0,-8 10 1,4 1-15,2 3 0,8-8 0,-2 4 1,2 2-10,3 1 0,8-1 0,-1 2 1,4-3-1,1-1 0,5-8 0,1 8 0,-1 1-74,3 3 1,0-8 0,8 3 0,0-1 44,0 0 1,4-8 0,3 5-1,1-4 2,4-1 0,1-2 0,2 5 1,0 2 1,0-2 1,2-5-1,1 0 1,4-1 52,1-3 0,8-2 0,4 4 1,0-3-54,3-3 0,0-9 0,6 13 1,0 1 0,2-2 1,-7-5 0,10-4 0,0 2-1,-2 4 1,7-9 0,-1 5 0,1-5-1,2 0 1,-9-8 0,14 3 0,-2 0 1,0 3 1,-1-10-1,0 2 1,1-2-4,-2-3 0,3-4 0,2 7 1,3-1-19,-1-4 1,-8-2 0,8-1 0,2-1 6,2 1 1,-7-6 0,3-1 0,2 2 5,2 3 0,3-7 0,4 9 1,-1-4 14,3-3 0,-8 3 0,11-5 1,-1 0-3,-1 0 0,2 0 1,-2-3-1,2 1 12,-1-1 0,-4-2 0,6-2 0,-1 1-38,1-1 1,-6 0 0,3 1 0,-2-1-13,-3 0 1,1 1 0,4-1 0,2 2-12,0 3 1,-4-1 0,9 7 0,1-1 35,4-1 0,-10-2 0,8-8 1,0-2-25,-2-2 0,-2-5 0,-1 5 0,-2 0 5,-1-1 1,-11 3-1,7-5 1,1-1 44,2 1 1,-4-2 0,3-3-1,-2 1-61,-3 3 1,1-1 0,6-5 0,3 1 43,2 4 1,-9-3-1,4 3 1,1-3 6,2-2 1,-6 0-1,2 0 1,3 0-9,1 0 0,0 0 1,5 2-1,3 3-16,3 5 1,-10-3 0,8-2-16,-2-3 1,-4-1 0,-1 3 0,-5 1 0,-1-2 79,-1-1 1,-3-2 0,-4 0 0,2 0-26,0 0 1,-10 0 0,9 0 0,-2 0 1,1 0 1,-2-2 0,1-1 0,-1-2-33,1 1 1,-2-3 0,3 1 0,2-1-11,-1 0 0,-9-3 1,10 3-1,-4-1-10,3-4 0,-3 3 0,0 1 0,1-1-45,-1 1 1,-3 3 0,2-4 0,-2 2 42,-1 4 0,-5 1 0,10 2 0,-2 0 9,-4 0 1,-1 0 0,-4 0 0,-2 0 5,-1 0 1,-5 0 0,3 0 0,0 0 42,0 0 0,-5 0 0,1 2 0,-5 1 41,1 2 1,-9 2 0,9-3 0,-4 1-66,-3-2 0,4 0 0,-4 1 0,0 1 9,-3-2 0,1 4 0,-2-2 0,1-1-27,1-3 1,-4-1 0,6 0 0,-2 0-2,-3 0 0,0 0 1,-1 0-82,3 0 61,-1 0 0,-3 0 0,2 0 1,3 0-65,2 0 0,-5 0 0,1 0 0,-1-1 13,1-4 1,-3 3 0,2-5-1,-4 2-79,1 0 162,-11 0 0,22-2 0,-10-2 0</inkml:trace>
  <inkml:trace contextRef="#ctx0" brushRef="#br0" timeOffset="1">490 189 8262,'-15'0'335,"1"-2"0,2-1 811,2-2-873,7-7 1,-2 10 0,11-1-1,8 6 77,5 7 1,8 11 0,-1 5 0,5 6-106,4 9 0,0 2 1,6 13-1,1 2-191,3 2 0,1 8 1,0 4-1,2 5-119,3 5 1,0-5 0,2-2-1,-8-14-50,-6-13 0,-10-10 0,-9-11 1,-3-3 8,-1-2 0,-6-1 0,0-6-779,2 0 189,-5 1 9,0-8 1,-7-3 0,0-10 151,0-5 1,-5-4-1,-2-3 1,-2-3 179,-2-6 0,2-5 0,-1-3 355,-2-2 0,-9-6 0,-3 2 0</inkml:trace>
  <inkml:trace contextRef="#ctx0" brushRef="#br0" timeOffset="2">1182 327 8116,'-5'-15'232,"0"0"0,-2 6 177,2 4 0,1 5 0,-4 5 0,-1 5-111,1 4 0,-2 10 1,-6 7-1,1 10 29,0 8 1,-6 6-1,-1 6 1,-2 3-125,-3 2 0,-2-1 1,-1 5-1,5-2-123,4-3 0,3-7 1,1-5-1,-1-3-153,5-6 1,3-9 0,-1-5 0,6-6-229,3-2 1,1-10 0,-3 4-997,-1-3 1,2-6-1317,8-2 2613,-3-10 0,11-10 0,-4-9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273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12 323 8566,'-6'-2'-298,"2"-2"181,3-3 0,1 0 0,1 0 0,3-1 89,3 2 1,5-5-1,2 4 1,3-3-122,0-2 0,0 1 0,5 0 0,2 2-94,0 2 0,2-1 0,-1-2 243,2 2 0,5-2 0,-2 4 0</inkml:trace>
  <inkml:trace contextRef="#ctx0" brushRef="#br0" timeOffset="1">553 173 8134,'1'-6'-102,"3"2"1,-2 3 74,6 1 0,-4 0 1,3 0-1,2 0 3,2 0 0,0 0 0,2 0 0,1 0-491,1 0 1,6 0 514,-2 0 0,8 0 0,2 0 0</inkml:trace>
  <inkml:trace contextRef="#ctx0" brushRef="#br0" timeOffset="2">1058 185 8217,'12'0'-34,"-1"0"1,1 1-43,-1 3 0,1-2 0,-1 5 56,1-2 0,-4 2 0,-2-1 0,0-1-37,1 0 1,-3 0 0,3-3-275,2 2 1,1 4-1,3-3 331,3 1 0,-4-3 0,5 2 0</inkml:trace>
  <inkml:trace contextRef="#ctx0" brushRef="#br0" timeOffset="3">1576 265 8217,'11'0'-16,"1"0"0,-1 0 1,0 1-1,-3 2-300,0 1 0,-4 0 1,4-4 218,1 0 1,-3 0 0,2 0-99,1 0 0,-3 3 0,2 1 0,1-1 195,1-2 0,1-1 0,1 0 0</inkml:trace>
  <inkml:trace contextRef="#ctx0" brushRef="#br0" timeOffset="4">2059 277 7789,'11'0'-535,"1"0"1,-1 0 495,1 0 1,-5 0 0,0 1 280,-2 3 1,0-3-202,-1 3 0,2-3-795,6-1 754,-1 0 0,1 0 0,-1 0 0</inkml:trace>
  <inkml:trace contextRef="#ctx0" brushRef="#br0" timeOffset="5">2542 231 8074,'11'0'-1214,"1"0"970,-1 0 0,-3 0 0,-1 0 244,2 0 0,-2 0 0,0 0 0,1-6 0,4 0 0</inkml:trace>
  <inkml:trace contextRef="#ctx0" brushRef="#br0" timeOffset="6">2864 173 8217,'11'-1'0,"1"-2"-106,-1-1 0,-3 1-246,-1 3 0,1 0 143,4 0 0,-6-2 1,-1 0-140,0-2 0,-2 0 348,4 4 0,0-1 0,2-2 0,-2-1 0,-3 1 0,3 1 0,-1 0 0,0-2 0,2-5 0,4 3 0</inkml:trace>
  <inkml:trace contextRef="#ctx0" brushRef="#br0" timeOffset="7">3243 35 8217,'11'0'-45,"1"0"0,-4 0 0,-1 0-568,2 0 1,-2 0 613,0 0 1,-3-1-193,4-3-96,-6 3 0,3-6 287,-5 4 0,0-4 0,0-4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281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12 70 7862,'0'-8'-1649,"-2"2"1628,-2 1 1,3 0 284,-3 1 178,3-3-210,1-4 1,0 3 340,0 1-359,0 4 0,1-2-137,3 5 0,-1 0 1,4 0-79,2 0 1,0 1-1,0 2 1,-1 1-91,1-2 0,1-1 0,2 1 1,-1 0-107,1 2 1,0 1 0,2-2 0,2 1-26,-2-2 222,-1 5 0,3-1 0,2 5 0</inkml:trace>
  <inkml:trace contextRef="#ctx0" brushRef="#br0" timeOffset="1">471 150 8034,'6'7'-558,"1"-2"538,3 0 1,2-2-1,1 3 1,1 0-73,1 1 0,6-3 1,-2 3-1,2 1 9,2-2 1,0 3-1,0-4 1,0 0 82,0 1 0,5 2 0,2-1 0</inkml:trace>
  <inkml:trace contextRef="#ctx0" brushRef="#br0" timeOffset="2">1046 288 8288,'12'4'-319,"-1"0"0,-3 4 0,0-4 277,1-2 1,-3 3 0,2 0 134,1 2 1,-3-5 0,2 2-1,1-1-20,1 0 1,1-1 0,1 2 0,-1-2-329,1 2 1,1-3 0,1 4 0,2-1 28,2 0 1,1 0-1,4-3 1,0 2 225,0 1 0,0-1 0,5-3 0,2 0 0</inkml:trace>
  <inkml:trace contextRef="#ctx0" brushRef="#br0" timeOffset="3">1656 392 8288,'6'11'15,"3"-3"0,-4-2-423,2-1 1,-4 3 341,5-4 0,-2 1 1,3-2-1,-1 0-43,1 0 0,1 0 0,2-1 0,-1 2-12,1-1 1,-1-2 0,2 0 0,1 2 52,1 0 0,6 1 1,-3-4-1,1 0 68,0 0 0,-1 0 0,2-1 0,-1-2 0,2 0 0,-5-1 0,6-1 0,-4-2 0</inkml:trace>
  <inkml:trace contextRef="#ctx0" brushRef="#br0" timeOffset="4">2185 449 8288,'19'4'-738,"0"0"0,0-1 0,-1-2 1724,-3-1-522,-2 0 1,-1 0-435,-1 0 1,-3 0 0,-1 0-1,2 0-110,2 0 1,0 0 0,1 0-1,-1 0-247,1 0 0,0 0 0,2 0 0,2 0 327,-2 0 0,-1 0 0,3-5 0,2-2 0</inkml:trace>
  <inkml:trace contextRef="#ctx0" brushRef="#br0" timeOffset="5">2840 426 8288,'1'11'-245,"3"-4"0,-1 2-363,4-5 1,1 0 416,3-4 1,1-1 0,-1-2 190,1-1 0,-1-4 0,1 3 0,-1-1 0,1-2 0,-1-3 0</inkml:trace>
  <inkml:trace contextRef="#ctx0" brushRef="#br0" timeOffset="6">3288 334 8288,'8'0'-403,"0"0"0,-5 0 1,5-1 202,1-3 0,-3 3 0,2-4 67,1 0 1,-3 2 132,2-4 0,0-1 0,3-4 0</inkml:trace>
  <inkml:trace contextRef="#ctx0" brushRef="#br0" timeOffset="7">3576 173 8288,'7'-1'-912,"1"-3"0,0 2 1021,3-6 1,-3 6-485,0-2 375,-6 2 0,8-3 0,-3-1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2:12.06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16 108 7912,'0'-11'-340,"0"1"1038,-7 7-505,5-4 0,-3 7 1,9 2-1,3 1-245,1 2 0,-3 7 0,5-3 0,2 1-64,2 0 0,1 0 1,-1 6-1,-2-1-54,-2 0 1,1 1 0,4-1 0,0 1-70,1-1 0,-1 0 0,0 1 0,-1-1-129,-4 0 368,4 1 0,1-1 0,9 1 0</inkml:trace>
  <inkml:trace contextRef="#ctx0" brushRef="#br0" timeOffset="372">354 46 8224,'-13'-10'-84,"2"0"0,-1 5 847,7-6-255,-7 8-460,11-4 1,-6 9 28,7 3 1,0-2 0,0 8-8,0 0 1,-2 3 0,-1 1 0,-4 3 5,-2 2 0,-1-1 0,-5 5 0,-1 0-1,1 0 1,-2 1-1,-2 4 1,-2 0-96,3 2 1,-5-9-1,3 7 1,1-3-143,2-2 1,2-5 0,1 1-1,2-3-391,2-1 0,6-6-892,-1 0 1445,4-7 0,7 4 0,3-7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289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22 161 6646,'-5'7'1467,"0"1"-1455,0-4 0,1-1 102,1-6 0,3 2 1,2-5-1,1 1 14,1-2 1,2-1 0,1 1-1,2 1-117,1 1 0,-2 0 0,3-2 0,-2 1-50,1 1 0,-1 3 1,3-3-1,-1 0 16,-1 0 0,-1 1 0,0 2 0,2 0-465,1 0 1,-1 1 0,0 1 487,0 0 0,6 0 0,0 0 0</inkml:trace>
  <inkml:trace contextRef="#ctx0" brushRef="#br0" timeOffset="1">450 31 5841,'8'-1'1863,"0"-1"-1266,-1 0 0,1-1 0,0 2 1,2 0-313,0-2 1,4 0-1,1 1 1,3-1-458,1 2 0,-1-1 0,2 0 0,2 0 28,0 0 0,-3 1 1,-1 1-1,-1 0-2734,1 0 2878,-5 0 0,4 4 0,-5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29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141 71 8118,'-21'14'6,"0"0"0,-1 1 197,3 4 0,0 3-28,5 6 0,-1 9 0,10 4 43,2 2 0,2-1 1,1 8-1,3 0-217,6-1 1,3-3 0,15-1-1,2-6-150,1-7 1,6-7 0,0-5-1,1-2-62,0-6 0,1-7 0,4-1 1,0-2 79,0-2 1,-7-6 0,-2-5-1,-2-6 80,2-7 1,-8-4 0,1-4 0,-4-6 35,-5-2 1,-6 1 0,-3 0 0,0-1 283,-1 1 0,-4 0 1,2-3-1,-6 0 140,-9 0 1,-1 4-1,-12 3 1,-2 0-157,-1 4 0,-9 8 0,0 4 0,-3 4-185,1 1 0,4 6 0,-2 3 0,0 4-423,4 1 1,2 8 0,2 4 0,4 7-391,4 2 0,4 3 0,2 4 745,4 0 0,3 6 0,6 2 0</inkml:trace>
  <inkml:trace contextRef="#ctx0" brushRef="#br0" timeOffset="1">505 939 8063,'0'-9'-729,"0"-1"731,0-1 1,0-1 341,0-2 1,0 0 501,0 0-665,0 6 0,1 2 0,2 7-41,2 4 1,0 3 0,-5 7-1,0 6-8,0 7 0,0 1 1,0 9-1,0 0 8,0 3 1,4 6-1,1-1 1,0 2-121,1 5 0,-5-6 1,4 7-1,-2-2-122,2-2 0,-4-8 0,6 1 1,-3-2-14,1-7 1,0-3 0,-5-3-238,0 0 1,0-6-703,0-4 340,0-8 1,1-6 713,4-8 0,-4-4 0,6-6 0</inkml:trace>
  <inkml:trace contextRef="#ctx0" brushRef="#br0" timeOffset="2">603 1793 7996,'7'-6'-213,"0"3"324,-7-7 0,0 6 1,1-4 715,4 2-647,-4 1 1,6 7-1,-9 2 1,-1 6-3,-2 2 0,-6 4 0,2 2 0,-3 7-20,-2 6 0,-5 0 0,-1 7 1,0 1-18,-1 1 1,-4 2-1,4 0 1,-3 2-18,1 2 0,6-7 1,-2 2-241,4-6 0,1-4 0,1-6 0,4-3 0,3-3-450,-1-7 1,7-4-8,0-8 1,2-6-1,6-4 1,0-2-258,-1-2 0,3-2 830,4-2 0,0-4 0,0-6 0</inkml:trace>
  <inkml:trace contextRef="#ctx0" brushRef="#br0" timeOffset="3">519 1933 7996,'7'-14'110,"4"0"1,-4 2-1,0 2 595,4 6 1,-3 2-497,1 2 1,-4 6 0,4 4-25,2 2 0,-3 2 0,1 2 0,2 1-26,2 1 1,2 3 0,2-3-1,2 4-85,-2 0 1,-1 0 0,-1-5 0,2 3-130,2 2 1,1-4 0,-3 4 0,4-2 3,0-3 0,-7-1 0,3-4 1,-1-1-46,-5-1 1,3-6 0,-5 4-1269,4-2-707,-6-1 2071,0-5 0,-7-6 0,0-2 0</inkml:trace>
  <inkml:trace contextRef="#ctx0" brushRef="#br0" timeOffset="4">519 1261 8010,'-7'9'0,"0"1"189,-1 0 0,-5 4 0,4 5-40,-3 4 0,-4-1 0,-1 2 1,-3 2 16,-2 5 1,3 5-1,-2 4 1,0-1-179,4-1 0,0-6 0,2 4 0,-1-2 77,4-3 1,5-7 0,0-6 0,0-2-1204,4-2 1,3-6 1137,5-4 0,3-2 0,6-2 0</inkml:trace>
  <inkml:trace contextRef="#ctx0" brushRef="#br0" timeOffset="5">603 1317 8010,'0'14'522,"1"0"1,4 0 0,3 0-243,-1 0 0,11 1 0,-4 3 0,3 0-65,3-1 0,-3 0 0,6 1 0,2 0-269,2-1 1,1-1-1,-2-2 1,-1 0-255,-2 0 1,1-5 0,2-1-302,-3-2 1,-2-1-1,-7-5-1464,0 0 2073,-7 0 0,6 0 0,-5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3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 30 7881,'0'-6'-124,"-1"-1"197,-2-1 47,2 3 0,-4 2 0,5 7 12,0 7 1,0-1 0,0 5 0,0 0-66,0 2 0,0-1 1,0 1-1,0 2-6,0 4 1,-3-4 0,-1 3 0,2 0-44,1-1 0,1-1 0,0 2 1,0-2 18,0-3 1,0-3-1,0 2 1,0 0-176,0-1 1,0-4 0,0 1-238,0 1 0,0-4-816,0-2 1191,0-5 0,0 3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30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181 181 8197,'-5'14'-72,"0"0"1,-4-4-184,4-1 318,-6-6 0,4 9-48,-7-2 0,0 2 1,0 2-1,0 3 166,0 7 1,0-1-1,1 11 1,2 0-29,2 4 0,4 4 0,-3 3 0,2 2-102,3-2 0,8-6 1,6-5-1,6-3-77,6-5 1,4-2 0,1-3 0,1-7-20,4-7 0,-2-6 0,6-1 0,2 0-173,2 0 1,-4-11 0,-3-3-1,-1-3 156,-2-3 0,-5-3 1,4-8-1,-7-2 33,-4 2 0,-10 0 0,7-2 1,-2-4 67,-3-4 1,-7 4 0,1 1-1,-5-1 355,-5-4 1,1 7 0,-9-6 0,-4 2-32,-3 3 0,0 7 1,-7-4-1,-2 1-168,-1 2 1,-1 5 0,1 6 0,-1 2-222,0 2 1,5 6 0,-7 4-1,4 4-26,1 4 1,4 6-1,2 8 1,2 6-764,3 2 0,8 4 1,4-1-1,4 2-1209,1 1 2024,0-6 0,0 14 0,0-4 0</inkml:trace>
  <inkml:trace contextRef="#ctx0" brushRef="#br0" timeOffset="1">391 713 8197,'1'8'-1423,"2"-2"2698,2 0 0,0-2-841,-5 5 1,1 0 0,2 5 0,2 0-302,-2 0 0,-1 8 0,-2 4 1,0 9 48,0 5 1,4-1 0,1 9-1,-2 1-262,-1 2 0,-2-1 0,0-1 0,0 0-121,0-4 0,0-6 1,0-5-1,0-3-114,0-5 1,0-2 0,0-1 0,0-4-786,0-4 495,6-7 1,-3-3 604,6-10 0,-6-3 0,4-6 0</inkml:trace>
  <inkml:trace contextRef="#ctx0" brushRef="#br0" timeOffset="2">517 1427 8173,'-2'-7'295,"-1"0"236,-2 1 1,-1 5-1,1-3-143,-4 8 1,1 3 0,-1 7 0,-2 2-190,-1 3 1,-7 2 0,0 9 0,1 3-193,-3 4 1,4-1 0,-6 1-1,0 0-102,1-1 1,2 3 0,6-8 0,0-1-93,0-1 0,4-10 0,2 4 0,2-6-439,3-3-91,2-6 1,1-3-1,1-10 1,2-4 199,2-4 1,6-2-1,-3-2 517,-1-2 0,12-12 0,-3 1 0</inkml:trace>
  <inkml:trace contextRef="#ctx0" brushRef="#br0" timeOffset="3">405 1567 8183,'7'0'399,"1"0"390,-3 0 1,3 7-526,6 2 1,0 3-1,1 2 1,2 2-185,2 3 0,6 2 0,-2 7 0,4 0-56,1 0 0,0-4 1,-2-1-1,-1 2-80,-2 1 1,-4-4 0,1-3 0,-3-4-82,-4-1 0,-2-4 1,1-1-177,-3 2 1,-1-5-420,-3-1 1,-4-5-1,4-5-29,-3-4 0,-7-4 761,0-1 0,-6 0 0,4 0 0</inkml:trace>
  <inkml:trace contextRef="#ctx0" brushRef="#br0" timeOffset="4">475 1035 8197,'-28'14'368,"4"2"1,1 3-1,-2 4-47,-1 3 1,2-1-1,2 2 1,1 4-109,-1 3 0,3 3 0,-4 2 0,0-3-145,1-3 0,0-7 0,5 7 0,-2-4 109,2-1 0,6-6 0,3-3-2921,2-4 1976,2-1 0,5-7 0,4-7 768,4-8 0,10-5 0,3-1 0</inkml:trace>
  <inkml:trace contextRef="#ctx0" brushRef="#br0" timeOffset="5">531 1077 8409,'7'7'0,"0"2"457,-1 3 0,-3 7 0,6 0 0,2-2 117,2-2 1,2 6-1,2 0 1,4 3-337,0-1 0,3-4 0,4 4 0,0 0-333,0-1 0,-5 0 0,-1-5 1,0 2-228,-1-2 1,-5-6 0,-1-4 0,-4 1-427,0 0 0,-3-5 0,0 3-735,-2 1 1483,-1-6 0,-5 5 0,0-6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5:28.31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83 11 8548,'7'0'35,"0"0"0,0-1-84,3-2 0,-4 2 1,1-3-1,1 3-4,1 1 1,2 0 0,-2 1 0,-1 1 54,-1 2 1,-2 0 0,3 0 0,-2 3 3,-1 2 1,1 1 0,-2 1-1,-2 2-11,-1 1 1,-1 4 0,0-1-1,0 2-20,0 2 0,-1-1 1,-2 1-1,-4-1-4,-2 1 1,-2-1 0,1 0 0,-1-3 23,-3-3 1,3 0 0,-3 0 0,3-2 55,0-4 0,0-1 0,-2-3 14,0-2 0,-1-1 0,4-2-30,0-2 1,0-3 0,2-4-9,2 0 1,3-1-1,0 1 1,2 0-9,1 0 1,0 3 0,1 0 46,2-1 0,3 0 0,4 0-11,1 1 1,-1 5 0,0-2 0,1 3-43,3 1 0,-2 0 0,2 0 0,0 0-35,0 0 0,1 0 0,-3 1 1,3 2-60,1 0 1,-4 0 0,3-3 0,-1 2-195,0 1 1,-1-2-1,-2 3-270,-1-3 0,0-1 545,0 0 0,1-5 0,-1-1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6:25.003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135 0 8036,'-19'2'-208,"-1"5"0,7-5 0,0 5 498,-2-5-143,6-2 0,-8 0 207,4 0-191,4-9 0,2 7 1,14-5-19,6 5 1,7 2-1,6 0 1,9 2-31,8 5 1,7-5 0,11 7 0,5-3-52,5 1 0,10-1 0,8-3 0,-39-2 0,0 2-74,4 0 1,-1 0-1,0 1 1,1-1-1,1-3 1,1 0 0,1 0-1,-1 0-3,1-1 1,-1 2 0,-5 2 0,-1 0 0,5 1 0,1-1 0,-4-1 0,0 0 1,1 0 0,-1-1 1,37-1-1,5 0 0,-3-3 61,-6-3 1,2 4 0,-2-5 0,4 3 42,-2-3 0,-15 5 0,5-7 0,-6 3 34,-1-1 1,-13 1 0,-1 6-1,-3 0-45,-3 0 0,-5 0 0,3 0 0,-2-2-9,-2-5 0,-14 5 1,9-5-1,-2 5-2,0 2 1,-4 0 0,-3 0 0,-1 0-18,-5 0 1,0 0-23,2 0-4,-4 0 1,-1 0 0,-8 0-14,3 0 1,-5 0-29,2 0 15,-9 0-54,5 0-23,-9 0-124,0 0 173,-9 0 17,7 0 74,-7 0-46,9 0-424,0 0-381,-9 0-736,7 0 441,-7 0 0,7 0 1081,-4 0 0,4 0 0,-16 0 0,7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6:25.004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118 1 7922,'-20'0'-587,"0"0"0,7 0 833,0 0 0,0 6 124,-6 1-184,8-1 0,2-4-94,9 5 1,9-5 0,4 5 0,4-5-24,3-2 0,2 0 1,2 0-1,4 0 13,2 0 0,3 0 0,6 0 0,3 0-88,3 0 1,-3 0-1,6 0 1,0 0-32,4 0 0,-2 0 1,2 0-1,3 0 34,1 0 1,-1 2 0,-1 2 0,3 5 22,-3 2 1,-12-7-1,3 5 1,3-2 8,0-1 1,0 3 0,-9-5 0,0 3 10,1-3 0,-1-2 0,0 0 0,0 3 11,0 1 0,-6 1 0,0-7 0,2 0-13,2 0 0,-5 0 0,1 0 1,0 0 8,-3 0 0,5 0 1,-7 0-1,0 0 2,1 0 0,-1 0 1,-4 0-1,2 0 18,-2 0 1,0 0-1,2 0-20,7 0 0,-5 0 1,-2 0-1,-4 0 1,-2 0 0,-1 2 0,1 2 0,0 3 10,-1-3 1,3-2 0,2-2-28,2 0 0,0 0 0,-6 0 1,-1 0-6,1 0 1,-7 0-1,0 0 1,2 0-6,3 0 1,-5 0-1,0 0-14,2 0 0,2 3 0,3 1 6,0 3 1,-7-1-1,0-6 0,0 0-14,6 0 1,-5 0 5,-1 0 0,-7 0-27,7 0 13,-8 0 6,3 0 3,-8 0-3288,0 0 2024,-8 0 1264,5 0 0,-14 9 0,6 2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6:25.004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726 59 7898,'-11'-9'-515,"0"5"829,5-9 84,3 8-94,-5-12 109,8 15-258,0-7 0,-7 11 0,1 5-42,1 6 1,-3-2 0,-1 2 0,0 4-10,0 7 1,-6 0 0,2 7 0,-2-1-18,2 1 1,-5 1 0,5 8 0,-6-1-34,-7 0 0,4 2 0,-4 5 0,2 6 6,-2 5 0,4-5 0,-4-2 0,4 0-7,2 0 1,-6-4 0,0 4 0,2-2 9,2-4 0,9-3 0,0-2 0,-2 0-21,-2 1 1,-3-1 0,2 0-1,3 0-5,2 0 1,7 3 0,-5-1 0,0 3 8,0-1 0,4-3 0,-3 10 0,1 0-18,5 0 1,-1-5-1,1 3 1,-3-2 18,3-2 0,2-5 0,2 9 0,0-2-12,0-3 0,0-12 1,0 8-1,0-2 15,0 0 1,0-5-1,2-1 1,2-1-18,3 1 0,6-5 0,-7 7 1,1 2-1,2 2 1,-5-5 0,7-1 0,0-1-2,0 1 0,-5-5 0,5 7 0,0 1-39,0 3 0,0-4 0,4-2 1,-2-1-5,2 0 0,-4-6 0,2 3 0,2-3 4,3 2 0,2-5 0,-3 6 0,-2-6 6,-2-1 1,0 0-1,5-1 1,-3 1 0,-2-1 0,0 1 0,7 0 1,-1-1 0,1 1 1,-7-7 0,0 0-1,2 2 0,3 3 0,-5 1 0,0 1 0,2-1-1,2 1 0,-3 0 0,-1-1 0,0 1-3,-2-1 1,6 1 0,-4 2 0,4 4 1,-3-4-1,-4 4 1,1-4 0,0-3 1,-4-4 0,6 3 0,0 4 0,-2-1 0,0 1 0,-7-2 0,5-1 0,2 1 0,-7 0 0,5-1 0,-3 1 0,1-1 0,1-3 0,-3 1 0,1 5 0,3 2 0,-5-5 0,3 1 0,-3-1 1,-2 1 0,-2 0 0,3-1 1,3 1 0,-4-5 1,5 3-1,-5 3 0,-2 3 0,0-4 0,0-1-2,0 1 1,0 0-1,0-1 1,0 1-2,0-1 1,0 1 0,0 0 0,0-1 0,0 1 0,0-1 0,0 1 0,0 2-1,0 4 1,0-4-1,0 4 1,0-2 0,0 2 0,0-9 0,0 7 0,0 0 0,0-2 0,0 2 0,0 0 0,-2 2 0,-5-2 0,5-2 0,-4 0 1,1 2-1,-1 2 1,4 0 0,-5-4 0,3 2 11,-3 2 0,5 0 0,-5-7 0,3 1-1,-2 0 1,3-1 0,-3 1 0,1 2-10,-1 4 0,4-9 1,-7 5-1,3-2-5,-1-5 1,-2 2-1,5 7 5,-3 2 0,-6 0 0,7-6 1,-1 0-7,-1-1 0,5 1 1,-3 2-1,2-1 2,-3-1 1,3 10 0,-7-10 0,2 2 1,5 0 0,-1-3 0,1 1 0,-3-1 0,3 1 0,0 0 0,-1-1 0,-1 1-1,1-1 0,3 8 0,2-1 0,-2-2 0,-4-3 1,3 1 0,-3 2 0,4 2 4,2-2 0,-2 0 0,-3 0 0,-1 4 20,1 3 1,3-5-1,2 7-10,0 2 0,0-5 1,0 1-1,0-3 16,0-4 0,0 0 0,0 0 0,0 2-8,0-2 0,0 0 1,0 0-1,0 2-4,0-2 1,0 0 0,0 0 0,0 2-1,0-2 1,0-2-1,0-3 1,0 3-18,0 4 0,0-4 1,2 4-1,3-4 0,1-3 0,3 1 0,-5 0 0,5-1 6,2 1 0,-5-1 0,5 1 0,-2 0-15,-5-1 0,7 1 0,2-1 10,5 1 1,-5 0 0,-2-1 0,0 1-2,-1-1 0,1-6 0,5 0 0,-6 3 9,-1 1 0,6 3 1,-2-1 1,5 1 0,-5-3 0,-2-1 1,0-3-3,0 2 0,-5-4 1,5 2-21,-2 2 1,-1-6 0,-3-1-54,1 1 1,1-4 0,-5 5-98,5-1 0,-5 6-95,4-2 1,-4-2-8,-2 2 0,0-6-203,0 6 0,0-6 0,3 3-421,3-1 0,-4 0 886,5-3 0,4-3 0,0 5 0</inkml:trace>
  <inkml:trace contextRef="#ctx0" brushRef="#br0" timeOffset="1">589 7095 8332,'-11'0'-678,"0"0"957,4 0 1,3 0 234,-9 0-302,9 0 0,-7 0 10,4 0 1,5 2-101,-5 5 1,7-5 0,7 4-74,6-4 1,-2 1 0,2 1 0,2 3 9,3-3 1,1-2 0,1-2 0,2 2-42,4 5 1,-4-5 0,6 5 0,-2-5-22,0-2 1,2 0 0,-4 0 0,5 0 68,1 0 1,-6 0-1,2 0 1,-4 0-1,-2 0 1,-7 0 0,0 0 0,2 0 30,2 0 1,-3 0-42,-1 0-178,-9 0-681,5 0-821,-9 0 1353,0 0 1,-9-9 0,-2-2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6:25.006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79 20 7260,'-13'0'-334,"0"0"0,6-7 711,-6 1 0,6-1 117,-6 7-116,9 0 120,-5 0-346,9 0 1,2 0 0,5 0-33,6 0 1,4 0 0,3 2 0,2 3-46,4 1 0,-4 1 0,6-7 0,0 0-25,5 0 1,4 0 0,2 0 0,0 2-77,1 4 1,1-3-1,3 5 1,3-1 32,4-1 1,-6 1 0,5-5 0,0 2-17,1 3 1,-6 0-1,5-5 1,-2 2 36,-4 3 1,-1-1 0,-1-6 0,1 0 33,1 0 0,-7 0 0,9 0 0,-5 0 30,-2 0 0,-4-2 0,0-2 0,2-5-14,-2-2 1,0 7 0,2-3 0,-3 5 2,-1 2 0,-7-7 1,5 1-1,-1 2 3,1 1 0,-5 3 0,4 0 0,1 0-7,-1 0 1,-10 0 0,4 0-1,2 0 36,2 0 0,-2 0 0,5 0 1,-1 0-25,1 0 1,-7 0 0,4 0 0,0 0-4,5 0 0,-9 0 0,0 0 0,0 0-30,-2 0 0,0 0 0,-3 0 0,1 0-15,-1 0 1,1 0 0,0 0 23,-1 0 0,1 0 0,-1 0 30,1 0 0,-7-2-12,0-4 1,0 3-86,7-3 0,-7 4 25,0 2 0,-7 0-43,7 0 0,1 0 10,5 0 1,1 0 8,-1 0 1,-6 0 0,0 0-10,3 0 1,-5-2-1,2-3-20,2-1 0,-4-1 0,2 7-114,2 0 1,-4 0-490,2 0 15,0 0 1,0 0-1338,0 0-620,-8 0 2575,-5 0 0,-11 0 0,-9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6:25.007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2526 59 6860,'11'0'335,"0"-6"1,-7-3-1,3-2 543,-3-4-361,-2 6-380,-2 1 1,0 10-38,0 4 1,-2-1-1,-2 8 89,-3 2-130,-8 2 1,13-4 0,-7 0 12,0 3 1,5 1-1,-7 3 1,0-1 3,0 1 0,5 2 1,-7 2-1,-2 2-16,-3-2 0,5 6 1,0 1-1,-2 1-27,-3 1 0,5-7 0,0 7 0,-2 2-4,-2 2 0,-1-5 0,3 1 1,2 2-13,-2 2 1,4 0 0,0-2 0,0-3-9,0 3 0,4-4 0,-6 1 1,0 1-1,2-2 1,1 6 0,5-7-1,-4 3 0,-1-1 0,3-1 0,-4 4 0,0-3 11,0 3 1,5-4 0,-5 1 0,2 1-15,5-2 1,-5 6-1,3-7-13,1 1 0,-3 6 0,1-7 0,3 3 0,-1-1 4,-1 3 1,4-4 0,-5 1 0,5 3-8,2 2 0,0-2 0,0 0 0,-2 2-4,-5-2 1,5-7-1,-4 5 1,3 2 3,3 2 1,0-5 0,0 1 0,0 2 3,0 2 1,0-5 0,0 1 0,0 2 21,0 2 1,0 2-1,0-2 1,0-2-14,0-2 0,0-7 1,3 7-1,1-1-3,2-1 1,3 6 0,-5-7-1,3 3-20,-3 0 0,1-7 1,-1 4-1,5 1-5,2-1 0,-7-4 0,5 5 0,-3-1-8,1 1 1,6-7-1,-4 2 1,-1-2 5,1 2 1,0-4 0,-5 6-1,5-2 11,2 0 0,-7 0 1,5-6-1,-3 0 6,1-1 0,6 3 0,-4 0 0,-1 2-3,1 0 0,4-14 0,-6 10 0,-1 0 2,3 4 1,-5-9-1,7 4 1,-2-1 20,-5-1 0,5 3 0,-3 0-14,-1-1 4,6 1 1,-7-1 0,7 3 2,-2 4 1,4-11 0,-7 5 0,1-3-3,1 1 0,-5 2 0,5-1 0,-1 1-1,-1-1 0,7 1 1,-6 0-1,0-1 0,1 1 1,-3-1 0,5 1 0,-1-1 1,-4 1 1,3 0-1,-1-1 1,-1 1 5,3-1 0,-7 3 1,5 2-1,-3 2 0,3-2 1,-5-2 0,7-2 0,-3-1 0,1 1 0,-1 2 1,-4-1-1,3 3-6,1 0 1,1-11-1,-7 11 1,2 0-6,4-2 1,-3 0 0,3-3-1,-4 1 3,-2 0 1,7 1 0,-1 6 0,-1 5 0,-3-3 0,-2-3 0,0-5-1,0-1 1,0 2 0,2 2 0,2 2 11,3-2 0,0-2 0,-7-3 1,0 3 4,0 4 1,0-8-1,0 6 1,0-1-14,0-1 1,0 0 0,0-2 0,0-1-2,0 1 1,0 2 0,0 4-2,0 6 0,0-8 1,0 0-1,-3 0 0,-3-2 0,4-5 0,-5 3 13,5 8 1,2-1-1,0-1 1,-2-5-5,-5-1 1,5 0 0,-5-1 0,5 1-11,2-1 1,0 1 0,-2 0 0,-2-1-3,-3 1 1,1-1 0,6 1-1,0 0 2,0-1 1,0 1 0,0-1 0,-2 1 0,-5 0 0,5-1 0,-5 1 0,5-1 3,2 1 0,0 0 0,0-1 0,0 1-5,0-1 1,0 1 0,0 0 0,0 1-2,0 5 1,0-8-1,0 8-1,0 5 1,0-5 0,0 0 0,0-4-1,0-3 0,0 1 0,0-1 0,0 3-1,0 4 1,0-8 0,0 6 0,0 0 15,0-3 1,0 1 0,0-2 0,0-1-13,0 1 1,0 2 0,2 2-1,3 2-1,1-2 0,1-2 0,-7-3 0,2 3-1,4 4 1,-3-4-1,3 4 1,-2-4-3,3-3 1,-5-3 0,7 1 0,-3 5-1,1 0 0,0-5 0,-5-2 0,2 3 1,3-3 1,1 0 0,-3 5 0,3-1-1,3 1 1,-6 0 0,3-1 0,-1 1-2,-1-1 1,7 1 0,-4 0 0,0-1-1,0 1 1,4-1-1,-5 1 1,3 0 10,4-1 0,-4 1 1,0-1-1,0 1-8,0-1 0,-4 1 0,6 0 2,2-1 0,0 1 0,0-1-6,-2 1 1,-6 0-7,6-1 5,0 1 0,0-7 1,-2 0-53,-2 2 1,4-4-98,-7 2 0,3-8-698,-2 1 387,-5-4 0,6-4-943,-8-4 1407,-8 3 0,-3-14 0,-9 6 0</inkml:trace>
  <inkml:trace contextRef="#ctx0" brushRef="#br0" timeOffset="1">135 7193 7945,'-13'0'-505,"0"0"1,6 0 0,-3 2 408,1 5 0,-6-5 236,1 5 0,4-5 83,-3-2-43,8 0 1,-6 0 46,5 0-122,4 0 0,-5 0-52,14 0 0,3 0 0,10 0-12,0 0 1,-1 0 0,1 0-1,-1 0 1,1 0 1,0 0 0,-1 0-1,1 0 1,-1 0 1,3 0-1,2 0 1,4 0-3,3 0 1,-7 0-1,4 0 1,-2 0-2,1 0 0,5 0 1,-4 0-1,1 2-47,-1 5 0,7-5 0,-5 4 1,1-4 26,-5-2 0,2 0 0,-2 0 0,1 0-7,1 0 0,-6 0 1,6 0-1,-2 0 6,0 0 0,0 0 1,-6 0-1,2 0-11,4 0 0,-4 0 1,4 0-1,-4 0-13,-3 0 0,3 0 1,2 0-1,2 0 5,-2 0 0,0 0 0,0 0 0,4 0 2,3 0 1,-7-6 0,2-1 0,-2 3-1,2 2 1,-2 2-1,6 0 1,-1 0 0,-5 0 1,0 0 0,0-2-1,2-3 7,-2-1 1,4-1 0,-2 7 0,-2 0 8,-2 0 1,0 0 0,1 0-9,4 0 0,5 0 0,-6 0 0,-2 0 0,-2 0 1,-2 0 0,-1 0 0,1 0 2,0 0 1,-5 0 0,2 0-1,5 0-5,0 0 0,0 0 0,-3 0 0,1 0-11,-1 0 1,1 0 0,0 0-1,-1 0 11,1 0 1,2 0 0,4 0-26,6 0 0,-8 0 0,2 0 15,5 0 1,-12 0-1,1 0 1,-3 0-2,1 0 1,2 0 0,-1 0 0,1 0 0,-1 0 1,1 0 0,0 0 11,-1 0 1,1 0 0,-1 0 23,1 0 1,0 0 0,-1 0-19,1 0 1,-1 0-1,1 0 9,-1 0 1,-5 0-1,-1 0 1,2 0 3,2 0 0,-4 0 0,0 0-24,3 0 1,1 0-1,3 0 11,-1 0 1,-6 0-1,0 0-4,3 0 0,-5 0 0,2 0 35,2 0 0,-4 0-30,2 0 0,-2 2 0,4 3 45,-2 1-59,-9 1 1,7-7 9,-4 0-148,-5 0-497,7 0 0,-12 0 0,-3 0-991,-7 0 1622,4 0 0,-17 9 0,4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6:14.79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1 283 7806,'2'-17'-410,"5"4"0,-5-5 388,4 5 1,-1-4-1,-1-3 235,3 1 1,-1-1 0,-4 1-18,5-1 0,-5 0 0,5 1 112,-5-1 0,4 1 49,1-1 0,-1 11-166,-6 9 1,0 9 0,0 13-1,0 4-37,0 7 1,0 4 0,0 4 0,0 2-94,0 3 1,0 6-1,0-6 1,0 0-103,0 2 0,0-11 0,0 6 0,0 1-7,0-3 1,0-6-1,0-4 1,3-3-777,3-4 0,-4-2 1,5-3 823,-5 1 0,7-9 0,2-3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6:25.00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73 43 7479,'0'-13'-308,"-2"5"1891,-2 0-1334,-3 0 1,0 2 0,3 6-109,3 7 0,6 8 0,4 3 0,2 0-141,1-1 0,2 5 1,1-1-1,2 2-124,2 2 0,1-1 0,1-1 0,0-1-187,1-1 1,-3-1 0,1 3 0,2-2-161,2-5 0,-4-2 0,-1-2 0,-1 1 471,-3-1 0,-1-5 0,-2-3 0,0-3 0,0-1 0</inkml:trace>
  <inkml:trace contextRef="#ctx0" brushRef="#br0" timeOffset="1">466 55 8243,'-5'11'0,"-4"-2"264,-2 0 1,-2-1 0,-4 4-1,-3 0-308,-3 1 1,-3 4 0,-2 4 0,-3 4 125,-5 3 1,6 4 0,-6 3 0,0-1-382,0-1 1,8-1-1,2 0 1,3-3-117,5-3 1,8-3 414,6-2 0,8-4 0,3-4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6:25.01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197 38 7455,'-5'-7'615,"4"-4"1,-4 6-484,10-4 1,-3 4 0,6 5-1,2 0-106,1 0 0,1 0 0,1 0 0,0 1-27,4 3 1,-4 3 0,4 6 0,-2-1-15,1 0 0,-6 0 1,2 2-1,-1 1-198,0 2 0,-4 3 0,-3-2 0,-3 1 114,-1 3 1,-1-3 0,-5 1 0,-5 2 12,-4 1 1,-7-2 0,3-1-1,-1 2 13,-1 2 0,1-5 1,-5-3-1,1-2 84,-1-2 0,0 0 0,2-1 1,1-3 62,2-3 1,3-4 0,-2-1-1,2-1-52,2-4 1,5-1 0,3-7 259,2 1 0,1 0 0,4-1-175,0 1 0,5 4 1,3 1-1,3 2-83,1 2 1,6 2 0,1 1 0,2 0-81,-1 0 1,2 4 0,6 1 0,0 1-57,0-1 0,-1 5 1,0-4-1,3 3-220,2-1 1,-4-4 0,4 3 0,-1-2-247,1-2 0,-5-2 578,2-1 0,-3 6 0,-2 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7:12.2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313 236 8128,'6'-7'31,"-4"-4"0,3 3 15,-5-5 1,2 1 0,1 2-122,1 2 1,0 3 0,-4-4 469,0-1-261,0 4 1,2 1-1,1 6-41,1 3 0,1 4 1,-5 6-1,0 2 70,0 2 0,0 7 1,0-1-1,0 5-158,0 1 1,-2-3-1,-1-1 1,-1 1-76,1-1 0,1 0 0,2-1 0,0-2-65,0-1 0,0-6 0,-1 1-508,-3-2 1,2-5 190,-2-5 1,2-7 0,2-12 0,0-2 451,0-2 0,0-11 0,0 1 0</inkml:trace>
  <inkml:trace contextRef="#ctx0" brushRef="#br0" timeOffset="347">156 105 8128,'-16'-1'-26,"3"-3"0,-8 1 0,8-6-44,-1-1 0,-1 2 1,4 0-1,0-1 186,3 2 0,0-5 0,0 3 7,3-2 0,5 3 0,5 4 0,3 3-102,4 1 1,3 0-1,2 0 1,5 0-12,3 0 0,1 0 0,0 1 0,2 3-12,2 5 1,-1 3 0,6 1 0,2 0 26,1 0 0,-3 6 0,-2 3 0,1 4 32,-1 5 0,-2-2 1,1 4-1,-3 2 114,-4 3 0,-12-6 1,-2 7-1,-3-1-37,-5 0 1,-3-4 0,-5-5 0,-5-3-12,-6 0 1,-4-7 0,-7 4-1,0-4-45,-4-3 0,1-4 0,-8 6 0,-5-2-81,-2 1 1,2-5-1,-4 2 1,2-1-29,3-2 0,1-6 1,4 3-1,5-2-182,6-4 1,9-4 0,1-4 0,6-2-77,5-2 0,11-1 0,9-3 289,9 1 0,8-6 0,8-1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8:43.940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0 0 7594,'5'4'1007,"0"-3"-1016,-2 2 0,-1-1 1,4 0-200,0 1 0,-1 0 1,1-3-1,1 0 51,4 0 1,2 0 0,4-1 156,-3-2 0,6-2 0,-2-4 0</inkml:trace>
  <inkml:trace contextRef="#ctx0" brushRef="#br0" timeOffset="861">439 61 8127,'6'0'-197,"0"0"160,1 0 1,0 0 0,3 0-184,1 0 0,0-1 1,3-2 219,1-3 0,6-2 0,1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8:43.048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0 18 8362,'0'-5'304,"0"2"-501,0 3 0,4 0 0,2 0 1,2 0 136,0 0 0,1 0 0,0 0 0,3 0-592,2 0 1,2 0 651,2 0 0,3-4 0,1-1 0</inkml:trace>
  <inkml:trace contextRef="#ctx0" brushRef="#br0" timeOffset="282">362 27 7769,'5'-1'226,"-2"-2"1,-2 2-299,2-2 0,-1 2 0,4 1-135,1 0 0,-3 0 1,2 0-1,1 1-81,1 2 0,0-2 288,1 2 0,3 2 0,2-1 0</inkml:trace>
  <inkml:trace contextRef="#ctx0" brushRef="#br0" timeOffset="533">663 104 8140,'5'1'-133,"-2"2"0,-1-2 1,0 3 86,0 0 1,2-3 0,-1 2-160,3-3 197,2 4 1,0-3 0,1 2-91,-1-2 1,2 2 0,0 0 0,2-1-431,-2-1 0,3 0 528,-2 2 0,5-3 0,-3 4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8:56.08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299 8 8332,'4'0'415,"0"0"-58,0-4 1,-4 6-1,0-1 1,-5 4-186,-2 4 0,-2 1 0,-1 4 1,0 2-54,-2 3 1,-3 0 0,1 4 0,-3 1-156,-3 1 1,1 1-1,-2 0 1,1 0-83,0-1 0,3-2 1,4-2-218,0-2 269,-2 4 0,5-13 0,0 4 0,2-3-907,2-2 416,4-5 0,-1-1 1,3-6-557,0-2 1113,0 1 0,3-8 0,2 3 0</inkml:trace>
  <inkml:trace contextRef="#ctx0" brushRef="#br0" timeOffset="317">49 42 7999,'-9'-8'0,"1"2"173,-1 0 0,3 1 0,2-1 179,0 0 1,0 4 0,2 0-280,-1 4 1,4 3 0,5 3-112,2 1 0,0 2 0,2 2 0,0 0 137,2 2 0,3 2 0,-2 0 1,2 1-332,-1 2 0,0-2 1,4 3-1,-1 0 122,0-1 0,0 4 1,1-3-1,-1 2 10,0 0 0,-3-3 0,1 0 0,-1-2-152,-1-1 1,1-3 0,-4 0 80,2-2 0,-1-1 1,-2-6-1,-1-1-355,-3 0 526,3-3 0,-3 3 0,3-4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9:02.404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0 1 8019,'9'0'-300,"0"0"0,-1 0 1,1 0-1,-1 0 236,1 0 1,0 1 0,-1 1 0,1 0 22,-1 0 1,-1 2 0,0 0-1,0 0 26,0 0 0,0 0 1,1-3-1,1 3-17,0 1 32,-1-3 0,5 6 0,0-4 0</inkml:trace>
  <inkml:trace contextRef="#ctx0" brushRef="#br0" timeOffset="174">543 113 7903,'8'0'0,"1"0"-364,-1 0 0,-2 1 0,0 1 0,1 0 324,0 0 0,-1 0 0,0 1 114,0 3 0,-1-2 1,1-1-107,1 1 0,0-2 1,2 3 31,-1-1 0,5 2 0,0-1 0</inkml:trace>
  <inkml:trace contextRef="#ctx0" brushRef="#br0" timeOffset="349">930 233 8289,'8'0'-478,"1"0"0,0 0 0,-2 1 0,0 1 519,-1 1 1,-4 1 0,1-2-66,1 0 1,1 5 12,4-1 1,-4-2-1,1 0-232,1-1 243,0 2 0,2 0 0,0-1 0</inkml:trace>
  <inkml:trace contextRef="#ctx0" brushRef="#br0" timeOffset="561">1257 371 8289,'6'1'-1590,"-1"1"1219,2 1 1,-2-1 725,1-2 0,-1 0 1,3 1-273,-2 2 1,1-1-196,-1 4 0,2-1 0,-1 1 0,0-1-36,-1-1 0,-3 2 1,2-2-1,2 0 148,1 3 0,4 1 0,2 0 0</inkml:trace>
  <inkml:trace contextRef="#ctx0" brushRef="#br0" timeOffset="766">1644 552 7827,'8'1'-969,"-1"0"825,-2 2 1,1 0 0,3-3 113,-1 0 0,-2 3 0,0 0 1,0 0-62,2 1 0,1-3 1,-1 2-50,1 1 140,-1-3 0,5 7 0,0-3 0</inkml:trace>
  <inkml:trace contextRef="#ctx0" brushRef="#br0" timeOffset="928">1997 646 8285,'9'0'-279,"-4"1"1,1 1 54,1 1 0,-2 0 1,0-3 94,2 0 0,1 0 0,0 1 0,1 1 129,0 1 0,-1 3 0,1-1 0</inkml:trace>
  <inkml:trace contextRef="#ctx0" brushRef="#br0" timeOffset="1108">2272 689 8285,'9'0'-147,"0"0"0,-1 0 0,1 0 25,0 0 1,-1 0 0,1 0 0,-1 0 120,1 0 1,2 0 0,2 0 0,0 0-362,3 0 1,0 0 0,0 0 361,-2 0 0,6 0 0,-1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9:01.760"/>
    </inkml:context>
    <inkml:brush xml:id="br0">
      <inkml:brushProperty name="width" value="0.08571" units="cm"/>
      <inkml:brushProperty name="height" value="0.08571" units="cm"/>
      <inkml:brushProperty name="color" value="#00A0D7"/>
    </inkml:brush>
  </inkml:definitions>
  <inkml:trace contextRef="#ctx0" brushRef="#br0">1 189 8125,'5'-2'-671,"1"-1"1,-3-4 518,3 1 1,-4 2-1,4-2 102,1-1 0,-2 3 1,0 1-1,2 1 165,1 0 0,-2 1 0,2-2-452,2 2 317,0-3 1,2 3 19,-1-2 0,4-2 0,-1 1 0</inkml:trace>
  <inkml:trace contextRef="#ctx0" brushRef="#br0" timeOffset="238">431 78 8235,'8'-6'-103,"1"0"1,0 3 0,-1-2 0,1 1-67,-1-1 1,1 3 0,0-1-1,0 2 175,3 1 1,-3 0-1,3 0 1,-3 0 0,0 0 1,2 0-1,1 0 1,-1 0 41,2 0 1,-4 0-1,3 0 1,-2 0-231,2 0 0,-2 0 0,4 0 1,-1 0 180,1 0 0,0 0 0,3 0 0</inkml:trace>
  <inkml:trace contextRef="#ctx0" brushRef="#br0" timeOffset="436">1137 0 7967,'8'0'-855,"-2"0"1,0 0 747,0 0 0,2 0 0,1 0 109,-1 0 1,1 0-1,-1 0-2,1 0 0,0 0 0,-1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7:29:10.15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70 25 7746,'0'-6'-322,"-1"2"589,-2 0 1,2 0 549,-2 1-749,2 2 0,1-2-5,0 6 1,-3 2 0,0 4 0,1 0-19,1 3 1,1 1 0,-1 4 0,-1 1-3,0 2 0,-2 2 1,2 3-1,-2-1-12,-1-1 1,3 0 0,-2 2 0,2-1-1,-1-1 0,-1-4 0,2 0 0,-1-4-140,1-3 0,1-3 0,0-1-1071,-2-2 408,2-2 772,-2-4 0,3-8 0,0-2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6:32.4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13724 842 7927,'-16'-9'0,"-1"0"0,2 0 278,1 3-228,8 1 107,0 5 0,7 7 0,4 4 0,4 6 172,6 2 0,0 2 0,6 5 1,1 3-350,1 4 1,-1-2 0,0 1 0,3 1 49,1 2 1,-5-4 0,5 4 0,-1-2-273,-3-1 0,0-3 0,1 1 0,-3-1 36,-3-2 1,-3-9 0,-2 3 0,-1-6-395,-3-3 0,3 1 245,-2-1 1,-3-5 0,1-4 354,-1-6 0,-2-4 0,-4-5 0,0-6 0,0-1 0</inkml:trace>
  <inkml:trace contextRef="#ctx0" brushRef="#br0" timeOffset="246">14083 780 7927,'0'12'7,"-2"0"1,0 1-1,-4 1 90,-1 2 0,-1-1 1,-3 6-1,1 1 305,2 1 0,-4 3 1,-5 2-1,1 2-282,-2 1 1,3 2 0,-6 5 0,-1-3-315,-1-2 1,4-1 0,2-6 0,4 0-7,0-3 1,1-5 0,1 1-432,3-1 1,2-5-272,6-5 902,0-5 0,6-3 0,0-7 0</inkml:trace>
  <inkml:trace contextRef="#ctx0" brushRef="#br0" timeOffset="562">14281 656 7927,'12'0'572,"0"0"1,-5-1-224,-3-3 1,-1 2-14,1-2 1,-2 4 0,2 4-204,-3 4 1,-1 5 0,0 5 0,0 6-31,0 8 1,0 5 0,0 4-1,0 5-349,0 2 0,0-2 1,0 1-1,0 1-8,0-1 1,0-6-1,0-1 1,0-4-141,0-3 1,0-10 0,0 0-1,0-3-65,0-5 1,0-2-574,0 0 1032,6-6 0,-5-7 0,4-7 0</inkml:trace>
  <inkml:trace contextRef="#ctx0" brushRef="#br0" timeOffset="795">14627 854 7927,'0'18'0,"0"0"0,0 4 229,0-2 0,0-3 0,0 2 0,0 0-43,0 0 0,4-1 0,0 4 1,0 2-7,2-2 0,-4 0 0,5 1 0,-1-1-562,-4-2 375,5-4 1,-5 6 0,2-5-220,-3 3 1,3-9 0,0 1 0,-1-1-1921,-1 0 2146,-2-4 0,0-2 0,0-5 0</inkml:trace>
  <inkml:trace contextRef="#ctx0" brushRef="#br0" timeOffset="1103">14565 804 7744,'-6'-12'-121,"1"4"1,-5 0 684,2-2 1,5-1 0,1 0-357,4 3 1,5-2-1,7 6 1,2 1-181,5 2 1,7 1 0,0 0 0,1 0-136,1 0 1,2 5 0,5 5 0,0 4 114,0 2 1,-4 6 0,-1-3 0,-2 2 58,-2 0 1,-6 1 0,-3 4 0,-1 1 138,-3 1 1,-7-5 0,-4 7 0,-5-1 142,-8 0 0,0 1 0,-12-4 0,-2 2-37,-5-1 1,1-3-1,-5 4 1,2-1-68,3-3 0,-1-3 1,2-1-122,1 2-419,-2-4 0,12 0 0,-4-5-3372,1-1 3667,7-5 0,5-7 0,6-7 0</inkml:trace>
  <inkml:trace contextRef="#ctx0" brushRef="#br0" timeOffset="1421">13613 570 7678,'-6'24'0,"-2"1"-382,-3 0 0,-1 6 0,0 5 0,-2 8 436,-3 8 1,4 0 0,-4 17 0,3 5 150,2 5 0,5-9 0,3 0 1,4-3-259,4-5 1,4-7 0,9-4 0,5-7-9,5-7 1,6-9 0,7 1 60,1-3 0,11-1 0,-1 0 0</inkml:trace>
  <inkml:trace contextRef="#ctx0" brushRef="#br0" timeOffset="1786">15097 607 7701,'5'6'-905,"-2"0"833,5-6 1,-2 0-1,5 1 1,2 2 467,1 1 1,5 11-1,2 2 1,4 6 19,3 6-308,-1 3 0,11 10 0,-5 4-2,-3 2 0,-2 2 0,-5 1 1,-2 1 3,-5 1 1,-4-9 0,-3 4-1,-5-3-25,-3-1 0,-1-11 0,0 1 0,-1-1-77,-3-4 0,1-1 0,-5-4-274,-2 1 0,5-6 1,-1-4-1,2-4-457,0-2 7,0-7 1,4-3 0,1-10 715,3-4 0,3-13 0,5 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4:26:15.99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294 79 7925,'-10'-2'548,"3"-5"-395,5-6 1,2 2-1,0-2 1,0 7 0,2-5-105,5 2 0,3 3 0,10 6 0,-3 2-36,-4 4 1,5-1 0,-5 8 0,4 2-23,3 3 0,-7 1 0,0 1 0,0-1-126,-2 1 0,4 2 0,-8 2 0,-3 4 52,-2 2 0,-2-3 0,0 5 1,0 3 86,0 2 1,-11 2 0,-6-2 0,-7-2 64,0-2 1,0-7 0,0 4 0,-4 1-17,-3-1 0,5-12 0,-4 1 1,-1-3 32,1-5 0,6-1 0,-2-5 0,4 1-18,2-1 1,1-5 0,-1-5-26,1-1 0,6-9 1,2 2-8,2-5 1,2 5-1,10 2 14,3 2 0,-2 3 1,12 4-1,3-3-3,5-1 0,5-1 0,-5 7 0,4 0-37,2 0 1,1 7-1,4-1 1,-3-1-43,3-3 1,-4 4-1,1 1 1,3-3-113,2-2 1,-6 1 0,-5 1-1,-2 3 25,2-3 0,-4-2 0,4-2-321,-4 0 1,-12-2 0,-1-2 439,0-3 0,-7 0 0,7 7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8:06.86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162 25 6531,'7'-5'1688,"-2"3"-1735,-5-3 1,-5 5 2,-4 0 1,2 0 59,-1 0 1,4 0 0,-4 0 12,-2 0 0,3-1 1,-1-2 11,-2-1 1,4 0-1,-3 4 18,0 0 1,2 0 1,-1 0 0,-1 0 0,-3 0 0,4 0-30,0 0-19,5 0 0,-7 1 24,6 3 1,0-1 53,4 5 0,0-4 0,0 4-4,0 2 0,0 1 0,0 1 0,0 2 15,0 3 0,1-1 0,2 7 1,1 5-20,-1 2 0,-2 4 0,-1 6 0,0 3-21,0 1 0,2 3 1,0 6-1,3 5-59,-3 2 1,0-5 0,-2-1-1,1 1-26,3-2 1,-2-3-1,2 2 1,-3-5 17,-1-6 1,0-5 0,0-2 0,0 0 6,0-4 0,0-2 1,0-5-1,0-1 35,0-1 0,0-2 0,0 2 0,0-5-11,0-2 1,1-6 0,2 0-32,1 2 0,2-4 0,-3-1-165,1 1 1,5-5-258,-1 3 363,-2-3 1,4-2-1,-5-2 1,2-1-297,3 1 1,-4-2 0,3 1-1,0 0 361,2-2 0,7 5 0,1-5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8:31.52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1434 111 8503,'-7'-5'-74,"-2"-2"0,3-5-108,-1-1 0,3 6 0,-3 2 0,1 1 367,-1 0 0,-2-5 1,-3 5-1,0 0-116,-1-1 0,4 2 1,-2-4-1,-4 2-139,-3 2 1,1 0 0,-2 0 0,0-1 45,0 1 0,-2 2 0,-4 1 0,-1 0-49,-3 0 1,2 0-1,-6 0 1,-3 0 23,-4 0 0,5 6 1,-5 2-1,-3 3 48,-3 1 0,2 2 1,-7 2-1,0 5 38,0 2 1,7 2 0,-5 0 0,1 1 14,-1 3 0,8-3 0,3 3 0,1-2-8,2 2 1,5 3-1,-1 3 1,0 0 28,4-2 1,1-5 0,2 5-1,2 2 39,2 1 1,5-4 0,0 0 0,4 1-61,2 3 1,7-6 0,-2 6 0,2-3-34,2-2 1,6-6-1,3 2 1,5 2-5,2 2 1,2-4 0,-1 2 0,3-2-40,4 2 1,5-3-1,-1 3 1,1-1-31,2 0 1,0-1 0,6 1 0,2-1 18,2-3 1,-5-3 0,3-1 0,4 2 22,4 2 1,-3-5-1,5-3 1,-1-2 21,-1-1 1,-7-5 0,9 0-1,-1 0-12,0-1 1,-1-1 0,0-6-1,1 0-12,-1 0 1,-1 0 0,1-2-1,-3 0 27,-3-3 0,-5 0 0,5 2 1,-1-2 5,1-2 1,-6 0 0,0-3-1,-2 2-14,-1-2 0,-3 4 1,1-3-1,-1 0-6,-2-2 1,-8 3 0,6-1 0,-2 1-25,1 1 0,-4-2 0,0 4 1,-1 1-82,0-1 0,-4 3 0,2-2 0,-4 3-232,0 1 0,-5 0 0,0 0-34,2 0 1,-3 4-1,0 2-65,-2 0 437,-1 3 0,2 3 0,1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8:40.183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25 62 7119,'6'-7'-411,"0"-4"785,7 3 1,-6 1-149,-3-1 0,1 4 371,-1-4-348,0 5-200,-4-3 0,0 8-44,0 2 1,0-1 0,0 5 0,-1 2 5,-3 1 0,1 1 1,-4 0-1,0 1 12,1-1 0,2 4 0,-3 1 0,1-1-29,3 2 0,-2-3 0,-1 5 1,1-1 8,-1 0 0,2-4 0,4 2 0,0-2-7,0 1 0,0-1 1,0 5-1,0-3-26,0-1 0,6-1 0,2 0 1,3 1 26,1-1 0,-3-1 0,-1-1 0,1-1-4,2 0 1,3 1 0,0-1 0,1 0 4,0 1 1,-8-5 0,5 0 0,-1 2 2,0 1 0,2-3 0,-2 0 0,-2 2 32,0 1 0,-7 1 1,4 1-5,-1-1 0,-3 0 1,2 1-1,-3-1-24,-1 0 0,0 1 1,-1-1-1,-2 2 12,-1 2 0,-2-2 0,4 3 0,-4-2 66,-1 1 1,3-5-1,-3 4 1,0 0-56,1-1 0,2 0 0,-3-2 1,1 1 14,3-1 0,1 2 1,-1 2-15,-1 5 0,0-7 1,4-2-1,0-1-103,0 0 0,0 1 0,1 1 0,2-1 30,1 0 1,6-3 0,-4-1 0,3 1-30,-1 2 1,0-2-1,4-1 27,1 2 0,-1-1 0,1 1 0,-2-2-28,-3 2 0,3-4 0,-4 3-67,0 0 0,2-2 0,-5 1 0,-1 2-308,-2 1 0,-1-3 449,0 1 0,6 4 0,1 7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8:45.19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6553,'9'0'177,"-1"0"-160,1 0 0,-2 0 1,2 0 8,0 0 1,2 4-1,1 0 1,1 1 0,-1 0 1,1-2 0,-1 4-1,0 0-17,1-1 1,0-1-1,3 1 1,0 1 5,-1 0 1,-5-3-1,-2 3 1,2-1-16,1-4 1,1 4-213,0-2 0,-3 4-96,-1-4 1,-4 1 306,4-5 0,-5 0 0,2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8:48.2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50 74 8097,'-7'-6'-972,"-3"4"717,6-7 0,-1 5 361,1-4 1,2 4-1,-3-3 369,-1 1 165,5-3-316,-5 2 0,8 0-186,2 3 0,-1 8 0,5 4 1,0 3-95,-1 2 0,4-1 1,-4 0-1,1 1-125,0-1 0,1 1 0,2-1 0,-2 0-167,0 1 0,-3-1 0,4 0 0,-2 1 21,2-1 0,1 0 0,0 1 1,-2-1-156,0 1 1,-2-5 0,2-1 381,-1-2 0,1 5 0,3-3 0</inkml:trace>
  <inkml:trace contextRef="#ctx0" brushRef="#br0" timeOffset="202">198 49 8280,'-1'-11'-220,"-3"3"0,1 2 344,-5 6 0,4 0 1,-3 2-1,0 0-26,0 3 1,3 4 0,-4-1 0,-1 3-97,3 2 1,-5 3 0,4 1 0,-1-2-368,-1-1 0,2 2 1,-2 1-1,2-2-384,1-2 749,-3 0 0,2 5 0,-5 1 0</inkml:trace>
  <inkml:trace contextRef="#ctx0" brushRef="#br0" timeOffset="747">557 420 7244,'0'7'1254,"1"4"-1084,3-3 1,-1-1 0,5 1-463,2 2 1,0-3 0,-1 0 0,-1-1-57,2 1 1,-3 0 0,1 3 0,2-3 347,1-2 0,-3 3 0,0-4 0,2-1 0,1-1 0,1-2 0</inkml:trace>
  <inkml:trace contextRef="#ctx0" brushRef="#br0" timeOffset="955">742 383 7656,'-8'7'-654,"1"-2"1,0-1 1420,0 0 1,3 1-1,-4-4-441,-2 3 1,-1 2 0,-1 3 0,0-1-253,-1 2 0,1 1 1,0 1-1,-1 1-584,1-1 1,4 2 0,-1 1 0,1 1-199,1 0 1,0-3 707,3 0 0,3-1 0,-5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8:51.33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50 8280,'8'-5'-46,"0"1"1,-5-1 0,2 2 293,1-1 1,-3-2 0,5 4-73,1-2 0,2-2 0,2 3-130,-1-1 1,-4 0 0,1 4 0,0 0 91,2 0 1,2 0 0,-1 0-491,0 0 327,1 0 0,-1 0 0,0 1 0,1 2 73,-1 1 0,1 5 0,-2-4 0,-2 1 28,-1-1 1,1 5 0,2-2 0,-3 3 5,-4 1 1,1 1 0,0 0 0,-1 4-64,1 3 0,-3 4 0,2 1 0,-3 1-37,-1 2 0,0 5 0,0 7 1,0 3 31,0 1 0,0 5 0,0 6 1,0 2 7,0 2 1,1-3 0,4 0 0,1-1 7,1-3 1,4-1 0,-4-4 0,1-4-9,1-6 0,-2-4 0,2 0 0,-1-3-19,2 0 0,-3-3 1,0 5-1,0-2 11,-1-2 0,-3-2 0,1-3 0,-2-1-7,-2-1 1,0-6-1,0 1 1,0-2-150,0-1 1,0-5-242,0 0 1,-6-4 0,-2 3-136,-3-2 0,-1 0 0,-1-5 0,1 0 518,0 0 0,-6-6 0,-2-1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8:49.88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 36 8280,'0'-13'-1105,"0"5"934,0 0 1,-1 5 745,-3-1 0,3 4-441,-3 4 1,2-1-1,4 5 1,0 3-98,2 4 1,0-1 0,-2 3 0,1-4-88,1 0 0,0-1 0,-4 2 0,1 1-92,3 1 0,-2 1 1,2-5 141,-3 1 0,5-1 0,1 0 0</inkml:trace>
  <inkml:trace contextRef="#ctx0" brushRef="#br0" timeOffset="620">507 407 8006,'-12'0'-156,"-1"0"1,1-2 722,0-2 1,3 1-393,1-5 0,5 4 0,1-3-107,4 2 1,1 1-1,5 4 1,2 0-165,1 0 0,-3 0 1,0 0-1,2 0 6,1 0 1,1 1 0,-1 3 0,-1 3 55,-2 0 1,-1 4 0,3-3-1,-3 3 20,-2 1 0,1 1 0,-4-1 0,2 1-18,-1-1 1,-3 2 0,-3 1 0,-2 1-27,-2-1 1,-1 3 0,-5-1 0,1-2 52,0-1 1,-5-2-1,1-1 1,-1-2 51,-1 0 0,5-7 1,-4 4-1,3-2 189,2 0 0,0 0-134,-1-4 0,2-1-34,3-3 0,8 2 1,8-3-71,3-1 1,3 5 0,1-3 0,3 3-166,1 1 0,-2-2 0,2-1 0,0-1-110,1 2 0,-4 0 1,3 2-1,0 0-25,1 0 0,-4 0 1,3 0-1,1 0 302,-1 0 0,-4 0 0,3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9:05.8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148 50 7846,'9'-8'-1412,"-1"0"1873,-5-1 0,4 1 300,-3 0-444,-3 5 0,-1-2-313,-8 5 0,1 0 0,-1 0-47,-2 0 0,3 0 0,-1 0-170,-2 0 0,-1 0 120,-1 0 0,0 0 1,-1 0-13,1 0 1,4 0 59,-1 0 0,1 0 61,-4 0 1,4 0 104,-1 0-51,7 5 0,-4-2 4,6 5 0,0-4-11,0 4 1,0 1 0,0 3-33,0 0 1,0-3-1,0-1 1,0 3-2,0 4 0,4-1 0,0 4 0,0-1-49,2 4 0,-5 4 0,3 2 1,-1 5 16,1 4 1,-2-1 0,2 9 0,-3 0-48,-1 0 1,0-1 0,0 5-1,0 3 36,0-1 1,0-1 0,0-3 0,0 2 9,0-1 1,0-4 0,0-1 0,0-2-1,0-4 0,2-2 0,0 3 0,2 0 5,-1 0 0,-2-8 0,-1-1 0,2 1 1,2 1 0,-3-3 0,3 2 0,-2-3-3,-2-1 1,1 0 0,2-2 0,1-1-1,-1-1 0,-2-6 0,1 1 0,0-2-4,2-2 1,2-1 0,-3-1-8,1-2 0,4-4 0,-2 4-31,0 2 0,-1-4 0,3-2-109,1-3 0,-2-1 0,2 0 1,0 0-546,2 0 696,-4 0 0,9 0 0,-2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9:22.52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1806 223 8456,'7'-5'-108,"-2"4"0,-5-6 99,0 3 1,0-3 122,0-6 0,0 5 0,0 0 25,0-2 1,-1 3-1,-3-1-150,-5-1 1,2-2 0,-1 0 0,-1 1-70,-2 2 0,-2-1 0,-1-2 0,-1 2 27,-1 1 0,-6 1 1,1-3-1,-3 2 25,-5-2 1,0 5 0,-5-1 0,-4 2 26,0 0 0,1 0 0,-7 4 0,0 0 34,0 0 1,3 0 0,-3 0 0,0 0 5,0 0 1,-1 4 0,-4 2 0,3 0-35,0 4 1,4 1 0,-6 1 0,-3 2-9,0 3 1,4-4-1,3 4 1,0-2-3,1 1 0,3 2 0,1 3 0,6-3 5,4 0 0,5-3 0,-8 4 0,2 0 10,2 0 0,5 2 0,1 4 1,-3-1 9,-1 1 0,3 1 1,-5 3-1,5 4 0,2 3 1,6-2 0,-1 1-1,1 2-11,-2 1 0,8-6 0,-4 3 0,2-2-5,0-1 1,4 0 0,2 1 0,1-5 1,0-2 0,0-4 1,4 0-1,0 2 1,0-2 0,1-4 0,2 2 0,2 2 0,2 2 1,1 0-1,5 0 1,-1-1 7,0 2 0,2-7 0,3 6 1,3 0 4,4-1 1,-2-2 0,0-2 0,2 0 29,2 0 0,2-2 0,6 2 0,-1-1-34,1-3 1,-1 0-1,3 0 1,4 2-16,3-2 0,-2-6 0,3 0 0,1 0-11,3 2 1,-1-2 0,8-1 0,0 0 10,2-1 0,-4-2 0,-1-5 0,0 2-16,-1 2 1,1-3-1,-1 3 1,1-2-13,0-2 0,-8 0 1,4-2-1,-2 0-113,-2-3 1,-4-4-1,1 2 1,-3-1 84,-1 0 1,-4-1 0,-3-3 0,-1 0-1,-1-1 0,-5 2 0,5 2 0,-5 0-76,-2 0 0,-5 2 0,3 0 0,-1 1-255,-3 4 0,-1 0 386,-2 2 0,1-5 0,-1-2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9:28.773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87 25 7781,'7'-1'313,"-3"-3"0,-2 1-63,-2-5-306,5 5-46,-3-3 46,3 6 0,-5 2 1,0 2 36,0 4 0,0 3 0,0 2 0,-1-1 10,-3 0 0,1 1 0,-4-1 0,0 0 38,0 1 0,3 3 1,-3 2-1,0 1 2,0 3 1,-1-2 0,-3-1 0,2 0-17,0 0 0,5-2 0,-3 2 0,2 0-23,2 0 1,2-2 0,1 2 0,0-1-26,0-3 0,0-1 0,1-2 1,2 1-93,1-1 1,6-4-1,-4 0 1,3 2 34,-1 1 0,0-3 0,5-1 0,-1 0 63,0 0 0,1-3 0,-1 3 0,0 0 24,1 0 1,-1-5-1,-1 4 1,-1-2 2,-2 0 0,0 2 1,5-2 26,-1 4 1,-4-1 0,0 1-30,2 2 0,-4-3 0,-1 1 0,-1 1 30,0 2 0,0-2 1,-4-1-1,0 1-17,0 2 1,0 2 0,0-1 6,0 1 1,-4-1-1,-1 0 1,-1 1 21,1-1 1,-3 0 0,2 1 0,-1-1-15,-2 0 0,2 1 0,0-1 1,0 1-12,0-1 0,4 0 1,-2 1-1,1-1-31,0 0 0,-1 1 0,5-1 0,-1 0 5,-3 1 0,3-1 0,-4 1 0,4-1 2,1 0 0,4 1 0,2-1 0,-1 0-6,1 1 1,-1-1 0,-1 0 0,3 1-13,0-1 1,4 1 0,-4-1-1,1 0 61,0 1 0,1-1 1,3 0-35,0 1 0,-1-1 0,-1 0 1,-2 1 0,2-1 1,-3-4 0,0 1 0,-1 0-45,1 2 1,-4-2 0,1-1 0,-1 1-62,1 2 1,-3-2 0,4-1 0,-4 1-62,-1 2 1,0 2 164,0-1 0,5 1 0,2-1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6T13:54:15.724"/>
    </inkml:context>
    <inkml:brush xml:id="br0">
      <inkml:brushProperty name="width" value="0.11429" units="cm"/>
      <inkml:brushProperty name="height" value="0.11429" units="cm"/>
      <inkml:brushProperty name="color" value="#008C3A"/>
    </inkml:brush>
  </inkml:definitions>
  <inkml:trace contextRef="#ctx0" brushRef="#br0">567 1 10691,'0'8'-2157,"0"-1"2320,-7-7 0,4 5-66,-7 0 1,5 1 0,-4-5-6,2 4 1,0-1 0,2 6-32,-5 2 1,-4-4 0,1 3-1,1 0-5,2 3 0,-6 3 0,-4 2 1,0 3-9,-3 2 0,5 1 0,-6 6 0,0 0-36,0-1 0,4 3 0,-2 1 0,1 1 33,3-1 0,6 0 0,-5-1 0,5 1-62,0 0 1,3-9 0,1 9 0,-1 0-32,1-1 0,3 1 0,-4 0 0,1 3-14,-1 2 0,4-3 1,-5 5-1,0 1 18,1 3 1,-3 1-1,5 0 1,1 1 4,-1 4 0,0-7 1,4 4-1,-2 0 0,1-1 1,2-2-1,2 4 1,0-3 16,0 0 0,6-9 1,0 9-1,3-1-11,3-1 0,1 2 1,1-2-1,0 0 0,1 2 1,-3-8 0,8 8 0,-1-2 6,1 0 0,-3-3 0,6 0 0,-3 1 15,0 2 1,8 2 0,-5-1 0,3-1-3,-1 2 0,1-4 0,3 8 0,-2-4 11,-1 0 1,-4-7-1,5 8 1,2-1 1,-2-3 0,-1-1 0,1 3 0,-2-1 10,3 2 1,-5-9 0,1 8 18,-2-6 1,2 2 0,-5-4 0,-2 2 0,2 2-5,-2-2 0,-2 5 0,-3-5 1,-2 2 31,2 0 0,-5-2 1,0 4-1,-2-2-25,0 1 1,0-3-1,-5 2 1,0 2 2,0 1 1,0-3-1,0-2 1,0-2-4,0-3 1,-2 0 0,-1 0-1,-4 4-34,-1 1 0,-1-8 0,-3 3 1,2 0-6,-2-2 1,4 5 0,-3-1-1,-1 0-11,-1 1 0,-3-4 0,1 2 1,0-1 6,0 2 1,3-2-1,0 4 1,-2-3-1,2-1 1,0-3-1,-3 7 1,1-3 3,4-1 0,-3-8 0,2 8 0,-2 0 21,-3-2 0,6 1 1,2-3-1,-1 2 8,1 4 0,-1-7 1,-3 3-1,4 1-15,1-1 0,0-6 0,4 8 1,-2 0-16,1-2 0,-3 2 0,2-2 0,2 2 17,1 1 0,-3-5 0,0 8 0,2-3 9,1-1 0,2-5 0,0 7 0,0-2-13,0 2 0,0-9 0,2 4 0,1-2-14,2-1 1,5 5 0,-3 1 0,2 3-6,3 2 1,1-3 0,2 3 0,1 0 9,-1 1 1,0-8-1,1 5 1,1 4 19,3 0 1,-3-4 0,5 1 0,-1-2-15,-1-2 1,2-11 0,-3 8-1,1-4 18,-1-3 1,-2 0 0,-2-5 0,1 1-12,-1-1 0,0 0 1,2-1 4,4 3 1,-9-1 0,3-5-1,-1 1 3,-1-1 1,3-5 0,-1 0-1,0 1-13,1-3 0,-1 6 0,0-2-8,0 6 1,1-6 0,-1 4-1,-1-3 2,-4 1 0,4 1 0,-4 1 0,2-1 1,-2 0 1,3 0-1,-4 1 1,1-1 7,0 0 1,-6 1-1,3-1-4,-1 0 0,-4-4 0,3-1-423,-3 2 0,-2-4-952,0 2 1372,0-6 0,0 3 0,0-7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9:52.010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1 100 8959,'12'0'-15,"2"4"0,1 0 1,4-1-27,5-2 0,0-1 0,12 0 0,4 0 62,2 0 0,5 0 1,5 0-1,3 0-153,2 0 1,-8 0 0,3 0-1,-1 0 28,-4 0 0,2 0 1,-5 0-1,2 0 93,-1 0 1,-9 0-1,1 0 1,-2 0-4,1 0 0,-7-4 0,-2 0 0,0 1 3,-5 2 1,2-3-1,-4-1 1,-1 3 18,-3 0 1,-2 2 0,-3-1 0,-1-2-24,-2-1 0,0 0-63,4 4 1,-3 0-210,-1 0 0,-5-1-589,1-4 876,-3 4 0,-1-4 0,0 5 0,0 0 0</inkml:trace>
  <inkml:trace contextRef="#ctx0" brushRef="#br0" timeOffset="763">1348 112 7843,'7'0'20,"-1"0"0,-5 0 442,3 0-331,-2 0 0,3 1-64,-5 4 0,0-3 0,-1 5-26,-3-1 0,2 3 1,-3-1-15,-1 3 1,5 3 0,-5 1 0,2 2 19,0-2 1,-1 4 0,2 0-1,-3 2-53,0 0 1,3-1-1,-3 5 1,2 0 21,0-1 1,-1-3 0,2 0 0,-1-1-36,1-1 0,2 5 1,1-5-1,0 0-38,0-2 0,0-2 0,0 0 0,0 1 115,0 0 1,1-1-1,3 0-45,4 1 0,-1 1 1,0-5-1,0-1-40,0-3 0,-3 3 1,4-2-1,2 0 50,1-1 0,-3 3 0,0-2 0,2 0 0,1 0 0,-3 0 0,-1-3 0,0 0-18,0 4 1,0-3 0,2 0-1,-2 0 56,-1 0 0,-1-3 0,-1 4-24,4 2 1,-2-4 0,-2 3 14,-3 0 0,1-2 0,1 1-21,1 2 1,0 1 0,-6 1-16,-2 1 0,3-1 0,-5 0 0,2 1-31,0-1 0,-4-4 1,2 1-1,1 0-50,-1 2 1,-2 2 0,4-1 0,0 0-53,-2 1 0,5-1 0,-4 0 86,-1 1 1,5-1 0,-3 1-40,2-1 0,2 0-5,0 1 0,0-1-97,0 0 1,0-3-313,0-1 0,4-4-73,0 4 0,5-4 121,-5 5 436,0-7 0,1 9 0,2-4 0</inkml:trace>
  <inkml:trace contextRef="#ctx0" brushRef="#br0" timeOffset="1310">186 1385 7159,'-7'0'-73,"1"0"153,1 0 0,5 0 0,0 0 0,7 0-2,4 0 1,7 0-1,3 0 1,3 0-21,5 0 1,4 0 0,7 0 0,4 0-115,4 0 1,2 0-1,9 0 1,2 0 22,3 0 0,-4 0 0,5 0 0,-5 0-37,-2 0 1,-9 0 0,2 0-1,-1 0-11,-4 0 0,-9-1 0,-1-2 0,-4-1 23,-5 1 1,-2 2-1,-5 1 1,-3 0-150,-3 0 0,-2 0-227,0 0 434,-5 0 0,-1-5 0,-6-2 0</inkml:trace>
  <inkml:trace contextRef="#ctx0" brushRef="#br0" timeOffset="2062">1423 75 7965,'-13'0'-624,"1"0"521,5-6 0,-4 5 1,3-3 106,-3 3 0,3-4 1,-1 1 255,0 2 1,2 0 0,0 1 161,1-3-94,-3 2-255,7-3 1,2 5 0,9 0 0,3 1-34,5 3 1,2-2 0,7 2 0,3-3 29,4-1 1,2 0 0,4 0 0,2 2-76,4 2 1,5-3 0,3 3 0,4-2-8,-1-2 1,5 0 0,-5 0-1,2 0-9,-1 0 1,-9 0 0,0 0-1,-4 0 22,-4 0 0,-10-2 0,-3-1 0,-3-1 10,-2 2 0,-5 0 0,-1 1 0,-2-2 44,-2-1 0,-1-2 1,-1 4-1,-2-2-7,2 1 1,-3 0 0,1 0 0,2-1-40,1 1 0,-3 1 1,0-1-4,2-1 1,-4 0-1,3 4-2013,0 0 841,-3 0 1166,-1 0 0,-5 0 0,0 0 0</inkml:trace>
  <inkml:trace contextRef="#ctx0" brushRef="#br0" timeOffset="2605">2585 13 7987,'7'0'1215,"0"0"-885,-3 0 0,-3 6-235,3 2 1,-2-1 0,-2 1-118,0 2 0,0 1 1,0 2-1,0 2-1,0 2 0,-2 5 0,-1-3 0,-2 3-21,-2 3 0,3-3 0,-3 7 0,0-3 44,0-2 0,3 1 1,-3 0-1,0 0-37,1-1 0,3-3 0,-1-2 1,1 0 22,-1 1 1,2 0 0,-2 5-18,3 0 0,1-6 1,1-3-1,3 0-13,5 0 0,-2-6 0,1 2 0,1-1 27,2 0 1,2 1 0,-1-1 0,1 0-7,-1 2 0,0-8 0,-1 8 1,-1-2 15,-2 0 1,-4-3 0,3 0 0,0 2 107,0 1 1,-4 1 0,1 0 0,-3 1 1,-1-1 0,0 0 0,0 1 0,0 1-47,0 2 0,0-2 0,-1 2 0,-2-1-51,-1 2 1,-4 1-1,3 4 1,1-3-9,-1-1 0,3 4 0,-3-3 0,1 2-14,0-1 1,0-5 0,4 2 0,-2-2-53,-2 1 1,3-2 0,-3 3-1,2-4-68,2 0 0,0-5 0,0 0-223,0 2 0,0-3 1,-1 0-1,-2-1 360,-1 1 0,-6 2 0,4 3 0</inkml:trace>
  <inkml:trace contextRef="#ctx0" brushRef="#br0" timeOffset="2952">1670 1361 7809,'-7'0'70,"4"0"1,12 0 0,7 0 225,6 0 0,14-4 0,5-1 1,8 3-130,9 0 0,1 2 0,13 0 0,3 0-72,6 0 1,-5 0 0,-3 0 0,-6 0-290,-7 0 0,-5 4 0,-11 1 1,-7-3-179,-7 0 1,-9-2-159,-4 0 0,-9 1-671,-4 3 1201,-8-2 0,-3 3 0,-5-5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19:57.48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12 8053,'12'0'-286,"-4"0"0,1-1 424,0-3 1,-2 3 0,1-4-316,2 4 0,-3 1 0,1 0 213,2 0 1,1 1 0,1 2 0,0 1-5,1-1 0,-1 3 0,1-2 1,-1 0 14,0 1 1,1-2 0,-1 4 7,0-2 1,1 1-1,-1-3-3,0 1 0,-3 4 0,-2-3 18,-2 2 1,3 2 0,-4 3-1,-1 0 0,-1 2 1,-2 1-1,0 3-60,0 1 1,0 2 0,0 4 0,-2-1 12,-2 1 0,3 5 0,-5 3 0,2 4-12,0 5 1,0-3-1,4 7 1,0 2 33,0 4 0,0-3 0,0 6 0,0 3-7,0 0 0,5-3 0,2-2 0,1-2 17,1-3 0,-5-5 1,3 6-1,0-5-27,-1-1 1,-1-5-1,1 3 1,0-2-5,-3-2 0,-1 0 1,1-1-1,1-2 6,-1-1 0,-2-4 0,-1 3 0,0-2-11,0-3 0,0-5 0,0-3 1,-1 1-11,-3-1 0,3 2 0,-4 2 0,3-2 13,-2-5 0,2-1 0,-2 0 1,1 2-15,-1-2 0,3-1 0,-3-2 28,2 0 0,-2 1-78,0-1 1,-1-5-115,0-3 1,-1-3-1,-7-1-199,1 0 0,4 0 1,-1 0-1,-2 0-1195,-4 0 1550,-4 0 0,-11-5 0,-2-2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0:45.1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198 26 8118,'7'-2'117,"-3"-2"1,-2 1 581,-2-5-697,0 5 1,-2-2-184,-2 5 0,-3 0 0,-5 0 143,0 0 0,3 0 1,1 0-1,-1 0-60,-2 0 1,-2 0 0,1 0 73,0 0 0,-1 0 0,1 0 92,-1 0 0,5 0 1,0 0 25,-2 0 1,3 0-44,-1 0 0,6 1 0,-4 2 1,1 1 0,3 6 0,-2-2 0,3 3-19,1 1 1,0 2 0,1 1 0,2 3-18,1 1 1,1 6 0,-2 5 0,1 2 5,-1 2 0,-2 3 1,1 3-1,0 3 21,3 1 0,-1-3 1,-4 2-1,0-2-2,0-1 1,0-9 0,0 6 0,0-2 7,0-4 0,1-5 0,2-6 0,1-1-109,-1 0 1,4-4-1,1 2-127,3-4 0,-3-6 1,0-3-1,2-2 72,1-2 1,1 0-1,1 0 1,-1 0-516,0 0 630,6-6 0,1-1 0,6-5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0:51.69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24 297 7241,'7'0'344,"0"-4"-258,-3 0 1,-1 0 15,5 4 0,-4-4 0,4 0-116,2 1 1,-3 2 0,1 2 0,2 2-17,1 1 1,1 5 0,0-2 0,2 2-24,3-1 1,-6 0 0,2 4 0,0 2-14,-4 3 1,1-4-1,1 5 1,-3-1 39,-4-1 0,-2 2 0,-2-3 1,0 2-34,0-2 1,-6-1 0,-2-2 0,-3-1 30,-1-3 0,-2 3 1,-1-4-1,-3 0 138,-1-3 0,2-1 1,-2-1-1,1 3 111,3-3 1,1 0-1,2-2 210,-1 0-300,1 0 1,4 0 59,0 0-237,5 0 0,-1 0 0,8 0 0,4 0 13,3 0 0,3 0 1,1 0-1,1 0-282,0 0 1,1 1 0,1 2 0,0 1-21,0-1 1,4-2 334,-1-1 0,2 0 0,2 0 0</inkml:trace>
  <inkml:trace contextRef="#ctx0" brushRef="#br0" timeOffset="539">370 50 8086,'-7'-12'503,"2"3"-293,5 1 1,5 5 0,5-1-271,5 3 1,-1 1 0,4 0 0,-2 0-8,1 0 0,3 0 0,-2 0 0,0-1 4,0-4 0,0 4 0,-3-3 0,1 3 80,-1 1 0,-1 0 0,-1 0 0,-1 0 68,0 0 0,-5 1 0,-1 2 0,-2 2 111,0 2 0,0-3 0,-4 4 0,0 3-57,0 5 1,0-1 0,0 4 0,0 2-117,0 2 0,0 0 0,0 10 0,0 2-31,0 0 1,0 4 0,0 1 0,0 2-67,0 2 1,4-3-1,2 3 1,-1-1-15,1-3 1,2-3-1,-3-4 1,1-3 54,-1 0 1,4-6 0,-5 2 0,0-2 20,1-2 1,-3-4 0,2 1 15,-3-1 0,-1-1 1,-1-6-1,-2-2 37,-1 0 1,-6-7 0,2 4-202,-3-1 0,-1-3 0,-1 2 0,1-3-316,0-1 1,-1 0-1,1 0 476,0 0 0,-6 0 0,-2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2:28.304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3635 1 6717,'-8'1'40,"0"3"1,-1 7 0,-3 7-1,-2 3 57,-2 5 0,-4 0 1,-6 8-1,-2 5 1,-5 4 0,-10 7 0,-4 2 0,-5 3-50,-4 1 1,1 2 0,-11 4 0,1 1-99,-1 3 1,5-8 0,-8 5 0,-5 3 62,35-34 0,-1 0 1,1 3-1,-1 1 1,-2-2-1,0 0 1,-2 2-1,0 0-28,-2 1 0,0 0 0,2-3 0,0-1 1,-4 4-1,-2 0 0,2 0 0,-1 0 57,-2 2 0,0-1 1,6-3-1,0-1 0,-5 2 1,-1 1-1,2-1 0,1 1 4,0-2 0,1 0 0,0 0 0,1-2 1,-2-2-1,1-1 0,-1 0 0,1-1-12,1 0 0,0 0 0,3-3 0,-1 1 0,0 1 0,-1 1 0,2-1 0,0 0 1,-1 0 0,1 0 0,-32 20 1,-7 0-1,4-2-16,3-2 1,3-9-1,6 1 1,4-4-24,6-5 1,8-1 0,-1-2 0,6-2-292,5-2 0,6-7 1,3 0-1,4 0-134,5-4 1,6 0 428,6-1 0,1 1 0,-1-4 0,2-1 0</inkml:trace>
  <inkml:trace contextRef="#ctx0" brushRef="#br0" timeOffset="840">2745 285 6121,'12'1'0,"2"3"111,2 5 0,4 3 1,6 3-1,4 3 105,7 1 0,7 2 0,10 4 0,5-1-72,5 1 0,6 0 0,9-2 1,4-1-11,7-1 0,-4-9 0,6 3 0,4 2-90,-46-8 0,-1 0 0,1-2 1,1 1-1,1 0 0,1 0 1,1 0-1,0-1-49,0 1 1,0 1-1,-3-2 1,0 1-1,9 1 1,2 1-1,0 0 1,1-1 50,1 1 1,0 0 0,-3-3 0,0 1 0,2 0 0,0 0 0,4 0 0,1-1-52,3 1 0,-1 1 1,-3-2-1,0 1 1,5 1-1,1 1 1,-2-1-1,0 0 46,-1-1 1,0-1-1,-7 1 1,0-1-1,10 1 1,1-1-1,-1 1 1,0 1-1,-2-2 0,-1 1 0,-1-1 0,-2 1 0,2-1 0,0 0 0,0 0 0,-1 1-1,1 0 0,-2-1 0,-6-2 0,-1 1 0,6 2 0,1 0 0,-2-1 0,-1 0 0,2-1 0,-2 0 1,-8 1-1,0-1 1,4 0-1,0 0 1,-2 0-1,-1 1-3,-2-1 0,0 0 1,0 0-1,0 0 1,-1 0-1,0 1 0,0-1 1,-2 0 2,0 0 0,-1 0 1,41 5-1,2-1 0,-6-2 4,-2 2 0,-13-3 1,5 1-1,-2 0-67,-7-1 0,-2 3 1,-5-5-1,-2 1-50,-4-1 0,-12 1 1,2-4-1,-5 3-63,0-3 0,-8 4 0,0-2 0,-5-1-328,-4-2 1,-3-1 0,-3 1-1,-3 2-211,-4 1 675,-2 0 0,4-9 0,-1-2 0</inkml:trace>
  <inkml:trace contextRef="#ctx0" brushRef="#br0" timeOffset="1561">8519 557 8075,'-9'-4'-551,"1"0"0,4 0 280,-4 4 1,6 5 0,2 3 0,7 6 439,4 7 1,3 1 0,1 9 0,2 2 121,-2 3 1,0 0 0,0 10 0,3 5-100,1 5 0,-3 8 1,4 4-1,0 9 407,4 7-551,-8 5 0,0-38 1,0 0-1,-4 0 1,-1 1-17,2 1 1,0 0 0,-1-3 0,1 1 0,2 6 0,1 1 0,0-1 0,0 0 20,0-1 1,0 0 0,0-4 0,2-1 0,1 0 0,0 0 0,2 2 0,0 1-14,1 0 0,0 1 0,-3-4 0,1 1 1,5 1-1,1 1 0,0-3 0,-1 1 16,1-1 0,-1-1 0,-2-1 0,-1 0 0,4 6 0,0 1 0,2-1 0,-1-1-6,3-2 1,0 0 0,-4-5 0,0 0 0,2 2 0,1 0 0,0 3 0,0-1 5,0 3 0,0-2 0,-3-3 0,0 0 0,4 2 0,0-1 0,-1-1 0,0-1 7,-1-2 0,0 0 0,26 36 1,-26-34-1,0 0 0,1 0 1,-1 0-34,0 0 1,0-1 0,26 37-1,1-3 1,-2-1 2,-1-2 1,-4-9 0,5 9 0,-5-4-32,-3-2 0,-8-11 1,3 9-1,1-2-47,2-6 1,-8-16 0,1-3 0,-3-3-75,-1-2 1,-5-2-1,2 4 1,-3-6-260,-1-5 1,-5-7 0,0-3 0,-1-1-276,0-3 0,-2-7 1,2-4 652,-1-2 0,1-2 0,-7 0 0,-2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2:42.983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25 38 7406,'0'7'-495,"0"-2"596,0-5 0,-2 0-27,-2 0 0,3 2 66,-3 2-112,2-3 0,2 6-124,0-3 102,0-2-30,0 9 15,0-10 1,2 5 25,2-6 1,-1 0 67,5 0 1,-5-2 10,1-2 0,-3 1-19,-1-5 1,0 4 15,0-4-153,0 5 29,0-3 3,0 6 14,0 0 27,6 0 1,-4 0 141,7 0-44,-7 0 0,5-1-11,-3-3 1,-2 1-16,2-5 0,-3 4 53,-1-4-78,0 5 1,-1-4-93,-3 3 1,-3 2-69,-5-2 1,3 3 67,1 1 0,5 1-171,-1 3 0,-1-1 110,1 5 1,1-3 58,7 3 1,-1-5-1,5 1 51,2-3 0,-4-1 24,3 0 1,-5-1 7,4-3 0,-5 1-81,1-5 0,-4 3 1,-4-1-130,-4 0 1,-3 2 0,-2 4 160,1 0 0,-1 5 0,1 2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3:08.572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742 43 7449,'0'-13'-157,"0"1"331,0 0 0,0 6 1,-1 6-1,-2 7-8,-1 4 1,-4 1-1,2 2 1,1 3-66,-1 3 1,-4 4 0,2 0-1,-3 2-109,-1 3 1,-1 3 0,1 6 0,0 4 16,-1 3 0,0 0 0,-2 3 0,-3 4 8,-2 3 1,4 3-1,-2 3 1,2-2 24,0-2 1,7-4-1,-5-1 1,5-3-13,-1 1 0,3-12 1,0 6-1,2-4-15,2-6 0,0 3 0,0-6 0,-1-1 16,2-1 0,0-6 0,2 6 0,-1-2-4,-3 2 0,2-5 0,-2 2 0,3-2-2,1-2 0,-4 0 0,0 2 1,1-2 3,1-2 1,-2-5 0,0 3 0,1-1-3,2-1 0,1-2 1,-1-4-1,-2 1-11,-1-2 1,0 1-29,4 2 0,-2-1 1,0-1-65,-3-2 2,1-5-349,4 2-166,0-5 194,0 0 399,0 6 0,0-4-9,0 7 0,-1-5 60,-3 4 0,2-4-31,-2 4 1,3 1-76,1 3 0,-1-5 1,-2-2-151,-1 1 0,0-3-64,4 5 0,0-4-111,0 4 376,0-5 0,0 2 0,0-5 0</inkml:trace>
  <inkml:trace contextRef="#ctx0" brushRef="#br0" timeOffset="704">223 1811 7578,'0'-6'237,"0"6"0,0 6 0,0 6-205,0 0 0,0 2 0,0 1 0,0 2-33,0-2 0,4 3 0,0-2 0,-1 1 36,-2 1 0,0-5 0,2 4 0,1-3 64,-1-2 0,0 0-43,1 1 0,-1-2-114,5-3 0,0-3 0,3-6 4,-3-3 1,3-3 0,-2-4 0,0 1-49,0 2 1,1 0 0,-1-4 0,0-1 66,0 1 0,2-1 0,-5 1 0,3 1 1,-1 3 1,-4-3-1,3 3 144,-2-3 0,0 2 0,-5 1 162,0-1 0,0 2-137,0-2 0,-2 7 0,-2-4-92,-4 1 1,1 3 0,-1-2 0,-2 3-71,-1 1 0,3-4 0,0 0 0,-2 1-112,-1 1 1,3 1 0,0-2-392,-2-1 0,0-1 1,1 2 529,0-1 0,1-6 0,-4 3 0</inkml:trace>
  <inkml:trace contextRef="#ctx0" brushRef="#br0" timeOffset="1710">50 2231 7217,'-6'-7'1050,"5"2"-911,-10 5 1,8 0-13,-5 0 1,4 0-39,-5 0-188,7 5 1,-4 2-71,6 5 60,0-5 1,2 3 0,2-6 59,4-1 0,-1-2 0,1-1 54,2 0 1,-3-4 0,-1-1 114,0-2 1,2 3 0,-4-5 259,-1 0 1,-2 2 840,-1-1-1017,0-1 0,-1 3 0,-3 1 7,-4 4 0,1 1 1,0 1-422,1 4 0,1-3 1,2 7 53,-1 0 1,0 2-169,4 1 1,0-3 0,1-2 38,3-2 1,-1 3-1,5-4 211,2-1 1,-3-1 0,1-2 0,2-2 137,1-2 1,-3-1-1,-1-5 1,0 2 83,0-2 0,-5 3 0,2-1 125,-2-2 1,-2-1 0,0-1 388,0 0 1,-2 5-542,-2 3 1,2 2 0,-7 2-276,0 0 0,2 0 0,-1 0-388,-2 0 1,4 6 0,2 2-624,3 3 1165,1-4 0,0 4 0,0-4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3:16.99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 1 7129,'5'12'294,"-3"0"187,2 1 1,-3-5 0,1-1-248,2-2 0,-2 4 1,5-4-580,-1 2 1,2-3 0,-3 3 0,1 0-239,-1 0 1,5-3 312,-2 4 1,2-4 0,0 3 269,-2-1 0,-5-2 0,8 0 0,-3 0 0,-3 0 0,1-5 0,-6-3 0,0 1 0,0-5 0,0-2 0,0 3 0,0-1-117,0-2 1,-4-1 0,0-1 58,1 0 0,1-1 136,2 1 0,0 4 1014,0-1-773,0 7 0,-1-3-34,-3 10 1,1 1 0,-4 7-1,0-1-193,1 1 0,1-1 0,-1 0 0,-1 2-246,0 2 0,0-2 1,-3 3-1,2-4-440,-2 0 0,4 1 0,-3 1 594,0 1 0,-2 6 0,-2-3 0</inkml:trace>
  <inkml:trace contextRef="#ctx0" brushRef="#br0" timeOffset="353">161 335 6542,'13'0'-453,"-5"0"1568,0 0 0,0 0-812,5 0 0,-5 0-378,0 0 0,-1 1 0,3 2 11,-2 1 1,-5 1 0,1-1 61,-3 5 0,-1 2 0,0 1 22,0 0 1,0-3 0,-1-1 0,-2 1 69,-1 2 0,-4 2 0,2-1-19,-1 1 0,4-5-41,-1 0 1,4-1-391,4 1 1,3-2 0,6-6-1,-1 0 21,0 0 1,2-5-1,1 0 1,3 0 338,1-1 0,-4-4 0,9 4 0,-5-7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3:15.5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 50 7823,'-5'-7'-97,"2"-2"654,-5 5-444,5 0 1,3 4-160,8 0 0,-1 5 1,2 3-1,0 3-213,2 2 0,-3-5 0,1 0-19,0 2 1,-2-3 0,1-1-1,1 1 278,-3 0 0,5 1 0,-4 5 0,6-1 0</inkml:trace>
  <inkml:trace contextRef="#ctx0" brushRef="#br0" timeOffset="177">155 1 7050,'0'12'1055,"0"-4"-775,0 1 1,-1-2 0,-3 2-252,-4-1 1,-3 1-1,-2 3-42,1 0 1,4-3-1,0-1 1,-2 1-299,-1 2 1,3 2 0,-1-1 0,1 1-214,1-1 0,0 0 524,3 1 0,3-1 0,-5 0 0</inkml:trace>
  <inkml:trace contextRef="#ctx0" brushRef="#br0" timeOffset="497">242 322 8557,'0'8'1070,"-1"-1"-1091,-4-1 1,4 3-1,-3 0-67,3 2 1,1 1 0,0 0 0,0 1 66,0-1 0,0 1 0,0-1 21,0 0 0,0 1 0,0-1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23:23.469"/>
    </inkml:context>
    <inkml:brush xml:id="br0">
      <inkml:brushProperty name="width" value="0.08571" units="cm"/>
      <inkml:brushProperty name="height" value="0.08571" units="cm"/>
      <inkml:brushProperty name="color" value="#849398"/>
    </inkml:brush>
  </inkml:definitions>
  <inkml:trace contextRef="#ctx0" brushRef="#br0">94 471 8199,'-9'-5'-1738,"1"1"1299,0 0 439,-4 4 0,5 6 0,4 1 0,6 1 176,5 0 0,7 2 0,3 5 0,1 1-29,3-1 1,3-1 0,4-2 0,5 1-85,6-1 0,1-4 1,9 1-1,7-1 106,11-1-159,2-2 0,18-5 0,-2 0 15,6 0 1,-5 0 0,9-1 0,-1-3-19,4-4 0,-2 1 0,-46 3 0,1-1 0,0 1 0,1-1 2,-2-1 0,1 1 1,-2-1-1,1-1 1,3 2-1,-1-1 0,2 1 1,0 1 20,2 0 1,-1 0 0,-3 0 0,1-1 0,5-1-1,0-1 1,-2-1 0,0 1-44,1-2 1,0 1-1,-6 0 1,0 0-1,5 1 1,1 0 0,0-1-1,-2 1 33,0-1 1,-2-1 0,0 0-1,-1 0 1,0 2 0,0-1 0,0 0-1,0 0-1,0 0 1,-2 1 0,40-8 0,-41 7 0,-1 0-1,42-8 33,-5 1 1,-7 0 0,-5 0 0,-4-2 6,-7 2 0,-7 1 1,-1 2 108,-4 0-138,-4-6 0,-12 4 0,0-3 0,-4 4-1,0 0 0,-5 1 0,-4 0 0,1-1-47,-1 1 1,-4 0 0,1-1 0,-1 1-170,-3-1 0,-1 5 0,-2 1-297,1 2 560,-7 1 0,-11 4 0,-9 0 1</inkml:trace>
  <inkml:trace contextRef="#ctx0" brushRef="#br0" timeOffset="1083">81 446 8121,'-5'-7'-414,"2"0"1,-5 4 144,-2-1 1,3 0 446,-1 4 1,4 0 9,-4 0 0,5 1-120,-1 4 1,3 1-1,1 8 1,0 1-6,0 2 1,4 1 0,1-2 0,2 3-27,3 1 1,-3 2 0,1-5 0,1 1-4,2 0 0,0 3 1,-1-5-1,-2 1-19,2 1 1,-3-9 0,0 4 0,-1-2-32,1 0 0,-3-3 155,5 0 15,-7-5-128,4 2 1,-6-10-1,1-2-35,3 0 0,-2 0 1,3 3-1,1-4 0,1-3 0,5-2-48,0 1 0,1 1 0,-1 1 0,0 2-3,1-1 0,-1-2 1,1-2-1,-1 1 35,0 0 0,1-1 0,-1 1 0,0-1 2,1 1 0,-5 0 0,-1-1 0,0 1 46,0 0 1,-3 1-1,3 1 1,-2 2 29,-2-2 0,-2-1 1,-1-1 73,0-1 0,0 1-16,0 0 0,-5 5-36,-4 3 1,3 2-24,-3 2 0,5 0 0,-4 0-2,-2 0 1,-1 6-1,-1 1-10,0 0 1,-1 2 0,1-3 0,0-1-3,-1 1 0,-3 3 1,-1-2-1,1 1-17,-2 1 1,0-5 0,-4 3-1,1 0-5,-1-1 1,3-3 0,0 3 0,1-2-71,3 0 0,1 0 0,2-4 0,0 0-1140,-1 0 622,6 0 1,7 0 0,9 0 571,2 0 0,6-6 0,3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A1D1E-3E5F-459C-B926-05665894B606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810D5-6E48-4152-9E0C-99075937A5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01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Story behind the name of expansions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F810D5-6E48-4152-9E0C-99075937A5E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854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16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0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7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8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832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1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5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3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0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9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7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594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1.png"/><Relationship Id="rId21" Type="http://schemas.openxmlformats.org/officeDocument/2006/relationships/customXml" Target="../ink/ink88.xml"/><Relationship Id="rId42" Type="http://schemas.openxmlformats.org/officeDocument/2006/relationships/image" Target="../media/image89.png"/><Relationship Id="rId47" Type="http://schemas.openxmlformats.org/officeDocument/2006/relationships/customXml" Target="../ink/ink101.xml"/><Relationship Id="rId63" Type="http://schemas.openxmlformats.org/officeDocument/2006/relationships/customXml" Target="../ink/ink109.xml"/><Relationship Id="rId68" Type="http://schemas.openxmlformats.org/officeDocument/2006/relationships/image" Target="../media/image102.png"/><Relationship Id="rId84" Type="http://schemas.openxmlformats.org/officeDocument/2006/relationships/image" Target="../media/image110.png"/><Relationship Id="rId89" Type="http://schemas.openxmlformats.org/officeDocument/2006/relationships/customXml" Target="../ink/ink122.xml"/><Relationship Id="rId16" Type="http://schemas.openxmlformats.org/officeDocument/2006/relationships/image" Target="../media/image76.png"/><Relationship Id="rId11" Type="http://schemas.openxmlformats.org/officeDocument/2006/relationships/customXml" Target="../ink/ink83.xml"/><Relationship Id="rId32" Type="http://schemas.openxmlformats.org/officeDocument/2006/relationships/image" Target="../media/image84.png"/><Relationship Id="rId37" Type="http://schemas.openxmlformats.org/officeDocument/2006/relationships/customXml" Target="../ink/ink96.xml"/><Relationship Id="rId53" Type="http://schemas.openxmlformats.org/officeDocument/2006/relationships/customXml" Target="../ink/ink104.xml"/><Relationship Id="rId58" Type="http://schemas.openxmlformats.org/officeDocument/2006/relationships/image" Target="../media/image97.png"/><Relationship Id="rId74" Type="http://schemas.openxmlformats.org/officeDocument/2006/relationships/image" Target="../media/image105.png"/><Relationship Id="rId79" Type="http://schemas.openxmlformats.org/officeDocument/2006/relationships/customXml" Target="../ink/ink117.xml"/><Relationship Id="rId102" Type="http://schemas.openxmlformats.org/officeDocument/2006/relationships/image" Target="../media/image119.png"/><Relationship Id="rId5" Type="http://schemas.openxmlformats.org/officeDocument/2006/relationships/customXml" Target="../ink/ink80.xml"/><Relationship Id="rId90" Type="http://schemas.openxmlformats.org/officeDocument/2006/relationships/image" Target="../media/image113.png"/><Relationship Id="rId95" Type="http://schemas.openxmlformats.org/officeDocument/2006/relationships/customXml" Target="../ink/ink125.xml"/><Relationship Id="rId22" Type="http://schemas.openxmlformats.org/officeDocument/2006/relationships/image" Target="../media/image79.png"/><Relationship Id="rId27" Type="http://schemas.openxmlformats.org/officeDocument/2006/relationships/customXml" Target="../ink/ink91.xml"/><Relationship Id="rId43" Type="http://schemas.openxmlformats.org/officeDocument/2006/relationships/customXml" Target="../ink/ink99.xml"/><Relationship Id="rId48" Type="http://schemas.openxmlformats.org/officeDocument/2006/relationships/image" Target="../media/image92.png"/><Relationship Id="rId64" Type="http://schemas.openxmlformats.org/officeDocument/2006/relationships/image" Target="../media/image100.png"/><Relationship Id="rId69" Type="http://schemas.openxmlformats.org/officeDocument/2006/relationships/customXml" Target="../ink/ink112.xml"/><Relationship Id="rId80" Type="http://schemas.openxmlformats.org/officeDocument/2006/relationships/image" Target="../media/image108.png"/><Relationship Id="rId85" Type="http://schemas.openxmlformats.org/officeDocument/2006/relationships/customXml" Target="../ink/ink120.xml"/><Relationship Id="rId12" Type="http://schemas.openxmlformats.org/officeDocument/2006/relationships/image" Target="../media/image74.png"/><Relationship Id="rId17" Type="http://schemas.openxmlformats.org/officeDocument/2006/relationships/customXml" Target="../ink/ink86.xml"/><Relationship Id="rId33" Type="http://schemas.openxmlformats.org/officeDocument/2006/relationships/customXml" Target="../ink/ink94.xml"/><Relationship Id="rId38" Type="http://schemas.openxmlformats.org/officeDocument/2006/relationships/image" Target="../media/image87.png"/><Relationship Id="rId59" Type="http://schemas.openxmlformats.org/officeDocument/2006/relationships/customXml" Target="../ink/ink107.xml"/><Relationship Id="rId103" Type="http://schemas.openxmlformats.org/officeDocument/2006/relationships/customXml" Target="../ink/ink129.xml"/><Relationship Id="rId20" Type="http://schemas.openxmlformats.org/officeDocument/2006/relationships/image" Target="../media/image78.png"/><Relationship Id="rId41" Type="http://schemas.openxmlformats.org/officeDocument/2006/relationships/customXml" Target="../ink/ink98.xml"/><Relationship Id="rId54" Type="http://schemas.openxmlformats.org/officeDocument/2006/relationships/image" Target="../media/image95.png"/><Relationship Id="rId62" Type="http://schemas.openxmlformats.org/officeDocument/2006/relationships/image" Target="../media/image99.png"/><Relationship Id="rId70" Type="http://schemas.openxmlformats.org/officeDocument/2006/relationships/image" Target="../media/image103.png"/><Relationship Id="rId75" Type="http://schemas.openxmlformats.org/officeDocument/2006/relationships/customXml" Target="../ink/ink115.xml"/><Relationship Id="rId83" Type="http://schemas.openxmlformats.org/officeDocument/2006/relationships/customXml" Target="../ink/ink119.xml"/><Relationship Id="rId88" Type="http://schemas.openxmlformats.org/officeDocument/2006/relationships/image" Target="../media/image112.png"/><Relationship Id="rId91" Type="http://schemas.openxmlformats.org/officeDocument/2006/relationships/customXml" Target="../ink/ink123.xml"/><Relationship Id="rId96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5" Type="http://schemas.openxmlformats.org/officeDocument/2006/relationships/customXml" Target="../ink/ink85.xml"/><Relationship Id="rId23" Type="http://schemas.openxmlformats.org/officeDocument/2006/relationships/customXml" Target="../ink/ink89.xml"/><Relationship Id="rId28" Type="http://schemas.openxmlformats.org/officeDocument/2006/relationships/image" Target="../media/image82.png"/><Relationship Id="rId36" Type="http://schemas.openxmlformats.org/officeDocument/2006/relationships/image" Target="../media/image86.png"/><Relationship Id="rId49" Type="http://schemas.openxmlformats.org/officeDocument/2006/relationships/customXml" Target="../ink/ink102.xml"/><Relationship Id="rId57" Type="http://schemas.openxmlformats.org/officeDocument/2006/relationships/customXml" Target="../ink/ink106.xml"/><Relationship Id="rId106" Type="http://schemas.openxmlformats.org/officeDocument/2006/relationships/image" Target="../media/image121.png"/><Relationship Id="rId10" Type="http://schemas.openxmlformats.org/officeDocument/2006/relationships/image" Target="../media/image73.png"/><Relationship Id="rId31" Type="http://schemas.openxmlformats.org/officeDocument/2006/relationships/customXml" Target="../ink/ink93.xml"/><Relationship Id="rId44" Type="http://schemas.openxmlformats.org/officeDocument/2006/relationships/image" Target="../media/image90.png"/><Relationship Id="rId52" Type="http://schemas.openxmlformats.org/officeDocument/2006/relationships/image" Target="../media/image94.png"/><Relationship Id="rId60" Type="http://schemas.openxmlformats.org/officeDocument/2006/relationships/image" Target="../media/image98.png"/><Relationship Id="rId65" Type="http://schemas.openxmlformats.org/officeDocument/2006/relationships/customXml" Target="../ink/ink110.xml"/><Relationship Id="rId73" Type="http://schemas.openxmlformats.org/officeDocument/2006/relationships/customXml" Target="../ink/ink114.xml"/><Relationship Id="rId78" Type="http://schemas.openxmlformats.org/officeDocument/2006/relationships/image" Target="../media/image107.png"/><Relationship Id="rId81" Type="http://schemas.openxmlformats.org/officeDocument/2006/relationships/customXml" Target="../ink/ink118.xml"/><Relationship Id="rId86" Type="http://schemas.openxmlformats.org/officeDocument/2006/relationships/image" Target="../media/image111.png"/><Relationship Id="rId94" Type="http://schemas.openxmlformats.org/officeDocument/2006/relationships/image" Target="../media/image115.png"/><Relationship Id="rId99" Type="http://schemas.openxmlformats.org/officeDocument/2006/relationships/customXml" Target="../ink/ink127.xml"/><Relationship Id="rId101" Type="http://schemas.openxmlformats.org/officeDocument/2006/relationships/customXml" Target="../ink/ink128.xml"/><Relationship Id="rId4" Type="http://schemas.openxmlformats.org/officeDocument/2006/relationships/image" Target="../media/image70.png"/><Relationship Id="rId9" Type="http://schemas.openxmlformats.org/officeDocument/2006/relationships/customXml" Target="../ink/ink82.xml"/><Relationship Id="rId13" Type="http://schemas.openxmlformats.org/officeDocument/2006/relationships/customXml" Target="../ink/ink84.xml"/><Relationship Id="rId18" Type="http://schemas.openxmlformats.org/officeDocument/2006/relationships/image" Target="../media/image77.png"/><Relationship Id="rId39" Type="http://schemas.openxmlformats.org/officeDocument/2006/relationships/customXml" Target="../ink/ink97.xml"/><Relationship Id="rId34" Type="http://schemas.openxmlformats.org/officeDocument/2006/relationships/image" Target="../media/image85.png"/><Relationship Id="rId50" Type="http://schemas.openxmlformats.org/officeDocument/2006/relationships/image" Target="../media/image93.png"/><Relationship Id="rId55" Type="http://schemas.openxmlformats.org/officeDocument/2006/relationships/customXml" Target="../ink/ink105.xml"/><Relationship Id="rId76" Type="http://schemas.openxmlformats.org/officeDocument/2006/relationships/image" Target="../media/image106.png"/><Relationship Id="rId97" Type="http://schemas.openxmlformats.org/officeDocument/2006/relationships/customXml" Target="../ink/ink126.xml"/><Relationship Id="rId104" Type="http://schemas.openxmlformats.org/officeDocument/2006/relationships/image" Target="../media/image120.png"/><Relationship Id="rId7" Type="http://schemas.openxmlformats.org/officeDocument/2006/relationships/customXml" Target="../ink/ink81.xml"/><Relationship Id="rId71" Type="http://schemas.openxmlformats.org/officeDocument/2006/relationships/customXml" Target="../ink/ink113.xml"/><Relationship Id="rId92" Type="http://schemas.openxmlformats.org/officeDocument/2006/relationships/image" Target="../media/image114.png"/><Relationship Id="rId2" Type="http://schemas.openxmlformats.org/officeDocument/2006/relationships/image" Target="../media/image69.png"/><Relationship Id="rId29" Type="http://schemas.openxmlformats.org/officeDocument/2006/relationships/customXml" Target="../ink/ink92.xml"/><Relationship Id="rId24" Type="http://schemas.openxmlformats.org/officeDocument/2006/relationships/image" Target="../media/image80.png"/><Relationship Id="rId40" Type="http://schemas.openxmlformats.org/officeDocument/2006/relationships/image" Target="../media/image88.png"/><Relationship Id="rId45" Type="http://schemas.openxmlformats.org/officeDocument/2006/relationships/customXml" Target="../ink/ink100.xml"/><Relationship Id="rId66" Type="http://schemas.openxmlformats.org/officeDocument/2006/relationships/image" Target="../media/image101.png"/><Relationship Id="rId87" Type="http://schemas.openxmlformats.org/officeDocument/2006/relationships/customXml" Target="../ink/ink121.xml"/><Relationship Id="rId61" Type="http://schemas.openxmlformats.org/officeDocument/2006/relationships/customXml" Target="../ink/ink108.xml"/><Relationship Id="rId82" Type="http://schemas.openxmlformats.org/officeDocument/2006/relationships/image" Target="../media/image109.png"/><Relationship Id="rId19" Type="http://schemas.openxmlformats.org/officeDocument/2006/relationships/customXml" Target="../ink/ink87.xml"/><Relationship Id="rId14" Type="http://schemas.openxmlformats.org/officeDocument/2006/relationships/image" Target="../media/image75.png"/><Relationship Id="rId30" Type="http://schemas.openxmlformats.org/officeDocument/2006/relationships/image" Target="../media/image83.png"/><Relationship Id="rId35" Type="http://schemas.openxmlformats.org/officeDocument/2006/relationships/customXml" Target="../ink/ink95.xml"/><Relationship Id="rId56" Type="http://schemas.openxmlformats.org/officeDocument/2006/relationships/image" Target="../media/image96.png"/><Relationship Id="rId77" Type="http://schemas.openxmlformats.org/officeDocument/2006/relationships/customXml" Target="../ink/ink116.xml"/><Relationship Id="rId100" Type="http://schemas.openxmlformats.org/officeDocument/2006/relationships/image" Target="../media/image118.png"/><Relationship Id="rId105" Type="http://schemas.openxmlformats.org/officeDocument/2006/relationships/customXml" Target="../ink/ink130.xml"/><Relationship Id="rId8" Type="http://schemas.openxmlformats.org/officeDocument/2006/relationships/image" Target="../media/image72.png"/><Relationship Id="rId51" Type="http://schemas.openxmlformats.org/officeDocument/2006/relationships/customXml" Target="../ink/ink103.xml"/><Relationship Id="rId72" Type="http://schemas.openxmlformats.org/officeDocument/2006/relationships/image" Target="../media/image104.png"/><Relationship Id="rId93" Type="http://schemas.openxmlformats.org/officeDocument/2006/relationships/customXml" Target="../ink/ink124.xml"/><Relationship Id="rId98" Type="http://schemas.openxmlformats.org/officeDocument/2006/relationships/image" Target="../media/image117.png"/><Relationship Id="rId3" Type="http://schemas.openxmlformats.org/officeDocument/2006/relationships/customXml" Target="../ink/ink79.xml"/><Relationship Id="rId25" Type="http://schemas.openxmlformats.org/officeDocument/2006/relationships/customXml" Target="../ink/ink90.xml"/><Relationship Id="rId46" Type="http://schemas.openxmlformats.org/officeDocument/2006/relationships/image" Target="../media/image91.png"/><Relationship Id="rId67" Type="http://schemas.openxmlformats.org/officeDocument/2006/relationships/customXml" Target="../ink/ink1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7.png"/><Relationship Id="rId1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customXml" Target="../ink/ink5.xml"/><Relationship Id="rId19" Type="http://schemas.openxmlformats.org/officeDocument/2006/relationships/image" Target="../media/image11.png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13" Type="http://schemas.openxmlformats.org/officeDocument/2006/relationships/image" Target="../media/image17.png"/><Relationship Id="rId18" Type="http://schemas.openxmlformats.org/officeDocument/2006/relationships/customXml" Target="../ink/ink17.xml"/><Relationship Id="rId26" Type="http://schemas.openxmlformats.org/officeDocument/2006/relationships/image" Target="../media/image12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14.png"/><Relationship Id="rId12" Type="http://schemas.openxmlformats.org/officeDocument/2006/relationships/customXml" Target="../ink/ink14.xml"/><Relationship Id="rId17" Type="http://schemas.openxmlformats.org/officeDocument/2006/relationships/image" Target="../media/image19.png"/><Relationship Id="rId25" Type="http://schemas.openxmlformats.org/officeDocument/2006/relationships/image" Target="../media/image23.png"/><Relationship Id="rId2" Type="http://schemas.openxmlformats.org/officeDocument/2006/relationships/customXml" Target="../ink/ink9.xml"/><Relationship Id="rId16" Type="http://schemas.openxmlformats.org/officeDocument/2006/relationships/customXml" Target="../ink/ink16.xml"/><Relationship Id="rId20" Type="http://schemas.openxmlformats.org/officeDocument/2006/relationships/customXml" Target="../ink/ink1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.xml"/><Relationship Id="rId11" Type="http://schemas.openxmlformats.org/officeDocument/2006/relationships/image" Target="../media/image16.png"/><Relationship Id="rId24" Type="http://schemas.openxmlformats.org/officeDocument/2006/relationships/customXml" Target="../ink/ink20.xml"/><Relationship Id="rId5" Type="http://schemas.openxmlformats.org/officeDocument/2006/relationships/image" Target="../media/image13.png"/><Relationship Id="rId15" Type="http://schemas.openxmlformats.org/officeDocument/2006/relationships/image" Target="../media/image18.png"/><Relationship Id="rId23" Type="http://schemas.openxmlformats.org/officeDocument/2006/relationships/image" Target="../media/image22.png"/><Relationship Id="rId10" Type="http://schemas.openxmlformats.org/officeDocument/2006/relationships/customXml" Target="../ink/ink13.xml"/><Relationship Id="rId19" Type="http://schemas.openxmlformats.org/officeDocument/2006/relationships/image" Target="../media/image20.png"/><Relationship Id="rId4" Type="http://schemas.openxmlformats.org/officeDocument/2006/relationships/customXml" Target="../ink/ink10.xml"/><Relationship Id="rId9" Type="http://schemas.openxmlformats.org/officeDocument/2006/relationships/image" Target="../media/image15.png"/><Relationship Id="rId14" Type="http://schemas.openxmlformats.org/officeDocument/2006/relationships/customXml" Target="../ink/ink15.xml"/><Relationship Id="rId22" Type="http://schemas.openxmlformats.org/officeDocument/2006/relationships/customXml" Target="../ink/ink19.xml"/><Relationship Id="rId27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24.xml"/><Relationship Id="rId13" Type="http://schemas.openxmlformats.org/officeDocument/2006/relationships/image" Target="../media/image26.png"/><Relationship Id="rId18" Type="http://schemas.openxmlformats.org/officeDocument/2006/relationships/customXml" Target="../ink/ink29.xml"/><Relationship Id="rId26" Type="http://schemas.openxmlformats.org/officeDocument/2006/relationships/customXml" Target="../ink/ink33.xml"/><Relationship Id="rId3" Type="http://schemas.openxmlformats.org/officeDocument/2006/relationships/image" Target="../media/image3.png"/><Relationship Id="rId21" Type="http://schemas.openxmlformats.org/officeDocument/2006/relationships/image" Target="../media/image14.png"/><Relationship Id="rId7" Type="http://schemas.openxmlformats.org/officeDocument/2006/relationships/image" Target="../media/image16.png"/><Relationship Id="rId12" Type="http://schemas.openxmlformats.org/officeDocument/2006/relationships/customXml" Target="../ink/ink26.xml"/><Relationship Id="rId17" Type="http://schemas.openxmlformats.org/officeDocument/2006/relationships/image" Target="../media/image28.png"/><Relationship Id="rId25" Type="http://schemas.openxmlformats.org/officeDocument/2006/relationships/image" Target="../media/image15.png"/><Relationship Id="rId2" Type="http://schemas.openxmlformats.org/officeDocument/2006/relationships/customXml" Target="../ink/ink21.xml"/><Relationship Id="rId16" Type="http://schemas.openxmlformats.org/officeDocument/2006/relationships/customXml" Target="../ink/ink28.xml"/><Relationship Id="rId20" Type="http://schemas.openxmlformats.org/officeDocument/2006/relationships/customXml" Target="../ink/ink30.xml"/><Relationship Id="rId29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3.xml"/><Relationship Id="rId11" Type="http://schemas.openxmlformats.org/officeDocument/2006/relationships/image" Target="../media/image25.png"/><Relationship Id="rId24" Type="http://schemas.openxmlformats.org/officeDocument/2006/relationships/customXml" Target="../ink/ink32.xml"/><Relationship Id="rId32" Type="http://schemas.openxmlformats.org/officeDocument/2006/relationships/image" Target="../media/image34.png"/><Relationship Id="rId5" Type="http://schemas.openxmlformats.org/officeDocument/2006/relationships/image" Target="../media/image13.png"/><Relationship Id="rId15" Type="http://schemas.openxmlformats.org/officeDocument/2006/relationships/image" Target="../media/image27.png"/><Relationship Id="rId23" Type="http://schemas.openxmlformats.org/officeDocument/2006/relationships/image" Target="../media/image30.png"/><Relationship Id="rId28" Type="http://schemas.openxmlformats.org/officeDocument/2006/relationships/image" Target="../media/image32.png"/><Relationship Id="rId10" Type="http://schemas.openxmlformats.org/officeDocument/2006/relationships/customXml" Target="../ink/ink25.xml"/><Relationship Id="rId19" Type="http://schemas.openxmlformats.org/officeDocument/2006/relationships/image" Target="../media/image29.png"/><Relationship Id="rId31" Type="http://schemas.openxmlformats.org/officeDocument/2006/relationships/image" Target="../media/image12.png"/><Relationship Id="rId4" Type="http://schemas.openxmlformats.org/officeDocument/2006/relationships/customXml" Target="../ink/ink22.xml"/><Relationship Id="rId9" Type="http://schemas.openxmlformats.org/officeDocument/2006/relationships/image" Target="../media/image21.png"/><Relationship Id="rId14" Type="http://schemas.openxmlformats.org/officeDocument/2006/relationships/customXml" Target="../ink/ink27.xml"/><Relationship Id="rId22" Type="http://schemas.openxmlformats.org/officeDocument/2006/relationships/customXml" Target="../ink/ink31.xml"/><Relationship Id="rId27" Type="http://schemas.openxmlformats.org/officeDocument/2006/relationships/image" Target="../media/image31.png"/><Relationship Id="rId30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png"/><Relationship Id="rId18" Type="http://schemas.openxmlformats.org/officeDocument/2006/relationships/customXml" Target="../ink/ink41.xml"/><Relationship Id="rId26" Type="http://schemas.openxmlformats.org/officeDocument/2006/relationships/customXml" Target="../ink/ink45.xml"/><Relationship Id="rId39" Type="http://schemas.openxmlformats.org/officeDocument/2006/relationships/image" Target="../media/image52.png"/><Relationship Id="rId21" Type="http://schemas.openxmlformats.org/officeDocument/2006/relationships/image" Target="../media/image43.png"/><Relationship Id="rId34" Type="http://schemas.openxmlformats.org/officeDocument/2006/relationships/customXml" Target="../ink/ink49.xml"/><Relationship Id="rId42" Type="http://schemas.openxmlformats.org/officeDocument/2006/relationships/customXml" Target="../ink/ink53.xml"/><Relationship Id="rId47" Type="http://schemas.openxmlformats.org/officeDocument/2006/relationships/image" Target="../media/image56.png"/><Relationship Id="rId7" Type="http://schemas.openxmlformats.org/officeDocument/2006/relationships/image" Target="../media/image5.png"/><Relationship Id="rId2" Type="http://schemas.openxmlformats.org/officeDocument/2006/relationships/image" Target="../media/image35.png"/><Relationship Id="rId16" Type="http://schemas.openxmlformats.org/officeDocument/2006/relationships/customXml" Target="../ink/ink40.xml"/><Relationship Id="rId29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5.xml"/><Relationship Id="rId11" Type="http://schemas.openxmlformats.org/officeDocument/2006/relationships/image" Target="../media/image38.png"/><Relationship Id="rId24" Type="http://schemas.openxmlformats.org/officeDocument/2006/relationships/customXml" Target="../ink/ink44.xml"/><Relationship Id="rId32" Type="http://schemas.openxmlformats.org/officeDocument/2006/relationships/customXml" Target="../ink/ink48.xml"/><Relationship Id="rId37" Type="http://schemas.openxmlformats.org/officeDocument/2006/relationships/image" Target="../media/image51.png"/><Relationship Id="rId40" Type="http://schemas.openxmlformats.org/officeDocument/2006/relationships/customXml" Target="../ink/ink52.xml"/><Relationship Id="rId45" Type="http://schemas.openxmlformats.org/officeDocument/2006/relationships/image" Target="../media/image55.png"/><Relationship Id="rId5" Type="http://schemas.openxmlformats.org/officeDocument/2006/relationships/image" Target="../media/image2.png"/><Relationship Id="rId15" Type="http://schemas.openxmlformats.org/officeDocument/2006/relationships/image" Target="../media/image40.png"/><Relationship Id="rId23" Type="http://schemas.openxmlformats.org/officeDocument/2006/relationships/image" Target="../media/image44.png"/><Relationship Id="rId28" Type="http://schemas.openxmlformats.org/officeDocument/2006/relationships/customXml" Target="../ink/ink46.xml"/><Relationship Id="rId36" Type="http://schemas.openxmlformats.org/officeDocument/2006/relationships/customXml" Target="../ink/ink50.xml"/><Relationship Id="rId10" Type="http://schemas.openxmlformats.org/officeDocument/2006/relationships/customXml" Target="../ink/ink37.xml"/><Relationship Id="rId19" Type="http://schemas.openxmlformats.org/officeDocument/2006/relationships/image" Target="../media/image42.png"/><Relationship Id="rId31" Type="http://schemas.openxmlformats.org/officeDocument/2006/relationships/image" Target="../media/image48.png"/><Relationship Id="rId44" Type="http://schemas.openxmlformats.org/officeDocument/2006/relationships/customXml" Target="../ink/ink54.xml"/><Relationship Id="rId4" Type="http://schemas.openxmlformats.org/officeDocument/2006/relationships/customXml" Target="../ink/ink34.xml"/><Relationship Id="rId9" Type="http://schemas.openxmlformats.org/officeDocument/2006/relationships/image" Target="../media/image37.png"/><Relationship Id="rId14" Type="http://schemas.openxmlformats.org/officeDocument/2006/relationships/customXml" Target="../ink/ink39.xml"/><Relationship Id="rId22" Type="http://schemas.openxmlformats.org/officeDocument/2006/relationships/customXml" Target="../ink/ink43.xml"/><Relationship Id="rId27" Type="http://schemas.openxmlformats.org/officeDocument/2006/relationships/image" Target="../media/image46.png"/><Relationship Id="rId30" Type="http://schemas.openxmlformats.org/officeDocument/2006/relationships/customXml" Target="../ink/ink47.xml"/><Relationship Id="rId35" Type="http://schemas.openxmlformats.org/officeDocument/2006/relationships/image" Target="../media/image50.png"/><Relationship Id="rId43" Type="http://schemas.openxmlformats.org/officeDocument/2006/relationships/image" Target="../media/image54.png"/><Relationship Id="rId8" Type="http://schemas.openxmlformats.org/officeDocument/2006/relationships/customXml" Target="../ink/ink36.xml"/><Relationship Id="rId3" Type="http://schemas.openxmlformats.org/officeDocument/2006/relationships/image" Target="../media/image36.png"/><Relationship Id="rId12" Type="http://schemas.openxmlformats.org/officeDocument/2006/relationships/customXml" Target="../ink/ink38.xml"/><Relationship Id="rId17" Type="http://schemas.openxmlformats.org/officeDocument/2006/relationships/image" Target="../media/image41.png"/><Relationship Id="rId25" Type="http://schemas.openxmlformats.org/officeDocument/2006/relationships/image" Target="../media/image45.png"/><Relationship Id="rId33" Type="http://schemas.openxmlformats.org/officeDocument/2006/relationships/image" Target="../media/image49.png"/><Relationship Id="rId38" Type="http://schemas.openxmlformats.org/officeDocument/2006/relationships/customXml" Target="../ink/ink51.xml"/><Relationship Id="rId46" Type="http://schemas.openxmlformats.org/officeDocument/2006/relationships/customXml" Target="../ink/ink55.xml"/><Relationship Id="rId20" Type="http://schemas.openxmlformats.org/officeDocument/2006/relationships/customXml" Target="../ink/ink42.xml"/><Relationship Id="rId41" Type="http://schemas.openxmlformats.org/officeDocument/2006/relationships/image" Target="../media/image53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png"/><Relationship Id="rId18" Type="http://schemas.openxmlformats.org/officeDocument/2006/relationships/customXml" Target="../ink/ink64.xml"/><Relationship Id="rId26" Type="http://schemas.openxmlformats.org/officeDocument/2006/relationships/customXml" Target="../ink/ink68.xml"/><Relationship Id="rId39" Type="http://schemas.openxmlformats.org/officeDocument/2006/relationships/image" Target="../media/image62.png"/><Relationship Id="rId21" Type="http://schemas.openxmlformats.org/officeDocument/2006/relationships/image" Target="../media/image45.png"/><Relationship Id="rId34" Type="http://schemas.openxmlformats.org/officeDocument/2006/relationships/customXml" Target="../ink/ink72.xml"/><Relationship Id="rId42" Type="http://schemas.openxmlformats.org/officeDocument/2006/relationships/customXml" Target="../ink/ink76.xml"/><Relationship Id="rId47" Type="http://schemas.openxmlformats.org/officeDocument/2006/relationships/image" Target="../media/image66.png"/><Relationship Id="rId7" Type="http://schemas.openxmlformats.org/officeDocument/2006/relationships/image" Target="../media/image16.png"/><Relationship Id="rId2" Type="http://schemas.openxmlformats.org/officeDocument/2006/relationships/customXml" Target="../ink/ink56.xml"/><Relationship Id="rId16" Type="http://schemas.openxmlformats.org/officeDocument/2006/relationships/customXml" Target="../ink/ink63.xml"/><Relationship Id="rId29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8.xml"/><Relationship Id="rId11" Type="http://schemas.openxmlformats.org/officeDocument/2006/relationships/image" Target="../media/image25.png"/><Relationship Id="rId24" Type="http://schemas.openxmlformats.org/officeDocument/2006/relationships/customXml" Target="../ink/ink67.xml"/><Relationship Id="rId32" Type="http://schemas.openxmlformats.org/officeDocument/2006/relationships/customXml" Target="../ink/ink71.xml"/><Relationship Id="rId37" Type="http://schemas.openxmlformats.org/officeDocument/2006/relationships/image" Target="../media/image61.png"/><Relationship Id="rId40" Type="http://schemas.openxmlformats.org/officeDocument/2006/relationships/customXml" Target="../ink/ink75.xml"/><Relationship Id="rId45" Type="http://schemas.openxmlformats.org/officeDocument/2006/relationships/image" Target="../media/image65.png"/><Relationship Id="rId5" Type="http://schemas.openxmlformats.org/officeDocument/2006/relationships/image" Target="../media/image57.png"/><Relationship Id="rId15" Type="http://schemas.openxmlformats.org/officeDocument/2006/relationships/image" Target="../media/image30.png"/><Relationship Id="rId23" Type="http://schemas.openxmlformats.org/officeDocument/2006/relationships/image" Target="../media/image46.png"/><Relationship Id="rId28" Type="http://schemas.openxmlformats.org/officeDocument/2006/relationships/customXml" Target="../ink/ink69.xml"/><Relationship Id="rId36" Type="http://schemas.openxmlformats.org/officeDocument/2006/relationships/customXml" Target="../ink/ink73.xml"/><Relationship Id="rId10" Type="http://schemas.openxmlformats.org/officeDocument/2006/relationships/customXml" Target="../ink/ink60.xml"/><Relationship Id="rId19" Type="http://schemas.openxmlformats.org/officeDocument/2006/relationships/image" Target="../media/image31.png"/><Relationship Id="rId31" Type="http://schemas.openxmlformats.org/officeDocument/2006/relationships/image" Target="../media/image58.png"/><Relationship Id="rId44" Type="http://schemas.openxmlformats.org/officeDocument/2006/relationships/customXml" Target="../ink/ink77.xml"/><Relationship Id="rId4" Type="http://schemas.openxmlformats.org/officeDocument/2006/relationships/customXml" Target="../ink/ink57.xml"/><Relationship Id="rId9" Type="http://schemas.openxmlformats.org/officeDocument/2006/relationships/image" Target="../media/image21.png"/><Relationship Id="rId14" Type="http://schemas.openxmlformats.org/officeDocument/2006/relationships/customXml" Target="../ink/ink62.xml"/><Relationship Id="rId22" Type="http://schemas.openxmlformats.org/officeDocument/2006/relationships/customXml" Target="../ink/ink66.xml"/><Relationship Id="rId27" Type="http://schemas.openxmlformats.org/officeDocument/2006/relationships/image" Target="../media/image48.png"/><Relationship Id="rId30" Type="http://schemas.openxmlformats.org/officeDocument/2006/relationships/customXml" Target="../ink/ink70.xml"/><Relationship Id="rId35" Type="http://schemas.openxmlformats.org/officeDocument/2006/relationships/image" Target="../media/image60.png"/><Relationship Id="rId43" Type="http://schemas.openxmlformats.org/officeDocument/2006/relationships/image" Target="../media/image64.png"/><Relationship Id="rId8" Type="http://schemas.openxmlformats.org/officeDocument/2006/relationships/customXml" Target="../ink/ink59.xml"/><Relationship Id="rId3" Type="http://schemas.openxmlformats.org/officeDocument/2006/relationships/image" Target="../media/image3.png"/><Relationship Id="rId12" Type="http://schemas.openxmlformats.org/officeDocument/2006/relationships/customXml" Target="../ink/ink61.xml"/><Relationship Id="rId17" Type="http://schemas.openxmlformats.org/officeDocument/2006/relationships/image" Target="../media/image15.png"/><Relationship Id="rId25" Type="http://schemas.openxmlformats.org/officeDocument/2006/relationships/image" Target="../media/image47.png"/><Relationship Id="rId33" Type="http://schemas.openxmlformats.org/officeDocument/2006/relationships/image" Target="../media/image59.png"/><Relationship Id="rId38" Type="http://schemas.openxmlformats.org/officeDocument/2006/relationships/customXml" Target="../ink/ink74.xml"/><Relationship Id="rId46" Type="http://schemas.openxmlformats.org/officeDocument/2006/relationships/customXml" Target="../ink/ink78.xml"/><Relationship Id="rId20" Type="http://schemas.openxmlformats.org/officeDocument/2006/relationships/customXml" Target="../ink/ink65.xml"/><Relationship Id="rId41" Type="http://schemas.openxmlformats.org/officeDocument/2006/relationships/image" Target="../media/image6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92DCC-3D74-0F2D-7992-C91F0998B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en-GB" sz="5000"/>
              <a:t>From doodles to exploding shapes:</a:t>
            </a:r>
            <a:br>
              <a:rPr lang="en-GB" sz="5000"/>
            </a:br>
            <a:r>
              <a:rPr lang="en-GB" sz="5000"/>
              <a:t>Recipe for making geometry from discrete mathematics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7EFBD-5B9D-FB7F-2471-C8AC44A54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455621"/>
            <a:ext cx="6269347" cy="1238616"/>
          </a:xfrm>
        </p:spPr>
        <p:txBody>
          <a:bodyPr>
            <a:normAutofit/>
          </a:bodyPr>
          <a:lstStyle/>
          <a:p>
            <a:r>
              <a:rPr lang="en-GB" sz="2200">
                <a:solidFill>
                  <a:schemeClr val="tx1">
                    <a:lumMod val="85000"/>
                    <a:lumOff val="15000"/>
                  </a:schemeClr>
                </a:solidFill>
              </a:rPr>
              <a:t>Siao Chi Mok</a:t>
            </a:r>
          </a:p>
          <a:p>
            <a:r>
              <a:rPr lang="en-GB" sz="2200">
                <a:solidFill>
                  <a:schemeClr val="tx1">
                    <a:lumMod val="85000"/>
                    <a:lumOff val="15000"/>
                  </a:schemeClr>
                </a:solidFill>
              </a:rPr>
              <a:t>Newnham College Pudding Seminar, 08/11/2024</a:t>
            </a:r>
          </a:p>
        </p:txBody>
      </p:sp>
      <p:pic>
        <p:nvPicPr>
          <p:cNvPr id="21" name="Picture 20" descr="A diagram of a wave&#10;&#10;Description automatically generated">
            <a:extLst>
              <a:ext uri="{FF2B5EF4-FFF2-40B4-BE49-F238E27FC236}">
                <a16:creationId xmlns:a16="http://schemas.microsoft.com/office/drawing/2014/main" id="{E916430E-433A-DAE1-CA05-CFC91BA9E3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549" t="-174" r="23911" b="-1412"/>
          <a:stretch/>
        </p:blipFill>
        <p:spPr>
          <a:xfrm>
            <a:off x="669162" y="620720"/>
            <a:ext cx="3930989" cy="508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508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DF674-5ADD-1CAE-56B9-3BE461557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Great, in more precise terms?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53A099-4F5A-0A28-6EBC-3652B09460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</p:spPr>
            <p:txBody>
              <a:bodyPr>
                <a:normAutofit/>
              </a:bodyPr>
              <a:lstStyle/>
              <a:p>
                <a:pPr marL="542925" indent="-542925">
                  <a:buFont typeface="Wingdings" panose="05000000000000000000" pitchFamily="2" charset="2"/>
                  <a:buChar char="Ø"/>
                </a:pPr>
                <a:r>
                  <a:rPr lang="en-GB" sz="2800"/>
                  <a:t>The issue is that the points may fall to the boundary D, and in that case, that distribution of points is not allowed.</a:t>
                </a:r>
              </a:p>
              <a:p>
                <a:pPr marL="542925" indent="-542925">
                  <a:buFont typeface="Wingdings" panose="05000000000000000000" pitchFamily="2" charset="2"/>
                  <a:buChar char="Ø"/>
                  <a:tabLst>
                    <a:tab pos="447675" algn="l"/>
                  </a:tabLst>
                </a:pPr>
                <a:r>
                  <a:rPr lang="en-GB" sz="2800"/>
                  <a:t>When the points approach D, we construct an </a:t>
                </a:r>
                <a:r>
                  <a:rPr lang="en-GB" sz="2800" i="1"/>
                  <a:t>expansion</a:t>
                </a:r>
                <a:r>
                  <a:rPr lang="en-GB" sz="2800"/>
                  <a:t> of X, so that</a:t>
                </a:r>
                <a:r>
                  <a:rPr lang="en-GB" sz="2800" b="0"/>
                  <a:t> the points instead land in the interior of the respective components. </a:t>
                </a:r>
              </a:p>
              <a:p>
                <a:pPr marL="542925" indent="-542925">
                  <a:buFont typeface="Wingdings" panose="05000000000000000000" pitchFamily="2" charset="2"/>
                  <a:buChar char="Ø"/>
                </a:pPr>
                <a:r>
                  <a:rPr lang="en-GB" sz="2800"/>
                  <a:t>The expansion is constructed using the distribution of points on the ‘half number line’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b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≥0</m:t>
                        </m:r>
                      </m:sub>
                    </m:sSub>
                  </m:oMath>
                </a14:m>
                <a:r>
                  <a:rPr lang="en-GB" sz="2800"/>
                  <a:t> (the ‘doodle’).</a:t>
                </a:r>
              </a:p>
              <a:p>
                <a:endParaRPr lang="en-GB" sz="2800" b="0"/>
              </a:p>
              <a:p>
                <a:endParaRPr lang="en-GB" sz="2800" b="0"/>
              </a:p>
              <a:p>
                <a:endParaRPr lang="en-GB" sz="2800" b="0"/>
              </a:p>
              <a:p>
                <a:endParaRPr lang="en-GB" sz="2800" b="0"/>
              </a:p>
              <a:p>
                <a:endParaRPr lang="en-GB" sz="2800" b="0"/>
              </a:p>
              <a:p>
                <a:endParaRPr lang="en-GB" sz="280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53A099-4F5A-0A28-6EBC-3652B09460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  <a:blipFill>
                <a:blip r:embed="rId3"/>
                <a:stretch>
                  <a:fillRect l="-1939" t="-2576" r="-2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035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D305A-0A1C-C73F-A3BA-386D4BE37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8E84D-C95C-5F9A-24C4-B196F66F9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magical recipe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B5DF0A-3D9E-677F-35B1-CAC187B22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C1C4543-8E77-E73A-6542-873795729560}"/>
              </a:ext>
            </a:extLst>
          </p:cNvPr>
          <p:cNvSpPr/>
          <p:nvPr/>
        </p:nvSpPr>
        <p:spPr>
          <a:xfrm>
            <a:off x="6924675" y="221932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Problem in algebraic geometry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15A5197-3FAB-745F-7930-3894A2049191}"/>
              </a:ext>
            </a:extLst>
          </p:cNvPr>
          <p:cNvSpPr/>
          <p:nvPr/>
        </p:nvSpPr>
        <p:spPr>
          <a:xfrm>
            <a:off x="2038350" y="221932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Problem in tropical geometry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37D1F4E-9428-4425-0802-A8CFCC691BED}"/>
              </a:ext>
            </a:extLst>
          </p:cNvPr>
          <p:cNvSpPr/>
          <p:nvPr/>
        </p:nvSpPr>
        <p:spPr>
          <a:xfrm>
            <a:off x="6924675" y="425767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Constructions in algebraic geometry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0A09573-844F-FEE4-8B29-F13F581DC9F9}"/>
              </a:ext>
            </a:extLst>
          </p:cNvPr>
          <p:cNvSpPr/>
          <p:nvPr/>
        </p:nvSpPr>
        <p:spPr>
          <a:xfrm>
            <a:off x="2057400" y="425767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Constructions in tropical geometry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48893C7-37A2-911F-CCF3-9D00BFFFABCC}"/>
              </a:ext>
            </a:extLst>
          </p:cNvPr>
          <p:cNvCxnSpPr/>
          <p:nvPr/>
        </p:nvCxnSpPr>
        <p:spPr>
          <a:xfrm flipH="1">
            <a:off x="5495925" y="2905125"/>
            <a:ext cx="116205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CF9AFA9-DCEC-4313-8946-C6E5BEC844C6}"/>
              </a:ext>
            </a:extLst>
          </p:cNvPr>
          <p:cNvCxnSpPr>
            <a:cxnSpLocks/>
          </p:cNvCxnSpPr>
          <p:nvPr/>
        </p:nvCxnSpPr>
        <p:spPr>
          <a:xfrm>
            <a:off x="5514975" y="4943475"/>
            <a:ext cx="116205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0EAD946-F513-2BE5-EF33-D56D8FDA3E72}"/>
              </a:ext>
            </a:extLst>
          </p:cNvPr>
          <p:cNvCxnSpPr>
            <a:cxnSpLocks/>
          </p:cNvCxnSpPr>
          <p:nvPr/>
        </p:nvCxnSpPr>
        <p:spPr>
          <a:xfrm>
            <a:off x="3643312" y="3705225"/>
            <a:ext cx="0" cy="4474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DD4261D-2CCB-779B-67F8-7F1F24BEA5B3}"/>
              </a:ext>
            </a:extLst>
          </p:cNvPr>
          <p:cNvSpPr txBox="1"/>
          <p:nvPr/>
        </p:nvSpPr>
        <p:spPr>
          <a:xfrm>
            <a:off x="7739431" y="1794840"/>
            <a:ext cx="1610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/>
              <a:t>Continuous</a:t>
            </a: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88EA6A-2FD5-0902-3970-AEE09619D8D6}"/>
              </a:ext>
            </a:extLst>
          </p:cNvPr>
          <p:cNvSpPr txBox="1"/>
          <p:nvPr/>
        </p:nvSpPr>
        <p:spPr>
          <a:xfrm>
            <a:off x="3024556" y="1804365"/>
            <a:ext cx="1203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/>
              <a:t>Discrete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68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4A366-FF3A-9B91-B3A4-6C0D16248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My research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A0EFC6-D835-0E85-2E11-ECBD41A2FD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42925" indent="-542925">
                  <a:buFont typeface="Wingdings" panose="05000000000000000000" pitchFamily="2" charset="2"/>
                  <a:buChar char="Ø"/>
                </a:pPr>
                <a:r>
                  <a:rPr lang="en-GB" sz="2800"/>
                  <a:t>Constructed a ‘moduli space’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p>
                    </m:sSup>
                  </m:oMath>
                </a14:m>
                <a:r>
                  <a:rPr lang="en-GB" sz="2800"/>
                  <a:t> which classifies all the possible distributions of n points on X or an expansion of X, where the points are not allowed to lie on the boundary.</a:t>
                </a:r>
              </a:p>
              <a:p>
                <a:pPr marL="542925" indent="-542925">
                  <a:buFont typeface="Wingdings" panose="05000000000000000000" pitchFamily="2" charset="2"/>
                  <a:buChar char="Ø"/>
                </a:pPr>
                <a:r>
                  <a:rPr lang="en-GB" sz="2800"/>
                  <a:t>The moduli space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p>
                    </m:sSup>
                  </m:oMath>
                </a14:m>
                <a:r>
                  <a:rPr lang="en-GB" sz="2800"/>
                  <a:t> is constructed by considering the ‘combinatorial types’ of the distributions of points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b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≥0</m:t>
                        </m:r>
                      </m:sub>
                    </m:sSub>
                  </m:oMath>
                </a14:m>
                <a:r>
                  <a:rPr lang="en-GB" sz="2800"/>
                  <a:t>. These ‘combinatorial types’ are discrete objects (akin to a ‘partially ordered set’)!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A0EFC6-D835-0E85-2E11-ECBD41A2FD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39" t="-2121" r="-1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507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2C1612B-5D92-FA79-A729-44392BD0D48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GB"/>
                  <a:t>A schematic picture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e>
                            <m: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[2]</m:t>
                        </m:r>
                      </m:sup>
                    </m:sSup>
                  </m:oMath>
                </a14:m>
                <a:r>
                  <a:rPr lang="en-GB" sz="4800"/>
                  <a:t> </a:t>
                </a:r>
                <a:endParaRPr lang="en-GB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2C1612B-5D92-FA79-A729-44392BD0D48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727" b="-23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4BCFA-5D6D-248C-FD06-79B93ED78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21C6A8B1-3ECB-BDF0-265A-D4CBE7026BDF}"/>
                  </a:ext>
                </a:extLst>
              </p14:cNvPr>
              <p14:cNvContentPartPr/>
              <p14:nvPr/>
            </p14:nvContentPartPr>
            <p14:xfrm>
              <a:off x="7921258" y="3167505"/>
              <a:ext cx="729720" cy="396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21C6A8B1-3ECB-BDF0-265A-D4CBE7026BD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905778" y="3152025"/>
                <a:ext cx="760320" cy="42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9E905D33-6E9A-3075-EFB8-E96B6359FA62}"/>
                  </a:ext>
                </a:extLst>
              </p14:cNvPr>
              <p14:cNvContentPartPr/>
              <p14:nvPr/>
            </p14:nvContentPartPr>
            <p14:xfrm>
              <a:off x="4921252" y="5102297"/>
              <a:ext cx="66960" cy="47664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9E905D33-6E9A-3075-EFB8-E96B6359FA6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905772" y="5086805"/>
                <a:ext cx="97560" cy="5072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F3CE6B2E-2D25-BCB6-AD7C-EE580195C790}"/>
                  </a:ext>
                </a:extLst>
              </p14:cNvPr>
              <p14:cNvContentPartPr/>
              <p14:nvPr/>
            </p14:nvContentPartPr>
            <p14:xfrm>
              <a:off x="5072868" y="5133617"/>
              <a:ext cx="717120" cy="53460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F3CE6B2E-2D25-BCB6-AD7C-EE580195C79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057388" y="5118137"/>
                <a:ext cx="747720" cy="56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980025D8-3679-656F-7BC8-E09130AFEEB2}"/>
                  </a:ext>
                </a:extLst>
              </p14:cNvPr>
              <p14:cNvContentPartPr/>
              <p14:nvPr/>
            </p14:nvContentPartPr>
            <p14:xfrm>
              <a:off x="5687028" y="5137937"/>
              <a:ext cx="115920" cy="45432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980025D8-3679-656F-7BC8-E09130AFEEB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671596" y="5122469"/>
                <a:ext cx="146425" cy="4848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BC65BD9D-1FF3-95A8-86F7-388C99005053}"/>
                  </a:ext>
                </a:extLst>
              </p14:cNvPr>
              <p14:cNvContentPartPr/>
              <p14:nvPr/>
            </p14:nvContentPartPr>
            <p14:xfrm>
              <a:off x="5589108" y="5160257"/>
              <a:ext cx="111600" cy="40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BC65BD9D-1FF3-95A8-86F7-388C9900505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573628" y="5144914"/>
                <a:ext cx="142200" cy="7064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8A0981EB-151C-6976-6675-23B975854892}"/>
                  </a:ext>
                </a:extLst>
              </p14:cNvPr>
              <p14:cNvContentPartPr/>
              <p14:nvPr/>
            </p14:nvContentPartPr>
            <p14:xfrm>
              <a:off x="5273028" y="5311817"/>
              <a:ext cx="267480" cy="218160"/>
            </p14:xfrm>
          </p:contentPart>
        </mc:Choice>
        <mc:Fallback xmlns=""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8A0981EB-151C-6976-6675-23B975854892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257548" y="5296311"/>
                <a:ext cx="298080" cy="2488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78C98D2C-BEE0-6007-A97B-140A1EE3597A}"/>
                  </a:ext>
                </a:extLst>
              </p14:cNvPr>
              <p14:cNvContentPartPr/>
              <p14:nvPr/>
            </p14:nvContentPartPr>
            <p14:xfrm>
              <a:off x="5936148" y="5133617"/>
              <a:ext cx="160560" cy="521280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78C98D2C-BEE0-6007-A97B-140A1EE3597A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920668" y="5118137"/>
                <a:ext cx="191160" cy="55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90DAFAEF-1C4B-B60F-AA69-3E81D82A7337}"/>
                  </a:ext>
                </a:extLst>
              </p14:cNvPr>
              <p14:cNvContentPartPr/>
              <p14:nvPr/>
            </p14:nvContentPartPr>
            <p14:xfrm>
              <a:off x="5219748" y="5374457"/>
              <a:ext cx="254160" cy="240120"/>
            </p14:xfrm>
          </p:contentPart>
        </mc:Choice>
        <mc:Fallback xmlns=""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90DAFAEF-1C4B-B60F-AA69-3E81D82A7337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204268" y="5358977"/>
                <a:ext cx="284760" cy="27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F150FCBF-27E4-4EA4-0D5A-9DD9C4489624}"/>
                  </a:ext>
                </a:extLst>
              </p14:cNvPr>
              <p14:cNvContentPartPr/>
              <p14:nvPr/>
            </p14:nvContentPartPr>
            <p14:xfrm>
              <a:off x="6368084" y="2086785"/>
              <a:ext cx="75960" cy="57024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F150FCBF-27E4-4EA4-0D5A-9DD9C4489624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352604" y="2071295"/>
                <a:ext cx="106560" cy="6008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72E18496-ACFC-5FA7-96BF-31A5E0B2EC6E}"/>
                  </a:ext>
                </a:extLst>
              </p14:cNvPr>
              <p14:cNvContentPartPr/>
              <p14:nvPr/>
            </p14:nvContentPartPr>
            <p14:xfrm>
              <a:off x="6545924" y="2091105"/>
              <a:ext cx="717120" cy="561240"/>
            </p14:xfrm>
          </p:contentPart>
        </mc:Choice>
        <mc:Fallback xmlns=""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72E18496-ACFC-5FA7-96BF-31A5E0B2EC6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530436" y="2075625"/>
                <a:ext cx="747735" cy="59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BFE83EBB-93AF-7093-73E6-9379555A01A3}"/>
                  </a:ext>
                </a:extLst>
              </p14:cNvPr>
              <p14:cNvContentPartPr/>
              <p14:nvPr/>
            </p14:nvContentPartPr>
            <p14:xfrm>
              <a:off x="7160084" y="2122425"/>
              <a:ext cx="129600" cy="507600"/>
            </p14:xfrm>
          </p:contentPart>
        </mc:Choice>
        <mc:Fallback xmlns=""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BFE83EBB-93AF-7093-73E6-9379555A01A3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144561" y="2106956"/>
                <a:ext cx="160285" cy="53817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8D70719C-5C6F-9DFD-6198-4D5FC1E5E507}"/>
                  </a:ext>
                </a:extLst>
              </p14:cNvPr>
              <p14:cNvContentPartPr/>
              <p14:nvPr/>
            </p14:nvContentPartPr>
            <p14:xfrm>
              <a:off x="7173404" y="2113425"/>
              <a:ext cx="970560" cy="498960"/>
            </p14:xfrm>
          </p:contentPart>
        </mc:Choice>
        <mc:Fallback xmlns=""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8D70719C-5C6F-9DFD-6198-4D5FC1E5E507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7157924" y="2097934"/>
                <a:ext cx="1001160" cy="5295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67" name="Ink 66">
                <a:extLst>
                  <a:ext uri="{FF2B5EF4-FFF2-40B4-BE49-F238E27FC236}">
                    <a16:creationId xmlns:a16="http://schemas.microsoft.com/office/drawing/2014/main" id="{FA6F438F-0178-9AC6-766C-D90A9534898F}"/>
                  </a:ext>
                </a:extLst>
              </p14:cNvPr>
              <p14:cNvContentPartPr/>
              <p14:nvPr/>
            </p14:nvContentPartPr>
            <p14:xfrm>
              <a:off x="8214884" y="2055825"/>
              <a:ext cx="129600" cy="690120"/>
            </p14:xfrm>
          </p:contentPart>
        </mc:Choice>
        <mc:Fallback xmlns="">
          <p:pic>
            <p:nvPicPr>
              <p:cNvPr id="67" name="Ink 66">
                <a:extLst>
                  <a:ext uri="{FF2B5EF4-FFF2-40B4-BE49-F238E27FC236}">
                    <a16:creationId xmlns:a16="http://schemas.microsoft.com/office/drawing/2014/main" id="{FA6F438F-0178-9AC6-766C-D90A9534898F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199361" y="2040345"/>
                <a:ext cx="160285" cy="72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74" name="Ink 73">
                <a:extLst>
                  <a:ext uri="{FF2B5EF4-FFF2-40B4-BE49-F238E27FC236}">
                    <a16:creationId xmlns:a16="http://schemas.microsoft.com/office/drawing/2014/main" id="{65A6EE25-3039-B81C-B11B-F2BA787E02EC}"/>
                  </a:ext>
                </a:extLst>
              </p14:cNvPr>
              <p14:cNvContentPartPr/>
              <p14:nvPr/>
            </p14:nvContentPartPr>
            <p14:xfrm>
              <a:off x="8699752" y="2984694"/>
              <a:ext cx="80640" cy="303120"/>
            </p14:xfrm>
          </p:contentPart>
        </mc:Choice>
        <mc:Fallback xmlns="">
          <p:pic>
            <p:nvPicPr>
              <p:cNvPr id="74" name="Ink 73">
                <a:extLst>
                  <a:ext uri="{FF2B5EF4-FFF2-40B4-BE49-F238E27FC236}">
                    <a16:creationId xmlns:a16="http://schemas.microsoft.com/office/drawing/2014/main" id="{65A6EE25-3039-B81C-B11B-F2BA787E02EC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684203" y="2969214"/>
                <a:ext cx="111377" cy="33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27C78288-AC90-A0ED-D7CF-29E3B8851FF0}"/>
                  </a:ext>
                </a:extLst>
              </p14:cNvPr>
              <p14:cNvContentPartPr/>
              <p14:nvPr/>
            </p14:nvContentPartPr>
            <p14:xfrm>
              <a:off x="8807032" y="2980374"/>
              <a:ext cx="266760" cy="338760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27C78288-AC90-A0ED-D7CF-29E3B8851FF0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8791552" y="2964878"/>
                <a:ext cx="297360" cy="3693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03" name="Ink 102">
                <a:extLst>
                  <a:ext uri="{FF2B5EF4-FFF2-40B4-BE49-F238E27FC236}">
                    <a16:creationId xmlns:a16="http://schemas.microsoft.com/office/drawing/2014/main" id="{9C2F5D67-0077-4DB2-87C1-235D3420DC2C}"/>
                  </a:ext>
                </a:extLst>
              </p14:cNvPr>
              <p14:cNvContentPartPr/>
              <p14:nvPr/>
            </p14:nvContentPartPr>
            <p14:xfrm>
              <a:off x="3879764" y="3260385"/>
              <a:ext cx="4015080" cy="2061000"/>
            </p14:xfrm>
          </p:contentPart>
        </mc:Choice>
        <mc:Fallback xmlns="">
          <p:pic>
            <p:nvPicPr>
              <p:cNvPr id="103" name="Ink 102">
                <a:extLst>
                  <a:ext uri="{FF2B5EF4-FFF2-40B4-BE49-F238E27FC236}">
                    <a16:creationId xmlns:a16="http://schemas.microsoft.com/office/drawing/2014/main" id="{9C2F5D67-0077-4DB2-87C1-235D3420DC2C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864284" y="3244905"/>
                <a:ext cx="4045680" cy="209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08" name="Ink 107">
                <a:extLst>
                  <a:ext uri="{FF2B5EF4-FFF2-40B4-BE49-F238E27FC236}">
                    <a16:creationId xmlns:a16="http://schemas.microsoft.com/office/drawing/2014/main" id="{90F4F9F7-16CE-D6FB-141E-8751754C37B0}"/>
                  </a:ext>
                </a:extLst>
              </p14:cNvPr>
              <p14:cNvContentPartPr/>
              <p14:nvPr/>
            </p14:nvContentPartPr>
            <p14:xfrm>
              <a:off x="6341084" y="4746825"/>
              <a:ext cx="27000" cy="31680"/>
            </p14:xfrm>
          </p:contentPart>
        </mc:Choice>
        <mc:Fallback xmlns="">
          <p:pic>
            <p:nvPicPr>
              <p:cNvPr id="108" name="Ink 107">
                <a:extLst>
                  <a:ext uri="{FF2B5EF4-FFF2-40B4-BE49-F238E27FC236}">
                    <a16:creationId xmlns:a16="http://schemas.microsoft.com/office/drawing/2014/main" id="{90F4F9F7-16CE-D6FB-141E-8751754C37B0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6325604" y="4731345"/>
                <a:ext cx="57600" cy="6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12" name="Ink 111">
                <a:extLst>
                  <a:ext uri="{FF2B5EF4-FFF2-40B4-BE49-F238E27FC236}">
                    <a16:creationId xmlns:a16="http://schemas.microsoft.com/office/drawing/2014/main" id="{88EDA07A-D3EB-6F36-0BFA-913F77AEEDAA}"/>
                  </a:ext>
                </a:extLst>
              </p14:cNvPr>
              <p14:cNvContentPartPr/>
              <p14:nvPr/>
            </p14:nvContentPartPr>
            <p14:xfrm>
              <a:off x="6990884" y="2880225"/>
              <a:ext cx="267120" cy="821160"/>
            </p14:xfrm>
          </p:contentPart>
        </mc:Choice>
        <mc:Fallback xmlns="">
          <p:pic>
            <p:nvPicPr>
              <p:cNvPr id="112" name="Ink 111">
                <a:extLst>
                  <a:ext uri="{FF2B5EF4-FFF2-40B4-BE49-F238E27FC236}">
                    <a16:creationId xmlns:a16="http://schemas.microsoft.com/office/drawing/2014/main" id="{88EDA07A-D3EB-6F36-0BFA-913F77AEEDAA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6975425" y="2864752"/>
                <a:ext cx="297679" cy="8517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118" name="Ink 117">
                <a:extLst>
                  <a:ext uri="{FF2B5EF4-FFF2-40B4-BE49-F238E27FC236}">
                    <a16:creationId xmlns:a16="http://schemas.microsoft.com/office/drawing/2014/main" id="{6DF154EE-B061-BA0A-8F5B-DFF65F6274C4}"/>
                  </a:ext>
                </a:extLst>
              </p14:cNvPr>
              <p14:cNvContentPartPr/>
              <p14:nvPr/>
            </p14:nvContentPartPr>
            <p14:xfrm>
              <a:off x="7863164" y="2294505"/>
              <a:ext cx="142920" cy="182880"/>
            </p14:xfrm>
          </p:contentPart>
        </mc:Choice>
        <mc:Fallback xmlns="">
          <p:pic>
            <p:nvPicPr>
              <p:cNvPr id="118" name="Ink 117">
                <a:extLst>
                  <a:ext uri="{FF2B5EF4-FFF2-40B4-BE49-F238E27FC236}">
                    <a16:creationId xmlns:a16="http://schemas.microsoft.com/office/drawing/2014/main" id="{6DF154EE-B061-BA0A-8F5B-DFF65F6274C4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7847684" y="2279025"/>
                <a:ext cx="173520" cy="2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119" name="Ink 118">
                <a:extLst>
                  <a:ext uri="{FF2B5EF4-FFF2-40B4-BE49-F238E27FC236}">
                    <a16:creationId xmlns:a16="http://schemas.microsoft.com/office/drawing/2014/main" id="{394C5FA5-53F7-FE84-8C1F-9A431991C01F}"/>
                  </a:ext>
                </a:extLst>
              </p14:cNvPr>
              <p14:cNvContentPartPr/>
              <p14:nvPr/>
            </p14:nvContentPartPr>
            <p14:xfrm>
              <a:off x="7366724" y="2307825"/>
              <a:ext cx="87120" cy="174240"/>
            </p14:xfrm>
          </p:contentPart>
        </mc:Choice>
        <mc:Fallback xmlns="">
          <p:pic>
            <p:nvPicPr>
              <p:cNvPr id="119" name="Ink 118">
                <a:extLst>
                  <a:ext uri="{FF2B5EF4-FFF2-40B4-BE49-F238E27FC236}">
                    <a16:creationId xmlns:a16="http://schemas.microsoft.com/office/drawing/2014/main" id="{394C5FA5-53F7-FE84-8C1F-9A431991C01F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351308" y="2292313"/>
                <a:ext cx="117594" cy="2049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122" name="Ink 121">
                <a:extLst>
                  <a:ext uri="{FF2B5EF4-FFF2-40B4-BE49-F238E27FC236}">
                    <a16:creationId xmlns:a16="http://schemas.microsoft.com/office/drawing/2014/main" id="{33F86C66-16E9-8091-2E20-C650FFEB9E94}"/>
                  </a:ext>
                </a:extLst>
              </p14:cNvPr>
              <p14:cNvContentPartPr/>
              <p14:nvPr/>
            </p14:nvContentPartPr>
            <p14:xfrm>
              <a:off x="7282124" y="4168305"/>
              <a:ext cx="1638720" cy="276480"/>
            </p14:xfrm>
          </p:contentPart>
        </mc:Choice>
        <mc:Fallback xmlns="">
          <p:pic>
            <p:nvPicPr>
              <p:cNvPr id="122" name="Ink 121">
                <a:extLst>
                  <a:ext uri="{FF2B5EF4-FFF2-40B4-BE49-F238E27FC236}">
                    <a16:creationId xmlns:a16="http://schemas.microsoft.com/office/drawing/2014/main" id="{33F86C66-16E9-8091-2E20-C650FFEB9E94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7266644" y="4152805"/>
                <a:ext cx="1669320" cy="30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125" name="Ink 124">
                <a:extLst>
                  <a:ext uri="{FF2B5EF4-FFF2-40B4-BE49-F238E27FC236}">
                    <a16:creationId xmlns:a16="http://schemas.microsoft.com/office/drawing/2014/main" id="{47476845-65DA-F37C-06E3-4139AD54B0B6}"/>
                  </a:ext>
                </a:extLst>
              </p14:cNvPr>
              <p14:cNvContentPartPr/>
              <p14:nvPr/>
            </p14:nvContentPartPr>
            <p14:xfrm>
              <a:off x="9153764" y="3830265"/>
              <a:ext cx="748080" cy="574560"/>
            </p14:xfrm>
          </p:contentPart>
        </mc:Choice>
        <mc:Fallback xmlns="">
          <p:pic>
            <p:nvPicPr>
              <p:cNvPr id="125" name="Ink 124">
                <a:extLst>
                  <a:ext uri="{FF2B5EF4-FFF2-40B4-BE49-F238E27FC236}">
                    <a16:creationId xmlns:a16="http://schemas.microsoft.com/office/drawing/2014/main" id="{47476845-65DA-F37C-06E3-4139AD54B0B6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9138284" y="3814785"/>
                <a:ext cx="778680" cy="60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133" name="Ink 132">
                <a:extLst>
                  <a:ext uri="{FF2B5EF4-FFF2-40B4-BE49-F238E27FC236}">
                    <a16:creationId xmlns:a16="http://schemas.microsoft.com/office/drawing/2014/main" id="{B1F3AC39-34E6-0B8E-604F-EF14B5C97769}"/>
                  </a:ext>
                </a:extLst>
              </p14:cNvPr>
              <p14:cNvContentPartPr/>
              <p14:nvPr/>
            </p14:nvContentPartPr>
            <p14:xfrm>
              <a:off x="9843706" y="3852492"/>
              <a:ext cx="489960" cy="476640"/>
            </p14:xfrm>
          </p:contentPart>
        </mc:Choice>
        <mc:Fallback xmlns="">
          <p:pic>
            <p:nvPicPr>
              <p:cNvPr id="133" name="Ink 132">
                <a:extLst>
                  <a:ext uri="{FF2B5EF4-FFF2-40B4-BE49-F238E27FC236}">
                    <a16:creationId xmlns:a16="http://schemas.microsoft.com/office/drawing/2014/main" id="{B1F3AC39-34E6-0B8E-604F-EF14B5C97769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9828226" y="3837012"/>
                <a:ext cx="520560" cy="50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134" name="Ink 133">
                <a:extLst>
                  <a:ext uri="{FF2B5EF4-FFF2-40B4-BE49-F238E27FC236}">
                    <a16:creationId xmlns:a16="http://schemas.microsoft.com/office/drawing/2014/main" id="{F30634D8-591C-B02D-6D2A-2DCEDCD8A908}"/>
                  </a:ext>
                </a:extLst>
              </p14:cNvPr>
              <p14:cNvContentPartPr/>
              <p14:nvPr/>
            </p14:nvContentPartPr>
            <p14:xfrm>
              <a:off x="10506826" y="3763212"/>
              <a:ext cx="182880" cy="610200"/>
            </p14:xfrm>
          </p:contentPart>
        </mc:Choice>
        <mc:Fallback xmlns="">
          <p:pic>
            <p:nvPicPr>
              <p:cNvPr id="134" name="Ink 133">
                <a:extLst>
                  <a:ext uri="{FF2B5EF4-FFF2-40B4-BE49-F238E27FC236}">
                    <a16:creationId xmlns:a16="http://schemas.microsoft.com/office/drawing/2014/main" id="{F30634D8-591C-B02D-6D2A-2DCEDCD8A908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0491346" y="3747732"/>
                <a:ext cx="213480" cy="64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135" name="Ink 134">
                <a:extLst>
                  <a:ext uri="{FF2B5EF4-FFF2-40B4-BE49-F238E27FC236}">
                    <a16:creationId xmlns:a16="http://schemas.microsoft.com/office/drawing/2014/main" id="{409B4AF0-FC84-9FB7-2F66-CECDAF41CAEA}"/>
                  </a:ext>
                </a:extLst>
              </p14:cNvPr>
              <p14:cNvContentPartPr/>
              <p14:nvPr/>
            </p14:nvContentPartPr>
            <p14:xfrm>
              <a:off x="7208866" y="4293132"/>
              <a:ext cx="40320" cy="45000"/>
            </p14:xfrm>
          </p:contentPart>
        </mc:Choice>
        <mc:Fallback xmlns="">
          <p:pic>
            <p:nvPicPr>
              <p:cNvPr id="135" name="Ink 134">
                <a:extLst>
                  <a:ext uri="{FF2B5EF4-FFF2-40B4-BE49-F238E27FC236}">
                    <a16:creationId xmlns:a16="http://schemas.microsoft.com/office/drawing/2014/main" id="{409B4AF0-FC84-9FB7-2F66-CECDAF41CAEA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7193523" y="4277652"/>
                <a:ext cx="70649" cy="7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138" name="Ink 137">
                <a:extLst>
                  <a:ext uri="{FF2B5EF4-FFF2-40B4-BE49-F238E27FC236}">
                    <a16:creationId xmlns:a16="http://schemas.microsoft.com/office/drawing/2014/main" id="{AC80F0FD-58B7-B95D-2EDA-C034D19E19DF}"/>
                  </a:ext>
                </a:extLst>
              </p14:cNvPr>
              <p14:cNvContentPartPr/>
              <p14:nvPr/>
            </p14:nvContentPartPr>
            <p14:xfrm>
              <a:off x="9638866" y="4039332"/>
              <a:ext cx="75960" cy="98280"/>
            </p14:xfrm>
          </p:contentPart>
        </mc:Choice>
        <mc:Fallback xmlns="">
          <p:pic>
            <p:nvPicPr>
              <p:cNvPr id="138" name="Ink 137">
                <a:extLst>
                  <a:ext uri="{FF2B5EF4-FFF2-40B4-BE49-F238E27FC236}">
                    <a16:creationId xmlns:a16="http://schemas.microsoft.com/office/drawing/2014/main" id="{AC80F0FD-58B7-B95D-2EDA-C034D19E19DF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9623386" y="4023852"/>
                <a:ext cx="106560" cy="12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5">
            <p14:nvContentPartPr>
              <p14:cNvPr id="140" name="Ink 139">
                <a:extLst>
                  <a:ext uri="{FF2B5EF4-FFF2-40B4-BE49-F238E27FC236}">
                    <a16:creationId xmlns:a16="http://schemas.microsoft.com/office/drawing/2014/main" id="{C6436860-8F24-9162-D08B-63298C74430E}"/>
                  </a:ext>
                </a:extLst>
              </p14:cNvPr>
              <p14:cNvContentPartPr/>
              <p14:nvPr/>
            </p14:nvContentPartPr>
            <p14:xfrm>
              <a:off x="9572266" y="4097292"/>
              <a:ext cx="22680" cy="111600"/>
            </p14:xfrm>
          </p:contentPart>
        </mc:Choice>
        <mc:Fallback xmlns="">
          <p:pic>
            <p:nvPicPr>
              <p:cNvPr id="140" name="Ink 139">
                <a:extLst>
                  <a:ext uri="{FF2B5EF4-FFF2-40B4-BE49-F238E27FC236}">
                    <a16:creationId xmlns:a16="http://schemas.microsoft.com/office/drawing/2014/main" id="{C6436860-8F24-9162-D08B-63298C74430E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9556786" y="4081812"/>
                <a:ext cx="53280" cy="14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141" name="Ink 140">
                <a:extLst>
                  <a:ext uri="{FF2B5EF4-FFF2-40B4-BE49-F238E27FC236}">
                    <a16:creationId xmlns:a16="http://schemas.microsoft.com/office/drawing/2014/main" id="{E7D3E684-F84F-1B89-570C-21AE6BE1B501}"/>
                  </a:ext>
                </a:extLst>
              </p14:cNvPr>
              <p14:cNvContentPartPr/>
              <p14:nvPr/>
            </p14:nvContentPartPr>
            <p14:xfrm>
              <a:off x="10057546" y="4012692"/>
              <a:ext cx="45000" cy="58320"/>
            </p14:xfrm>
          </p:contentPart>
        </mc:Choice>
        <mc:Fallback xmlns="">
          <p:pic>
            <p:nvPicPr>
              <p:cNvPr id="141" name="Ink 140">
                <a:extLst>
                  <a:ext uri="{FF2B5EF4-FFF2-40B4-BE49-F238E27FC236}">
                    <a16:creationId xmlns:a16="http://schemas.microsoft.com/office/drawing/2014/main" id="{E7D3E684-F84F-1B89-570C-21AE6BE1B501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042066" y="3997212"/>
                <a:ext cx="75600" cy="8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142" name="Ink 141">
                <a:extLst>
                  <a:ext uri="{FF2B5EF4-FFF2-40B4-BE49-F238E27FC236}">
                    <a16:creationId xmlns:a16="http://schemas.microsoft.com/office/drawing/2014/main" id="{B80569E1-0A7C-D672-37A5-6801FDB81CD8}"/>
                  </a:ext>
                </a:extLst>
              </p14:cNvPr>
              <p14:cNvContentPartPr/>
              <p14:nvPr/>
            </p14:nvContentPartPr>
            <p14:xfrm>
              <a:off x="10061866" y="4017012"/>
              <a:ext cx="45000" cy="62640"/>
            </p14:xfrm>
          </p:contentPart>
        </mc:Choice>
        <mc:Fallback xmlns="">
          <p:pic>
            <p:nvPicPr>
              <p:cNvPr id="142" name="Ink 141">
                <a:extLst>
                  <a:ext uri="{FF2B5EF4-FFF2-40B4-BE49-F238E27FC236}">
                    <a16:creationId xmlns:a16="http://schemas.microsoft.com/office/drawing/2014/main" id="{B80569E1-0A7C-D672-37A5-6801FDB81CD8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10046386" y="4001532"/>
                <a:ext cx="75600" cy="9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1">
            <p14:nvContentPartPr>
              <p14:cNvPr id="145" name="Ink 144">
                <a:extLst>
                  <a:ext uri="{FF2B5EF4-FFF2-40B4-BE49-F238E27FC236}">
                    <a16:creationId xmlns:a16="http://schemas.microsoft.com/office/drawing/2014/main" id="{996CC5DB-121C-7D41-893C-90BE94F91DDB}"/>
                  </a:ext>
                </a:extLst>
              </p14:cNvPr>
              <p14:cNvContentPartPr/>
              <p14:nvPr/>
            </p14:nvContentPartPr>
            <p14:xfrm>
              <a:off x="10085266" y="4132932"/>
              <a:ext cx="97200" cy="93960"/>
            </p14:xfrm>
          </p:contentPart>
        </mc:Choice>
        <mc:Fallback xmlns="">
          <p:pic>
            <p:nvPicPr>
              <p:cNvPr id="145" name="Ink 144">
                <a:extLst>
                  <a:ext uri="{FF2B5EF4-FFF2-40B4-BE49-F238E27FC236}">
                    <a16:creationId xmlns:a16="http://schemas.microsoft.com/office/drawing/2014/main" id="{996CC5DB-121C-7D41-893C-90BE94F91DDB}"/>
                  </a:ext>
                </a:extLst>
              </p:cNvPr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10069786" y="4117452"/>
                <a:ext cx="127800" cy="12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3">
            <p14:nvContentPartPr>
              <p14:cNvPr id="150" name="Ink 149">
                <a:extLst>
                  <a:ext uri="{FF2B5EF4-FFF2-40B4-BE49-F238E27FC236}">
                    <a16:creationId xmlns:a16="http://schemas.microsoft.com/office/drawing/2014/main" id="{1911885F-BD45-15EA-E8B3-83EFA95505BE}"/>
                  </a:ext>
                </a:extLst>
              </p14:cNvPr>
              <p14:cNvContentPartPr/>
              <p14:nvPr/>
            </p14:nvContentPartPr>
            <p14:xfrm>
              <a:off x="5837986" y="2513292"/>
              <a:ext cx="285120" cy="1112040"/>
            </p14:xfrm>
          </p:contentPart>
        </mc:Choice>
        <mc:Fallback xmlns="">
          <p:pic>
            <p:nvPicPr>
              <p:cNvPr id="150" name="Ink 149">
                <a:extLst>
                  <a:ext uri="{FF2B5EF4-FFF2-40B4-BE49-F238E27FC236}">
                    <a16:creationId xmlns:a16="http://schemas.microsoft.com/office/drawing/2014/main" id="{1911885F-BD45-15EA-E8B3-83EFA95505BE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5822506" y="2497812"/>
                <a:ext cx="315720" cy="114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151" name="Ink 150">
                <a:extLst>
                  <a:ext uri="{FF2B5EF4-FFF2-40B4-BE49-F238E27FC236}">
                    <a16:creationId xmlns:a16="http://schemas.microsoft.com/office/drawing/2014/main" id="{1ECBD67C-3750-BC65-3618-E78FF63D541F}"/>
                  </a:ext>
                </a:extLst>
              </p14:cNvPr>
              <p14:cNvContentPartPr/>
              <p14:nvPr/>
            </p14:nvContentPartPr>
            <p14:xfrm>
              <a:off x="4622986" y="2076612"/>
              <a:ext cx="156240" cy="570240"/>
            </p14:xfrm>
          </p:contentPart>
        </mc:Choice>
        <mc:Fallback xmlns="">
          <p:pic>
            <p:nvPicPr>
              <p:cNvPr id="151" name="Ink 150">
                <a:extLst>
                  <a:ext uri="{FF2B5EF4-FFF2-40B4-BE49-F238E27FC236}">
                    <a16:creationId xmlns:a16="http://schemas.microsoft.com/office/drawing/2014/main" id="{1ECBD67C-3750-BC65-3618-E78FF63D541F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4607506" y="2061132"/>
                <a:ext cx="186840" cy="60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152" name="Ink 151">
                <a:extLst>
                  <a:ext uri="{FF2B5EF4-FFF2-40B4-BE49-F238E27FC236}">
                    <a16:creationId xmlns:a16="http://schemas.microsoft.com/office/drawing/2014/main" id="{ABD4E6B9-343F-C2E4-F429-A20CE1FCE8ED}"/>
                  </a:ext>
                </a:extLst>
              </p14:cNvPr>
              <p14:cNvContentPartPr/>
              <p14:nvPr/>
            </p14:nvContentPartPr>
            <p14:xfrm>
              <a:off x="4814146" y="2036292"/>
              <a:ext cx="596880" cy="627840"/>
            </p14:xfrm>
          </p:contentPart>
        </mc:Choice>
        <mc:Fallback xmlns="">
          <p:pic>
            <p:nvPicPr>
              <p:cNvPr id="152" name="Ink 151">
                <a:extLst>
                  <a:ext uri="{FF2B5EF4-FFF2-40B4-BE49-F238E27FC236}">
                    <a16:creationId xmlns:a16="http://schemas.microsoft.com/office/drawing/2014/main" id="{ABD4E6B9-343F-C2E4-F429-A20CE1FCE8ED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4798666" y="2020812"/>
                <a:ext cx="627480" cy="65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9">
            <p14:nvContentPartPr>
              <p14:cNvPr id="159" name="Ink 158">
                <a:extLst>
                  <a:ext uri="{FF2B5EF4-FFF2-40B4-BE49-F238E27FC236}">
                    <a16:creationId xmlns:a16="http://schemas.microsoft.com/office/drawing/2014/main" id="{CAFC3578-6EB0-0062-6217-7F09A6655E35}"/>
                  </a:ext>
                </a:extLst>
              </p14:cNvPr>
              <p14:cNvContentPartPr/>
              <p14:nvPr/>
            </p14:nvContentPartPr>
            <p14:xfrm>
              <a:off x="5317426" y="2000652"/>
              <a:ext cx="534600" cy="659160"/>
            </p14:xfrm>
          </p:contentPart>
        </mc:Choice>
        <mc:Fallback xmlns="">
          <p:pic>
            <p:nvPicPr>
              <p:cNvPr id="159" name="Ink 158">
                <a:extLst>
                  <a:ext uri="{FF2B5EF4-FFF2-40B4-BE49-F238E27FC236}">
                    <a16:creationId xmlns:a16="http://schemas.microsoft.com/office/drawing/2014/main" id="{CAFC3578-6EB0-0062-6217-7F09A6655E35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5301946" y="1985172"/>
                <a:ext cx="565200" cy="68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1">
            <p14:nvContentPartPr>
              <p14:cNvPr id="166" name="Ink 165">
                <a:extLst>
                  <a:ext uri="{FF2B5EF4-FFF2-40B4-BE49-F238E27FC236}">
                    <a16:creationId xmlns:a16="http://schemas.microsoft.com/office/drawing/2014/main" id="{DB758B93-CF8C-62C6-F5AE-121A6862A44A}"/>
                  </a:ext>
                </a:extLst>
              </p14:cNvPr>
              <p14:cNvContentPartPr/>
              <p14:nvPr/>
            </p14:nvContentPartPr>
            <p14:xfrm>
              <a:off x="5450626" y="2183172"/>
              <a:ext cx="307800" cy="276480"/>
            </p14:xfrm>
          </p:contentPart>
        </mc:Choice>
        <mc:Fallback xmlns="">
          <p:pic>
            <p:nvPicPr>
              <p:cNvPr id="166" name="Ink 165">
                <a:extLst>
                  <a:ext uri="{FF2B5EF4-FFF2-40B4-BE49-F238E27FC236}">
                    <a16:creationId xmlns:a16="http://schemas.microsoft.com/office/drawing/2014/main" id="{DB758B93-CF8C-62C6-F5AE-121A6862A44A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5435128" y="2167672"/>
                <a:ext cx="338436" cy="30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3">
            <p14:nvContentPartPr>
              <p14:cNvPr id="170" name="Ink 169">
                <a:extLst>
                  <a:ext uri="{FF2B5EF4-FFF2-40B4-BE49-F238E27FC236}">
                    <a16:creationId xmlns:a16="http://schemas.microsoft.com/office/drawing/2014/main" id="{87917B47-602F-8DC7-41A3-9A48F6ADFA04}"/>
                  </a:ext>
                </a:extLst>
              </p14:cNvPr>
              <p14:cNvContentPartPr/>
              <p14:nvPr/>
            </p14:nvContentPartPr>
            <p14:xfrm>
              <a:off x="3515478" y="2944260"/>
              <a:ext cx="1530720" cy="547920"/>
            </p14:xfrm>
          </p:contentPart>
        </mc:Choice>
        <mc:Fallback xmlns="">
          <p:pic>
            <p:nvPicPr>
              <p:cNvPr id="170" name="Ink 169">
                <a:extLst>
                  <a:ext uri="{FF2B5EF4-FFF2-40B4-BE49-F238E27FC236}">
                    <a16:creationId xmlns:a16="http://schemas.microsoft.com/office/drawing/2014/main" id="{87917B47-602F-8DC7-41A3-9A48F6ADFA04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3499994" y="2928780"/>
                <a:ext cx="1561327" cy="57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5">
            <p14:nvContentPartPr>
              <p14:cNvPr id="174" name="Ink 173">
                <a:extLst>
                  <a:ext uri="{FF2B5EF4-FFF2-40B4-BE49-F238E27FC236}">
                    <a16:creationId xmlns:a16="http://schemas.microsoft.com/office/drawing/2014/main" id="{D3F10097-A78D-17B4-9F1F-30796B84808E}"/>
                  </a:ext>
                </a:extLst>
              </p14:cNvPr>
              <p14:cNvContentPartPr/>
              <p14:nvPr/>
            </p14:nvContentPartPr>
            <p14:xfrm>
              <a:off x="2397678" y="2330100"/>
              <a:ext cx="925920" cy="628200"/>
            </p14:xfrm>
          </p:contentPart>
        </mc:Choice>
        <mc:Fallback xmlns="">
          <p:pic>
            <p:nvPicPr>
              <p:cNvPr id="174" name="Ink 173">
                <a:extLst>
                  <a:ext uri="{FF2B5EF4-FFF2-40B4-BE49-F238E27FC236}">
                    <a16:creationId xmlns:a16="http://schemas.microsoft.com/office/drawing/2014/main" id="{D3F10097-A78D-17B4-9F1F-30796B84808E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2382204" y="2314611"/>
                <a:ext cx="956508" cy="6588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7">
            <p14:nvContentPartPr>
              <p14:cNvPr id="175" name="Ink 174">
                <a:extLst>
                  <a:ext uri="{FF2B5EF4-FFF2-40B4-BE49-F238E27FC236}">
                    <a16:creationId xmlns:a16="http://schemas.microsoft.com/office/drawing/2014/main" id="{6D615DF0-2BFB-EB06-2C38-FD5267F73C45}"/>
                  </a:ext>
                </a:extLst>
              </p14:cNvPr>
              <p14:cNvContentPartPr/>
              <p14:nvPr/>
            </p14:nvContentPartPr>
            <p14:xfrm>
              <a:off x="3154038" y="2316780"/>
              <a:ext cx="147240" cy="485640"/>
            </p14:xfrm>
          </p:contentPart>
        </mc:Choice>
        <mc:Fallback xmlns="">
          <p:pic>
            <p:nvPicPr>
              <p:cNvPr id="175" name="Ink 174">
                <a:extLst>
                  <a:ext uri="{FF2B5EF4-FFF2-40B4-BE49-F238E27FC236}">
                    <a16:creationId xmlns:a16="http://schemas.microsoft.com/office/drawing/2014/main" id="{6D615DF0-2BFB-EB06-2C38-FD5267F73C45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3138558" y="2301289"/>
                <a:ext cx="177840" cy="5162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176" name="Ink 175">
                <a:extLst>
                  <a:ext uri="{FF2B5EF4-FFF2-40B4-BE49-F238E27FC236}">
                    <a16:creationId xmlns:a16="http://schemas.microsoft.com/office/drawing/2014/main" id="{962CD8C6-2263-9262-1AD9-3A80A28658CA}"/>
                  </a:ext>
                </a:extLst>
              </p14:cNvPr>
              <p14:cNvContentPartPr/>
              <p14:nvPr/>
            </p14:nvContentPartPr>
            <p14:xfrm>
              <a:off x="3016518" y="2307780"/>
              <a:ext cx="160200" cy="31680"/>
            </p14:xfrm>
          </p:contentPart>
        </mc:Choice>
        <mc:Fallback xmlns="">
          <p:pic>
            <p:nvPicPr>
              <p:cNvPr id="176" name="Ink 175">
                <a:extLst>
                  <a:ext uri="{FF2B5EF4-FFF2-40B4-BE49-F238E27FC236}">
                    <a16:creationId xmlns:a16="http://schemas.microsoft.com/office/drawing/2014/main" id="{962CD8C6-2263-9262-1AD9-3A80A28658CA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3001038" y="2292122"/>
                <a:ext cx="190800" cy="626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1">
            <p14:nvContentPartPr>
              <p14:cNvPr id="185" name="Ink 184">
                <a:extLst>
                  <a:ext uri="{FF2B5EF4-FFF2-40B4-BE49-F238E27FC236}">
                    <a16:creationId xmlns:a16="http://schemas.microsoft.com/office/drawing/2014/main" id="{33AD3C51-366F-3D88-7881-12CACDE5686D}"/>
                  </a:ext>
                </a:extLst>
              </p14:cNvPr>
              <p14:cNvContentPartPr/>
              <p14:nvPr/>
            </p14:nvContentPartPr>
            <p14:xfrm>
              <a:off x="3141438" y="2196540"/>
              <a:ext cx="894240" cy="605880"/>
            </p14:xfrm>
          </p:contentPart>
        </mc:Choice>
        <mc:Fallback xmlns="">
          <p:pic>
            <p:nvPicPr>
              <p:cNvPr id="185" name="Ink 184">
                <a:extLst>
                  <a:ext uri="{FF2B5EF4-FFF2-40B4-BE49-F238E27FC236}">
                    <a16:creationId xmlns:a16="http://schemas.microsoft.com/office/drawing/2014/main" id="{33AD3C51-366F-3D88-7881-12CACDE5686D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3125964" y="2181051"/>
                <a:ext cx="924828" cy="6364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3">
            <p14:nvContentPartPr>
              <p14:cNvPr id="193" name="Ink 192">
                <a:extLst>
                  <a:ext uri="{FF2B5EF4-FFF2-40B4-BE49-F238E27FC236}">
                    <a16:creationId xmlns:a16="http://schemas.microsoft.com/office/drawing/2014/main" id="{127C7827-3458-85F4-C20D-01B8B94B5B9D}"/>
                  </a:ext>
                </a:extLst>
              </p14:cNvPr>
              <p14:cNvContentPartPr/>
              <p14:nvPr/>
            </p14:nvContentPartPr>
            <p14:xfrm>
              <a:off x="3746238" y="2143260"/>
              <a:ext cx="520920" cy="632520"/>
            </p14:xfrm>
          </p:contentPart>
        </mc:Choice>
        <mc:Fallback xmlns="">
          <p:pic>
            <p:nvPicPr>
              <p:cNvPr id="193" name="Ink 192">
                <a:extLst>
                  <a:ext uri="{FF2B5EF4-FFF2-40B4-BE49-F238E27FC236}">
                    <a16:creationId xmlns:a16="http://schemas.microsoft.com/office/drawing/2014/main" id="{127C7827-3458-85F4-C20D-01B8B94B5B9D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3730769" y="2127780"/>
                <a:ext cx="551499" cy="66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5">
            <p14:nvContentPartPr>
              <p14:cNvPr id="194" name="Ink 193">
                <a:extLst>
                  <a:ext uri="{FF2B5EF4-FFF2-40B4-BE49-F238E27FC236}">
                    <a16:creationId xmlns:a16="http://schemas.microsoft.com/office/drawing/2014/main" id="{5BA1FE3F-D6E4-660B-3185-490213B5C972}"/>
                  </a:ext>
                </a:extLst>
              </p14:cNvPr>
              <p14:cNvContentPartPr/>
              <p14:nvPr/>
            </p14:nvContentPartPr>
            <p14:xfrm>
              <a:off x="3373638" y="2472660"/>
              <a:ext cx="70200" cy="218520"/>
            </p14:xfrm>
          </p:contentPart>
        </mc:Choice>
        <mc:Fallback xmlns="">
          <p:pic>
            <p:nvPicPr>
              <p:cNvPr id="194" name="Ink 193">
                <a:extLst>
                  <a:ext uri="{FF2B5EF4-FFF2-40B4-BE49-F238E27FC236}">
                    <a16:creationId xmlns:a16="http://schemas.microsoft.com/office/drawing/2014/main" id="{5BA1FE3F-D6E4-660B-3185-490213B5C972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3358078" y="2457180"/>
                <a:ext cx="100958" cy="24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7">
            <p14:nvContentPartPr>
              <p14:cNvPr id="198" name="Ink 197">
                <a:extLst>
                  <a:ext uri="{FF2B5EF4-FFF2-40B4-BE49-F238E27FC236}">
                    <a16:creationId xmlns:a16="http://schemas.microsoft.com/office/drawing/2014/main" id="{24C76C97-DE8F-B213-D9F8-24F40A92A3F6}"/>
                  </a:ext>
                </a:extLst>
              </p14:cNvPr>
              <p14:cNvContentPartPr/>
              <p14:nvPr/>
            </p14:nvContentPartPr>
            <p14:xfrm>
              <a:off x="2882516" y="3696697"/>
              <a:ext cx="1544760" cy="236160"/>
            </p14:xfrm>
          </p:contentPart>
        </mc:Choice>
        <mc:Fallback xmlns="">
          <p:pic>
            <p:nvPicPr>
              <p:cNvPr id="198" name="Ink 197">
                <a:extLst>
                  <a:ext uri="{FF2B5EF4-FFF2-40B4-BE49-F238E27FC236}">
                    <a16:creationId xmlns:a16="http://schemas.microsoft.com/office/drawing/2014/main" id="{24C76C97-DE8F-B213-D9F8-24F40A92A3F6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2867036" y="3681217"/>
                <a:ext cx="1575360" cy="26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9">
            <p14:nvContentPartPr>
              <p14:cNvPr id="199" name="Ink 198">
                <a:extLst>
                  <a:ext uri="{FF2B5EF4-FFF2-40B4-BE49-F238E27FC236}">
                    <a16:creationId xmlns:a16="http://schemas.microsoft.com/office/drawing/2014/main" id="{DF784AF7-45DA-E6FE-45A7-7E985F1D45E0}"/>
                  </a:ext>
                </a:extLst>
              </p14:cNvPr>
              <p14:cNvContentPartPr/>
              <p14:nvPr/>
            </p14:nvContentPartPr>
            <p14:xfrm>
              <a:off x="1752154" y="4021458"/>
              <a:ext cx="173880" cy="578520"/>
            </p14:xfrm>
          </p:contentPart>
        </mc:Choice>
        <mc:Fallback xmlns="">
          <p:pic>
            <p:nvPicPr>
              <p:cNvPr id="199" name="Ink 198">
                <a:extLst>
                  <a:ext uri="{FF2B5EF4-FFF2-40B4-BE49-F238E27FC236}">
                    <a16:creationId xmlns:a16="http://schemas.microsoft.com/office/drawing/2014/main" id="{DF784AF7-45DA-E6FE-45A7-7E985F1D45E0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1736706" y="4005978"/>
                <a:ext cx="204417" cy="60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1">
            <p14:nvContentPartPr>
              <p14:cNvPr id="200" name="Ink 199">
                <a:extLst>
                  <a:ext uri="{FF2B5EF4-FFF2-40B4-BE49-F238E27FC236}">
                    <a16:creationId xmlns:a16="http://schemas.microsoft.com/office/drawing/2014/main" id="{69E10A1F-6367-4D8C-4036-59D4C006027D}"/>
                  </a:ext>
                </a:extLst>
              </p14:cNvPr>
              <p14:cNvContentPartPr/>
              <p14:nvPr/>
            </p14:nvContentPartPr>
            <p14:xfrm>
              <a:off x="1876795" y="4057057"/>
              <a:ext cx="623520" cy="480960"/>
            </p14:xfrm>
          </p:contentPart>
        </mc:Choice>
        <mc:Fallback xmlns="">
          <p:pic>
            <p:nvPicPr>
              <p:cNvPr id="200" name="Ink 199">
                <a:extLst>
                  <a:ext uri="{FF2B5EF4-FFF2-40B4-BE49-F238E27FC236}">
                    <a16:creationId xmlns:a16="http://schemas.microsoft.com/office/drawing/2014/main" id="{69E10A1F-6367-4D8C-4036-59D4C006027D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1861315" y="4041577"/>
                <a:ext cx="654120" cy="51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3">
            <p14:nvContentPartPr>
              <p14:cNvPr id="205" name="Ink 204">
                <a:extLst>
                  <a:ext uri="{FF2B5EF4-FFF2-40B4-BE49-F238E27FC236}">
                    <a16:creationId xmlns:a16="http://schemas.microsoft.com/office/drawing/2014/main" id="{73B9A5C1-71EA-27C7-89BC-2FC796548594}"/>
                  </a:ext>
                </a:extLst>
              </p14:cNvPr>
              <p14:cNvContentPartPr/>
              <p14:nvPr/>
            </p14:nvContentPartPr>
            <p14:xfrm>
              <a:off x="2299435" y="3950137"/>
              <a:ext cx="520920" cy="547920"/>
            </p14:xfrm>
          </p:contentPart>
        </mc:Choice>
        <mc:Fallback xmlns="">
          <p:pic>
            <p:nvPicPr>
              <p:cNvPr id="205" name="Ink 204">
                <a:extLst>
                  <a:ext uri="{FF2B5EF4-FFF2-40B4-BE49-F238E27FC236}">
                    <a16:creationId xmlns:a16="http://schemas.microsoft.com/office/drawing/2014/main" id="{73B9A5C1-71EA-27C7-89BC-2FC796548594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2283955" y="3934657"/>
                <a:ext cx="551520" cy="57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5">
            <p14:nvContentPartPr>
              <p14:cNvPr id="213" name="Ink 212">
                <a:extLst>
                  <a:ext uri="{FF2B5EF4-FFF2-40B4-BE49-F238E27FC236}">
                    <a16:creationId xmlns:a16="http://schemas.microsoft.com/office/drawing/2014/main" id="{238772A8-6FAA-084B-B125-CA302255B8ED}"/>
                  </a:ext>
                </a:extLst>
              </p14:cNvPr>
              <p14:cNvContentPartPr/>
              <p14:nvPr/>
            </p14:nvContentPartPr>
            <p14:xfrm>
              <a:off x="2517595" y="3901177"/>
              <a:ext cx="494640" cy="623520"/>
            </p14:xfrm>
          </p:contentPart>
        </mc:Choice>
        <mc:Fallback xmlns="">
          <p:pic>
            <p:nvPicPr>
              <p:cNvPr id="213" name="Ink 212">
                <a:extLst>
                  <a:ext uri="{FF2B5EF4-FFF2-40B4-BE49-F238E27FC236}">
                    <a16:creationId xmlns:a16="http://schemas.microsoft.com/office/drawing/2014/main" id="{238772A8-6FAA-084B-B125-CA302255B8ED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2502104" y="3885697"/>
                <a:ext cx="525262" cy="65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214" name="Ink 213">
                <a:extLst>
                  <a:ext uri="{FF2B5EF4-FFF2-40B4-BE49-F238E27FC236}">
                    <a16:creationId xmlns:a16="http://schemas.microsoft.com/office/drawing/2014/main" id="{8D7C945D-CEA8-79C7-B889-8D8B4E74BE18}"/>
                  </a:ext>
                </a:extLst>
              </p14:cNvPr>
              <p14:cNvContentPartPr/>
              <p14:nvPr/>
            </p14:nvContentPartPr>
            <p14:xfrm>
              <a:off x="2108275" y="4266217"/>
              <a:ext cx="71280" cy="191880"/>
            </p14:xfrm>
          </p:contentPart>
        </mc:Choice>
        <mc:Fallback xmlns="">
          <p:pic>
            <p:nvPicPr>
              <p:cNvPr id="214" name="Ink 213">
                <a:extLst>
                  <a:ext uri="{FF2B5EF4-FFF2-40B4-BE49-F238E27FC236}">
                    <a16:creationId xmlns:a16="http://schemas.microsoft.com/office/drawing/2014/main" id="{8D7C945D-CEA8-79C7-B889-8D8B4E74BE18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2092873" y="4250708"/>
                <a:ext cx="101726" cy="22253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9">
            <p14:nvContentPartPr>
              <p14:cNvPr id="217" name="Ink 216">
                <a:extLst>
                  <a:ext uri="{FF2B5EF4-FFF2-40B4-BE49-F238E27FC236}">
                    <a16:creationId xmlns:a16="http://schemas.microsoft.com/office/drawing/2014/main" id="{1BFA867A-7FC7-82BC-7693-A5EB5384425B}"/>
                  </a:ext>
                </a:extLst>
              </p14:cNvPr>
              <p14:cNvContentPartPr/>
              <p14:nvPr/>
            </p14:nvContentPartPr>
            <p14:xfrm>
              <a:off x="4342435" y="3736657"/>
              <a:ext cx="227520" cy="128880"/>
            </p14:xfrm>
          </p:contentPart>
        </mc:Choice>
        <mc:Fallback xmlns="">
          <p:pic>
            <p:nvPicPr>
              <p:cNvPr id="217" name="Ink 216">
                <a:extLst>
                  <a:ext uri="{FF2B5EF4-FFF2-40B4-BE49-F238E27FC236}">
                    <a16:creationId xmlns:a16="http://schemas.microsoft.com/office/drawing/2014/main" id="{1BFA867A-7FC7-82BC-7693-A5EB5384425B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4326930" y="3721220"/>
                <a:ext cx="258168" cy="15939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1">
            <p14:nvContentPartPr>
              <p14:cNvPr id="219" name="Ink 218">
                <a:extLst>
                  <a:ext uri="{FF2B5EF4-FFF2-40B4-BE49-F238E27FC236}">
                    <a16:creationId xmlns:a16="http://schemas.microsoft.com/office/drawing/2014/main" id="{D78520AF-E940-758A-EAAD-F753F6FAA15D}"/>
                  </a:ext>
                </a:extLst>
              </p14:cNvPr>
              <p14:cNvContentPartPr/>
              <p14:nvPr/>
            </p14:nvContentPartPr>
            <p14:xfrm>
              <a:off x="3376856" y="3019957"/>
              <a:ext cx="5025240" cy="2724120"/>
            </p14:xfrm>
          </p:contentPart>
        </mc:Choice>
        <mc:Fallback xmlns="">
          <p:pic>
            <p:nvPicPr>
              <p:cNvPr id="219" name="Ink 218">
                <a:extLst>
                  <a:ext uri="{FF2B5EF4-FFF2-40B4-BE49-F238E27FC236}">
                    <a16:creationId xmlns:a16="http://schemas.microsoft.com/office/drawing/2014/main" id="{D78520AF-E940-758A-EAAD-F753F6FAA15D}"/>
                  </a:ext>
                </a:extLst>
              </p:cNvPr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3361376" y="3004477"/>
                <a:ext cx="5055840" cy="275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35063D2-5B9E-B0C2-12AC-CEF11CD5CFE6}"/>
                  </a:ext>
                </a:extLst>
              </p14:cNvPr>
              <p14:cNvContentPartPr/>
              <p14:nvPr/>
            </p14:nvContentPartPr>
            <p14:xfrm>
              <a:off x="6116197" y="4837497"/>
              <a:ext cx="222840" cy="5230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35063D2-5B9E-B0C2-12AC-CEF11CD5CFE6}"/>
                  </a:ext>
                </a:extLst>
              </p:cNvPr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6100742" y="4822006"/>
                <a:ext cx="253391" cy="5537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8B00052-1090-0F0C-1F90-3410F070E81F}"/>
                  </a:ext>
                </a:extLst>
              </p14:cNvPr>
              <p14:cNvContentPartPr/>
              <p14:nvPr/>
            </p14:nvContentPartPr>
            <p14:xfrm>
              <a:off x="5856787" y="1918880"/>
              <a:ext cx="176040" cy="6354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8B00052-1090-0F0C-1F90-3410F070E81F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5841307" y="1903400"/>
                <a:ext cx="206640" cy="66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31410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146E6-B299-8CF0-8287-D35D465AC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is it useful?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4F3269-BD10-18B2-FE2C-F2D7D60DBF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42925" indent="-542925">
                  <a:buFont typeface="Wingdings" panose="05000000000000000000" pitchFamily="2" charset="2"/>
                  <a:buChar char="Ø"/>
                </a:pPr>
                <a:r>
                  <a:rPr lang="en-GB" sz="2800" dirty="0"/>
                  <a:t>Useful in the study of ‘counting curves’ on X (relative to the boundary D) – related to string theory in physics</a:t>
                </a:r>
              </a:p>
              <a:p>
                <a:pPr marL="542925" indent="-542925">
                  <a:buFont typeface="Wingdings" panose="05000000000000000000" pitchFamily="2" charset="2"/>
                  <a:buChar char="Ø"/>
                </a:pPr>
                <a:r>
                  <a:rPr lang="en-GB" sz="2800" dirty="0"/>
                  <a:t>For me: useful for deforming the ‘Fulton—MacPherson configuration space of X’ FM(X) into smaller pieces.</a:t>
                </a:r>
              </a:p>
              <a:p>
                <a:pPr marL="542925" indent="-542925">
                  <a:buFont typeface="Wingdings" panose="05000000000000000000" pitchFamily="2" charset="2"/>
                  <a:buChar char="Ø"/>
                </a:pPr>
                <a:r>
                  <a:rPr lang="en-GB" sz="2800" dirty="0"/>
                  <a:t>The moduli space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p>
                    </m:sSup>
                  </m:oMath>
                </a14:m>
                <a:r>
                  <a:rPr lang="en-GB" sz="2800" dirty="0"/>
                  <a:t> itself has interesting interpretations in combinatorics – it is related to the ‘permutohedron’.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4F3269-BD10-18B2-FE2C-F2D7D60DBF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39" t="-2576" r="-23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1305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08BFB-81D7-1BD1-0E72-A819E59F0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joy of mathematics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C8899-B9C9-6106-EF9A-16A27F9ED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2925" indent="-542925">
              <a:buFont typeface="Wingdings" panose="05000000000000000000" pitchFamily="2" charset="2"/>
              <a:buChar char="Ø"/>
            </a:pPr>
            <a:r>
              <a:rPr lang="en-GB" sz="2800" dirty="0"/>
              <a:t>My own experience: beautiful and accessible!</a:t>
            </a:r>
          </a:p>
          <a:p>
            <a:pPr marL="542925" indent="-542925">
              <a:buFont typeface="Wingdings" panose="05000000000000000000" pitchFamily="2" charset="2"/>
              <a:buChar char="Ø"/>
            </a:pPr>
            <a:r>
              <a:rPr lang="en-GB" sz="2800" dirty="0"/>
              <a:t>Related to a summer research project by another Newnham student Maria </a:t>
            </a:r>
            <a:r>
              <a:rPr lang="en-GB" sz="2800" dirty="0" err="1"/>
              <a:t>Osmova</a:t>
            </a:r>
            <a:endParaRPr lang="en-GB" sz="2800" dirty="0"/>
          </a:p>
          <a:p>
            <a:pPr marL="542925" indent="-542925">
              <a:buFont typeface="Wingdings" panose="05000000000000000000" pitchFamily="2" charset="2"/>
              <a:buChar char="Ø"/>
            </a:pPr>
            <a:r>
              <a:rPr lang="en-GB" sz="2800" dirty="0"/>
              <a:t>Humanity in mathematics: collaboration between different areas, bridging gaps</a:t>
            </a:r>
          </a:p>
          <a:p>
            <a:pPr marL="542925" indent="-542925">
              <a:buFont typeface="Wingdings" panose="05000000000000000000" pitchFamily="2" charset="2"/>
              <a:buChar char="Ø"/>
            </a:pPr>
            <a:r>
              <a:rPr lang="en-GB" sz="2800" dirty="0"/>
              <a:t>More conversations about appreciating mathematics, and women participation in mathematics</a:t>
            </a:r>
          </a:p>
        </p:txBody>
      </p:sp>
    </p:spTree>
    <p:extLst>
      <p:ext uri="{BB962C8B-B14F-4D97-AF65-F5344CB8AC3E}">
        <p14:creationId xmlns:p14="http://schemas.microsoft.com/office/powerpoint/2010/main" val="539107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4F50-4FC2-216E-62EE-5B8773EC6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F9D9E-607A-8E05-EE83-2F72BAF65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2925" indent="-542925"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en-GB" sz="2800"/>
              <a:t>Newnham College, DPMMS and Cambridge Trust</a:t>
            </a:r>
          </a:p>
          <a:p>
            <a:pPr marL="542925" indent="-542925"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en-GB" sz="2800"/>
              <a:t>My supervisor Prof. Dhruv Ranganathan</a:t>
            </a:r>
          </a:p>
          <a:p>
            <a:pPr marL="542925" indent="-542925">
              <a:buFont typeface="Wingdings" panose="05000000000000000000" pitchFamily="2" charset="2"/>
              <a:buChar char="Ø"/>
              <a:tabLst>
                <a:tab pos="542925" algn="l"/>
              </a:tabLst>
            </a:pPr>
            <a:endParaRPr lang="en-GB" sz="2800"/>
          </a:p>
          <a:p>
            <a:pPr marL="0" indent="0" algn="ctr">
              <a:buNone/>
              <a:tabLst>
                <a:tab pos="542925" algn="l"/>
              </a:tabLst>
            </a:pPr>
            <a:r>
              <a:rPr lang="en-GB" sz="3200"/>
              <a:t>Thank you for listening!</a:t>
            </a:r>
          </a:p>
        </p:txBody>
      </p:sp>
    </p:spTree>
    <p:extLst>
      <p:ext uri="{BB962C8B-B14F-4D97-AF65-F5344CB8AC3E}">
        <p14:creationId xmlns:p14="http://schemas.microsoft.com/office/powerpoint/2010/main" val="235431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F6F8DE3-E97E-F229-C9C8-CD8CC13A7211}"/>
              </a:ext>
            </a:extLst>
          </p:cNvPr>
          <p:cNvSpPr txBox="1"/>
          <p:nvPr/>
        </p:nvSpPr>
        <p:spPr>
          <a:xfrm>
            <a:off x="2226365" y="24947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C27AEE-1341-DE6E-1C05-719562B3C209}"/>
              </a:ext>
            </a:extLst>
          </p:cNvPr>
          <p:cNvSpPr txBox="1"/>
          <p:nvPr/>
        </p:nvSpPr>
        <p:spPr>
          <a:xfrm>
            <a:off x="1490870" y="1858617"/>
            <a:ext cx="938253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400">
                <a:latin typeface="+mj-lt"/>
              </a:rPr>
              <a:t>What would a team of mathematicians do when they are stuck on a problem?</a:t>
            </a:r>
          </a:p>
        </p:txBody>
      </p:sp>
    </p:spTree>
    <p:extLst>
      <p:ext uri="{BB962C8B-B14F-4D97-AF65-F5344CB8AC3E}">
        <p14:creationId xmlns:p14="http://schemas.microsoft.com/office/powerpoint/2010/main" val="78459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9CC5-63C6-E04E-ABAA-0FD8D24AB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Connections in mathematics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283944-1A5F-05CD-C15B-8632E3B69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2925" indent="-542925"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en-GB" sz="2800"/>
              <a:t>Langlands programme:  a connection between number theory, geometry, and analysis</a:t>
            </a:r>
          </a:p>
          <a:p>
            <a:pPr marL="542925" indent="-542925"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en-GB" sz="2800"/>
              <a:t>Furstenberg’s proof of Szemerédi’s theorem: “rewording a problem about sets of integers, into a question about points moving around in space!” (quoted from Quanta magazine, 05/12/2022)</a:t>
            </a:r>
          </a:p>
          <a:p>
            <a:pPr marL="542925" indent="-542925"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en-GB" sz="2800"/>
              <a:t>Themes in common: gaining new perspectives, connecting the discrete and the continuous!</a:t>
            </a:r>
          </a:p>
        </p:txBody>
      </p:sp>
    </p:spTree>
    <p:extLst>
      <p:ext uri="{BB962C8B-B14F-4D97-AF65-F5344CB8AC3E}">
        <p14:creationId xmlns:p14="http://schemas.microsoft.com/office/powerpoint/2010/main" val="1019095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E8778-2B85-EE23-062A-F22164E31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magical recipe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278E216-96F7-77CF-26D9-87EAFD083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5E88ACC-E56D-A5E3-3428-AAE836C12B3D}"/>
              </a:ext>
            </a:extLst>
          </p:cNvPr>
          <p:cNvSpPr/>
          <p:nvPr/>
        </p:nvSpPr>
        <p:spPr>
          <a:xfrm>
            <a:off x="6924675" y="221932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Problem in algebraic geometry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0C59D18-E3B4-724F-CA03-4F15FE01C3F8}"/>
              </a:ext>
            </a:extLst>
          </p:cNvPr>
          <p:cNvSpPr/>
          <p:nvPr/>
        </p:nvSpPr>
        <p:spPr>
          <a:xfrm>
            <a:off x="2038350" y="221932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Problem in tropical geometry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4E12CF3-9D15-F218-B322-AD87A7BB3173}"/>
              </a:ext>
            </a:extLst>
          </p:cNvPr>
          <p:cNvSpPr/>
          <p:nvPr/>
        </p:nvSpPr>
        <p:spPr>
          <a:xfrm>
            <a:off x="6924675" y="425767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Constructions in algebraic geometry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F2F0B70-A6D1-955D-6004-4406D54A1D8A}"/>
              </a:ext>
            </a:extLst>
          </p:cNvPr>
          <p:cNvSpPr/>
          <p:nvPr/>
        </p:nvSpPr>
        <p:spPr>
          <a:xfrm>
            <a:off x="2057400" y="4257675"/>
            <a:ext cx="3228975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/>
              <a:t>Constructions in tropical geometry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C21F797-B65A-C46B-082C-412888888046}"/>
              </a:ext>
            </a:extLst>
          </p:cNvPr>
          <p:cNvCxnSpPr/>
          <p:nvPr/>
        </p:nvCxnSpPr>
        <p:spPr>
          <a:xfrm flipH="1">
            <a:off x="5495925" y="2905125"/>
            <a:ext cx="116205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347C56F-BD3F-40E6-8D76-CC0A23DB3484}"/>
              </a:ext>
            </a:extLst>
          </p:cNvPr>
          <p:cNvCxnSpPr>
            <a:cxnSpLocks/>
          </p:cNvCxnSpPr>
          <p:nvPr/>
        </p:nvCxnSpPr>
        <p:spPr>
          <a:xfrm>
            <a:off x="5514975" y="4943475"/>
            <a:ext cx="116205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962202B-7791-B608-2F0A-10E6B535BE94}"/>
              </a:ext>
            </a:extLst>
          </p:cNvPr>
          <p:cNvCxnSpPr>
            <a:cxnSpLocks/>
          </p:cNvCxnSpPr>
          <p:nvPr/>
        </p:nvCxnSpPr>
        <p:spPr>
          <a:xfrm>
            <a:off x="3643312" y="3705225"/>
            <a:ext cx="0" cy="4474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614CB31-126C-E8AE-EAE0-70A549125B00}"/>
              </a:ext>
            </a:extLst>
          </p:cNvPr>
          <p:cNvSpPr txBox="1"/>
          <p:nvPr/>
        </p:nvSpPr>
        <p:spPr>
          <a:xfrm>
            <a:off x="7739431" y="1794840"/>
            <a:ext cx="1610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/>
              <a:t>Continuous</a:t>
            </a: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B7F3E-9FF9-03E2-33CB-24DC46113E39}"/>
              </a:ext>
            </a:extLst>
          </p:cNvPr>
          <p:cNvSpPr txBox="1"/>
          <p:nvPr/>
        </p:nvSpPr>
        <p:spPr>
          <a:xfrm>
            <a:off x="3024556" y="1804365"/>
            <a:ext cx="1203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/>
              <a:t>Discrete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228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8E731-648D-FA5E-FE77-C7A350999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 adventure…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8CBD2-4AF1-9000-A411-D88C18935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/>
              <a:t>Problem: Study distributions of a number (n) of points on a space X, lying away from the boundary D. Imagine D is a cliff!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35EB5709-A444-C189-5D9A-EE172CCD12FE}"/>
                  </a:ext>
                </a:extLst>
              </p14:cNvPr>
              <p14:cNvContentPartPr/>
              <p14:nvPr/>
            </p14:nvContentPartPr>
            <p14:xfrm>
              <a:off x="2800426" y="2876745"/>
              <a:ext cx="3153960" cy="26798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35EB5709-A444-C189-5D9A-EE172CCD12F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84946" y="2861265"/>
                <a:ext cx="3184560" cy="271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039EC06D-C77E-6E90-BAAA-D2C87C05DC27}"/>
                  </a:ext>
                </a:extLst>
              </p14:cNvPr>
              <p14:cNvContentPartPr/>
              <p14:nvPr/>
            </p14:nvContentPartPr>
            <p14:xfrm>
              <a:off x="5535210" y="2998065"/>
              <a:ext cx="446760" cy="255312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039EC06D-C77E-6E90-BAAA-D2C87C05DC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14707" y="2977545"/>
                <a:ext cx="487407" cy="259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265F33F8-53AD-E66B-F40F-A6DD06C0D795}"/>
                  </a:ext>
                </a:extLst>
              </p14:cNvPr>
              <p14:cNvContentPartPr/>
              <p14:nvPr/>
            </p14:nvContentPartPr>
            <p14:xfrm>
              <a:off x="3984460" y="4560936"/>
              <a:ext cx="133200" cy="1551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265F33F8-53AD-E66B-F40F-A6DD06C0D79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968980" y="4545456"/>
                <a:ext cx="163800" cy="18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0F3DF739-2BCB-736B-A5C8-A85269422FA6}"/>
                  </a:ext>
                </a:extLst>
              </p14:cNvPr>
              <p14:cNvContentPartPr/>
              <p14:nvPr/>
            </p14:nvContentPartPr>
            <p14:xfrm>
              <a:off x="2955580" y="2935176"/>
              <a:ext cx="298440" cy="42480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0F3DF739-2BCB-736B-A5C8-A85269422FA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940100" y="2919683"/>
                <a:ext cx="329040" cy="4554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7C2A2CE8-1BF7-8D27-A94C-0697DEB4A278}"/>
                  </a:ext>
                </a:extLst>
              </p14:cNvPr>
              <p14:cNvContentPartPr/>
              <p14:nvPr/>
            </p14:nvContentPartPr>
            <p14:xfrm>
              <a:off x="5888140" y="3078096"/>
              <a:ext cx="315360" cy="33804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7C2A2CE8-1BF7-8D27-A94C-0697DEB4A27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872660" y="3062616"/>
                <a:ext cx="345960" cy="36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0D6FCCC1-F27D-3EF6-97EE-5D8158DE8B23}"/>
                  </a:ext>
                </a:extLst>
              </p14:cNvPr>
              <p14:cNvContentPartPr/>
              <p14:nvPr/>
            </p14:nvContentPartPr>
            <p14:xfrm>
              <a:off x="4244380" y="3404616"/>
              <a:ext cx="127800" cy="18288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0D6FCCC1-F27D-3EF6-97EE-5D8158DE8B2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228856" y="3389136"/>
                <a:ext cx="158486" cy="2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4B499A2-BADE-A35A-9C01-1EA20A69CE0B}"/>
                  </a:ext>
                </a:extLst>
              </p14:cNvPr>
              <p14:cNvContentPartPr/>
              <p14:nvPr/>
            </p14:nvContentPartPr>
            <p14:xfrm>
              <a:off x="4522267" y="3270560"/>
              <a:ext cx="42840" cy="292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4B499A2-BADE-A35A-9C01-1EA20A69CE0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506787" y="3255080"/>
                <a:ext cx="73440" cy="32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66F802D-8BBC-68A8-181B-912AD61DD812}"/>
                  </a:ext>
                </a:extLst>
              </p14:cNvPr>
              <p14:cNvContentPartPr/>
              <p14:nvPr/>
            </p14:nvContentPartPr>
            <p14:xfrm>
              <a:off x="4233187" y="4472960"/>
              <a:ext cx="240120" cy="260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66F802D-8BBC-68A8-181B-912AD61DD81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17730" y="4457480"/>
                <a:ext cx="270674" cy="29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179C2B2-B456-62AE-6C08-AF19BA199189}"/>
                  </a:ext>
                </a:extLst>
              </p:cNvPr>
              <p:cNvSpPr txBox="1"/>
              <p:nvPr/>
            </p:nvSpPr>
            <p:spPr>
              <a:xfrm>
                <a:off x="5789538" y="5568125"/>
                <a:ext cx="612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179C2B2-B456-62AE-6C08-AF19BA199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9538" y="5568125"/>
                <a:ext cx="612924" cy="276999"/>
              </a:xfrm>
              <a:prstGeom prst="rect">
                <a:avLst/>
              </a:prstGeom>
              <a:blipFill>
                <a:blip r:embed="rId18"/>
                <a:stretch>
                  <a:fillRect l="-5000" r="-90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D099617-7D6A-8F42-C6EF-E09855F8474C}"/>
                  </a:ext>
                </a:extLst>
              </p:cNvPr>
              <p:cNvSpPr txBox="1"/>
              <p:nvPr/>
            </p:nvSpPr>
            <p:spPr>
              <a:xfrm>
                <a:off x="2563662" y="3839854"/>
                <a:ext cx="3582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↑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D099617-7D6A-8F42-C6EF-E09855F847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662" y="3839854"/>
                <a:ext cx="358240" cy="276999"/>
              </a:xfrm>
              <a:prstGeom prst="rect">
                <a:avLst/>
              </a:prstGeom>
              <a:blipFill>
                <a:blip r:embed="rId19"/>
                <a:stretch>
                  <a:fillRect l="-17241" r="-1551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FD5F255-292C-31A6-6961-FAA396F6DABC}"/>
              </a:ext>
            </a:extLst>
          </p:cNvPr>
          <p:cNvSpPr txBox="1"/>
          <p:nvPr/>
        </p:nvSpPr>
        <p:spPr>
          <a:xfrm>
            <a:off x="2105616" y="3546814"/>
            <a:ext cx="999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(ignore!)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6B0E733-DC31-E257-2898-B94B0C5DACC6}"/>
                  </a:ext>
                </a:extLst>
              </p:cNvPr>
              <p:cNvSpPr txBox="1"/>
              <p:nvPr/>
            </p:nvSpPr>
            <p:spPr>
              <a:xfrm>
                <a:off x="4365371" y="5689516"/>
                <a:ext cx="4414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6B0E733-DC31-E257-2898-B94B0C5DAC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371" y="5689516"/>
                <a:ext cx="441403" cy="276999"/>
              </a:xfrm>
              <a:prstGeom prst="rect">
                <a:avLst/>
              </a:prstGeom>
              <a:blipFill>
                <a:blip r:embed="rId20"/>
                <a:stretch>
                  <a:fillRect l="-5479" r="-5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132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24201-902A-BA8F-0F99-BD9DD8ABE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adventure continues…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A6F9-9684-C374-F935-B96921768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9E7DF223-3031-B026-E39F-18C5CD0B8D91}"/>
                  </a:ext>
                </a:extLst>
              </p14:cNvPr>
              <p14:cNvContentPartPr/>
              <p14:nvPr/>
            </p14:nvContentPartPr>
            <p14:xfrm>
              <a:off x="5605247" y="2839050"/>
              <a:ext cx="446760" cy="255312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9E7DF223-3031-B026-E39F-18C5CD0B8D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84744" y="2818530"/>
                <a:ext cx="487407" cy="259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97E30027-C6E3-4663-5C01-4C2A6D593212}"/>
                  </a:ext>
                </a:extLst>
              </p14:cNvPr>
              <p14:cNvContentPartPr/>
              <p14:nvPr/>
            </p14:nvContentPartPr>
            <p14:xfrm>
              <a:off x="2870463" y="2717730"/>
              <a:ext cx="3403080" cy="267984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97E30027-C6E3-4663-5C01-4C2A6D59321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54983" y="2702250"/>
                <a:ext cx="3433680" cy="271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9B0D1BD4-1175-C915-00D4-4EC8BF9B0B6E}"/>
                  </a:ext>
                </a:extLst>
              </p14:cNvPr>
              <p14:cNvContentPartPr/>
              <p14:nvPr/>
            </p14:nvContentPartPr>
            <p14:xfrm>
              <a:off x="4143133" y="2469600"/>
              <a:ext cx="373320" cy="87228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9B0D1BD4-1175-C915-00D4-4EC8BF9B0B6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127653" y="2454120"/>
                <a:ext cx="403920" cy="90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676446B2-F138-4E76-FDE2-4512C1AA7130}"/>
                  </a:ext>
                </a:extLst>
              </p14:cNvPr>
              <p14:cNvContentPartPr/>
              <p14:nvPr/>
            </p14:nvContentPartPr>
            <p14:xfrm>
              <a:off x="3987613" y="3760560"/>
              <a:ext cx="337320" cy="70488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676446B2-F138-4E76-FDE2-4512C1AA713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72150" y="3745080"/>
                <a:ext cx="367887" cy="73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9372B1B-9AB9-0A4E-5E54-33E98FF7BCC3}"/>
                  </a:ext>
                </a:extLst>
              </p14:cNvPr>
              <p14:cNvContentPartPr/>
              <p14:nvPr/>
            </p14:nvContentPartPr>
            <p14:xfrm>
              <a:off x="4391313" y="3232379"/>
              <a:ext cx="1196280" cy="1162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9372B1B-9AB9-0A4E-5E54-33E98FF7BCC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375833" y="3216899"/>
                <a:ext cx="1226880" cy="14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ADB4D6C5-04E5-11F7-4E03-859240C50104}"/>
                  </a:ext>
                </a:extLst>
              </p14:cNvPr>
              <p14:cNvContentPartPr/>
              <p14:nvPr/>
            </p14:nvContentPartPr>
            <p14:xfrm>
              <a:off x="4200873" y="4436939"/>
              <a:ext cx="74880" cy="4572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ADB4D6C5-04E5-11F7-4E03-859240C50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85393" y="4421580"/>
                <a:ext cx="105480" cy="760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69E99AFB-3A0F-BA03-F2B8-32B71BF746EC}"/>
                  </a:ext>
                </a:extLst>
              </p14:cNvPr>
              <p14:cNvContentPartPr/>
              <p14:nvPr/>
            </p14:nvContentPartPr>
            <p14:xfrm>
              <a:off x="4321113" y="4403819"/>
              <a:ext cx="62280" cy="2088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69E99AFB-3A0F-BA03-F2B8-32B71BF746E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305722" y="4388601"/>
                <a:ext cx="92704" cy="509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8872BF5E-278F-00CF-74EA-DF932A3C6865}"/>
                  </a:ext>
                </a:extLst>
              </p14:cNvPr>
              <p14:cNvContentPartPr/>
              <p14:nvPr/>
            </p14:nvContentPartPr>
            <p14:xfrm>
              <a:off x="4457553" y="4399499"/>
              <a:ext cx="54000" cy="2088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8872BF5E-278F-00CF-74EA-DF932A3C6865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42073" y="4384019"/>
                <a:ext cx="84600" cy="5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B39A2230-A684-17EA-47FF-A85BD86FDB1B}"/>
                  </a:ext>
                </a:extLst>
              </p14:cNvPr>
              <p14:cNvContentPartPr/>
              <p14:nvPr/>
            </p14:nvContentPartPr>
            <p14:xfrm>
              <a:off x="4565193" y="4428659"/>
              <a:ext cx="16920" cy="432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B39A2230-A684-17EA-47FF-A85BD86FDB1B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549713" y="4414370"/>
                <a:ext cx="47520" cy="325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E8ABB053-DD72-D96E-F40B-DFC577E817D1}"/>
                  </a:ext>
                </a:extLst>
              </p14:cNvPr>
              <p14:cNvContentPartPr/>
              <p14:nvPr/>
            </p14:nvContentPartPr>
            <p14:xfrm>
              <a:off x="4586073" y="4416059"/>
              <a:ext cx="1312200" cy="16992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E8ABB053-DD72-D96E-F40B-DFC577E817D1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570597" y="4400579"/>
                <a:ext cx="1342792" cy="20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9E589F8-5C6C-E35E-E9C3-4C1F0A207B05}"/>
                  </a:ext>
                </a:extLst>
              </p14:cNvPr>
              <p14:cNvContentPartPr/>
              <p14:nvPr/>
            </p14:nvContentPartPr>
            <p14:xfrm>
              <a:off x="4247908" y="2570149"/>
              <a:ext cx="20520" cy="1440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9E589F8-5C6C-E35E-E9C3-4C1F0A207B05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232152" y="2554708"/>
                <a:ext cx="51666" cy="1745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8CB1668-1F06-03BF-11D1-C0097EFC7377}"/>
                  </a:ext>
                </a:extLst>
              </p14:cNvPr>
              <p14:cNvContentPartPr/>
              <p14:nvPr/>
            </p14:nvContentPartPr>
            <p14:xfrm>
              <a:off x="4036588" y="3858949"/>
              <a:ext cx="144360" cy="1440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8CB1668-1F06-03BF-11D1-C0097EFC7377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4021108" y="3843469"/>
                <a:ext cx="174960" cy="17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9187184-5EB2-4BC4-9717-1E572828AF27}"/>
                  </a:ext>
                </a:extLst>
              </p:cNvPr>
              <p:cNvSpPr txBox="1"/>
              <p:nvPr/>
            </p:nvSpPr>
            <p:spPr>
              <a:xfrm>
                <a:off x="4365371" y="5584741"/>
                <a:ext cx="4414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9187184-5EB2-4BC4-9717-1E572828AF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371" y="5584741"/>
                <a:ext cx="441403" cy="276999"/>
              </a:xfrm>
              <a:prstGeom prst="rect">
                <a:avLst/>
              </a:prstGeom>
              <a:blipFill>
                <a:blip r:embed="rId26"/>
                <a:stretch>
                  <a:fillRect l="-5479" r="-5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21BBC4B-F5A0-EFAC-CCDC-14A76E292200}"/>
                  </a:ext>
                </a:extLst>
              </p:cNvPr>
              <p:cNvSpPr txBox="1"/>
              <p:nvPr/>
            </p:nvSpPr>
            <p:spPr>
              <a:xfrm>
                <a:off x="5843193" y="5393843"/>
                <a:ext cx="612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21BBC4B-F5A0-EFAC-CCDC-14A76E292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3193" y="5393843"/>
                <a:ext cx="612924" cy="276999"/>
              </a:xfrm>
              <a:prstGeom prst="rect">
                <a:avLst/>
              </a:prstGeom>
              <a:blipFill>
                <a:blip r:embed="rId27"/>
                <a:stretch>
                  <a:fillRect l="-5000" r="-9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164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42FA2-2676-A89F-078C-731CA42CB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adventure continues…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C2D66-BF38-9EFF-BF63-98DDC965A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8A964E5-D3EB-032E-2808-1CE4BBFE76FF}"/>
                  </a:ext>
                </a:extLst>
              </p14:cNvPr>
              <p14:cNvContentPartPr/>
              <p14:nvPr/>
            </p14:nvContentPartPr>
            <p14:xfrm>
              <a:off x="5605247" y="2839050"/>
              <a:ext cx="446760" cy="25531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8A964E5-D3EB-032E-2808-1CE4BBFE76F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84744" y="2818530"/>
                <a:ext cx="487407" cy="259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1AD3A3D-6DCE-026A-00E1-050F18FF4FBD}"/>
                  </a:ext>
                </a:extLst>
              </p14:cNvPr>
              <p14:cNvContentPartPr/>
              <p14:nvPr/>
            </p14:nvContentPartPr>
            <p14:xfrm>
              <a:off x="2870463" y="2717730"/>
              <a:ext cx="3403080" cy="26798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1AD3A3D-6DCE-026A-00E1-050F18FF4FB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54983" y="2702250"/>
                <a:ext cx="3433680" cy="271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6E8D726-3953-8132-E4F7-4F65C1D8F73E}"/>
                  </a:ext>
                </a:extLst>
              </p14:cNvPr>
              <p14:cNvContentPartPr/>
              <p14:nvPr/>
            </p14:nvContentPartPr>
            <p14:xfrm>
              <a:off x="4391313" y="3232379"/>
              <a:ext cx="1196280" cy="1162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6E8D726-3953-8132-E4F7-4F65C1D8F73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5833" y="3216899"/>
                <a:ext cx="1226880" cy="14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E3CA9D4-7D15-C87C-711F-B8AC5BF4802E}"/>
                  </a:ext>
                </a:extLst>
              </p14:cNvPr>
              <p14:cNvContentPartPr/>
              <p14:nvPr/>
            </p14:nvContentPartPr>
            <p14:xfrm>
              <a:off x="4586073" y="4416059"/>
              <a:ext cx="1312200" cy="1699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E3CA9D4-7D15-C87C-711F-B8AC5BF4802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570597" y="4400579"/>
                <a:ext cx="1342792" cy="20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4F254353-CC91-3722-BD30-8D29827051CF}"/>
                  </a:ext>
                </a:extLst>
              </p14:cNvPr>
              <p14:cNvContentPartPr/>
              <p14:nvPr/>
            </p14:nvContentPartPr>
            <p14:xfrm>
              <a:off x="4235454" y="4402989"/>
              <a:ext cx="277920" cy="6624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F254353-CC91-3722-BD30-8D29827051C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19974" y="4387509"/>
                <a:ext cx="308520" cy="9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BBA1A7FE-D297-77B5-1E0C-3E1F366FAC46}"/>
                  </a:ext>
                </a:extLst>
              </p14:cNvPr>
              <p14:cNvContentPartPr/>
              <p14:nvPr/>
            </p14:nvContentPartPr>
            <p14:xfrm>
              <a:off x="6073233" y="2454375"/>
              <a:ext cx="37080" cy="26100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BBA1A7FE-D297-77B5-1E0C-3E1F366FAC4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057601" y="2438895"/>
                <a:ext cx="67980" cy="29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B9D237EA-D4A9-535D-678A-B49469196869}"/>
                  </a:ext>
                </a:extLst>
              </p14:cNvPr>
              <p14:cNvContentPartPr/>
              <p14:nvPr/>
            </p14:nvContentPartPr>
            <p14:xfrm>
              <a:off x="5843193" y="2517375"/>
              <a:ext cx="110160" cy="24084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B9D237EA-D4A9-535D-678A-B4946919686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827713" y="2501895"/>
                <a:ext cx="140760" cy="2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474E597-7B1F-41B5-BDCD-74EC1EFEB1D2}"/>
                  </a:ext>
                </a:extLst>
              </p14:cNvPr>
              <p14:cNvContentPartPr/>
              <p14:nvPr/>
            </p14:nvContentPartPr>
            <p14:xfrm>
              <a:off x="6232277" y="3985857"/>
              <a:ext cx="21240" cy="2271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474E597-7B1F-41B5-BDCD-74EC1EFEB1D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216797" y="3970352"/>
                <a:ext cx="51840" cy="2578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05D0271C-0C2B-E7E2-3490-14114D6FBB44}"/>
                  </a:ext>
                </a:extLst>
              </p14:cNvPr>
              <p14:cNvContentPartPr/>
              <p14:nvPr/>
            </p14:nvContentPartPr>
            <p14:xfrm>
              <a:off x="6033557" y="4003857"/>
              <a:ext cx="83880" cy="24120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05D0271C-0C2B-E7E2-3490-14114D6FBB44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018143" y="3988354"/>
                <a:ext cx="114349" cy="271846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46C2244A-3F4A-2210-E952-8B9EF84E1812}"/>
              </a:ext>
            </a:extLst>
          </p:cNvPr>
          <p:cNvGrpSpPr/>
          <p:nvPr/>
        </p:nvGrpSpPr>
        <p:grpSpPr>
          <a:xfrm>
            <a:off x="4143133" y="2469600"/>
            <a:ext cx="373320" cy="872280"/>
            <a:chOff x="4143133" y="2469600"/>
            <a:chExt cx="373320" cy="872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F9B0DD7B-FA8A-13FE-5F05-5B7F5BEF20C6}"/>
                    </a:ext>
                  </a:extLst>
                </p14:cNvPr>
                <p14:cNvContentPartPr/>
                <p14:nvPr/>
              </p14:nvContentPartPr>
              <p14:xfrm>
                <a:off x="4143133" y="2469600"/>
                <a:ext cx="373320" cy="8722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F9B0DD7B-FA8A-13FE-5F05-5B7F5BEF20C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127653" y="2454120"/>
                  <a:ext cx="403920" cy="90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C668130D-5263-BB46-B35E-2A9D20A86B91}"/>
                    </a:ext>
                  </a:extLst>
                </p14:cNvPr>
                <p14:cNvContentPartPr/>
                <p14:nvPr/>
              </p14:nvContentPartPr>
              <p14:xfrm>
                <a:off x="4244060" y="2530482"/>
                <a:ext cx="7920" cy="1551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C668130D-5263-BB46-B35E-2A9D20A86B91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227843" y="2515002"/>
                  <a:ext cx="39977" cy="185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ADACDBA-7ED8-8E9E-20B7-27BDC36206C9}"/>
              </a:ext>
            </a:extLst>
          </p:cNvPr>
          <p:cNvGrpSpPr/>
          <p:nvPr/>
        </p:nvGrpSpPr>
        <p:grpSpPr>
          <a:xfrm>
            <a:off x="3987613" y="3760560"/>
            <a:ext cx="337320" cy="704880"/>
            <a:chOff x="3987613" y="3760560"/>
            <a:chExt cx="337320" cy="70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7DF14856-A269-C60E-D7E4-FCE506C8C150}"/>
                    </a:ext>
                  </a:extLst>
                </p14:cNvPr>
                <p14:cNvContentPartPr/>
                <p14:nvPr/>
              </p14:nvContentPartPr>
              <p14:xfrm>
                <a:off x="3987613" y="3760560"/>
                <a:ext cx="337320" cy="7048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7DF14856-A269-C60E-D7E4-FCE506C8C15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972150" y="3745080"/>
                  <a:ext cx="367887" cy="73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A3E5A8A0-96A7-2766-7DF8-74EBD5AB27BA}"/>
                    </a:ext>
                  </a:extLst>
                </p14:cNvPr>
                <p14:cNvContentPartPr/>
                <p14:nvPr/>
              </p14:nvContentPartPr>
              <p14:xfrm>
                <a:off x="4044620" y="3878322"/>
                <a:ext cx="114840" cy="1332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A3E5A8A0-96A7-2766-7DF8-74EBD5AB27B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029140" y="3862842"/>
                  <a:ext cx="145440" cy="163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1704662-6C8F-93CF-C3B7-2F8F9519D5D0}"/>
                  </a:ext>
                </a:extLst>
              </p:cNvPr>
              <p:cNvSpPr txBox="1"/>
              <p:nvPr/>
            </p:nvSpPr>
            <p:spPr>
              <a:xfrm>
                <a:off x="6393478" y="2715375"/>
                <a:ext cx="208255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GB" b="0"/>
              </a:p>
              <a:p>
                <a:endParaRPr lang="en-GB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1704662-6C8F-93CF-C3B7-2F8F9519D5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478" y="2715375"/>
                <a:ext cx="2082558" cy="553998"/>
              </a:xfrm>
              <a:prstGeom prst="rect">
                <a:avLst/>
              </a:prstGeom>
              <a:blipFill>
                <a:blip r:embed="rId28"/>
                <a:stretch>
                  <a:fillRect t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0A5EC28-ED2A-B459-A4BB-68AEE027E0BD}"/>
                  </a:ext>
                </a:extLst>
              </p:cNvPr>
              <p:cNvSpPr txBox="1"/>
              <p:nvPr/>
            </p:nvSpPr>
            <p:spPr>
              <a:xfrm>
                <a:off x="6456117" y="4387932"/>
                <a:ext cx="22145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GB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0A5EC28-ED2A-B459-A4BB-68AEE027E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117" y="4387932"/>
                <a:ext cx="2214517" cy="276999"/>
              </a:xfrm>
              <a:prstGeom prst="rect">
                <a:avLst/>
              </a:prstGeom>
              <a:blipFill>
                <a:blip r:embed="rId29"/>
                <a:stretch>
                  <a:fillRect l="-2204" t="-4444" r="-55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0DCC59B-AE2C-0D0B-3388-18F825A63BB6}"/>
                  </a:ext>
                </a:extLst>
              </p:cNvPr>
              <p:cNvSpPr txBox="1"/>
              <p:nvPr/>
            </p:nvSpPr>
            <p:spPr>
              <a:xfrm>
                <a:off x="5843193" y="5393843"/>
                <a:ext cx="612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0DCC59B-AE2C-0D0B-3388-18F825A63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3193" y="5393843"/>
                <a:ext cx="612924" cy="276999"/>
              </a:xfrm>
              <a:prstGeom prst="rect">
                <a:avLst/>
              </a:prstGeom>
              <a:blipFill>
                <a:blip r:embed="rId30"/>
                <a:stretch>
                  <a:fillRect l="-5000" r="-9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F43C598-E827-38D8-7ADE-E863700290AD}"/>
                  </a:ext>
                </a:extLst>
              </p:cNvPr>
              <p:cNvSpPr txBox="1"/>
              <p:nvPr/>
            </p:nvSpPr>
            <p:spPr>
              <a:xfrm>
                <a:off x="4365371" y="5584741"/>
                <a:ext cx="4414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F43C598-E827-38D8-7ADE-E863700290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371" y="5584741"/>
                <a:ext cx="441403" cy="276999"/>
              </a:xfrm>
              <a:prstGeom prst="rect">
                <a:avLst/>
              </a:prstGeom>
              <a:blipFill>
                <a:blip r:embed="rId31"/>
                <a:stretch>
                  <a:fillRect l="-5479" r="-5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9F9BB16-97D3-BEA8-4CBA-2D236B792633}"/>
                  </a:ext>
                </a:extLst>
              </p:cNvPr>
              <p:cNvSpPr txBox="1"/>
              <p:nvPr/>
            </p:nvSpPr>
            <p:spPr>
              <a:xfrm>
                <a:off x="6312110" y="4816146"/>
                <a:ext cx="33028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/>
                  <a:t>(Look at the behaviour as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GB"/>
                  <a:t>.)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9F9BB16-97D3-BEA8-4CBA-2D236B7926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110" y="4816146"/>
                <a:ext cx="3302892" cy="369332"/>
              </a:xfrm>
              <a:prstGeom prst="rect">
                <a:avLst/>
              </a:prstGeom>
              <a:blipFill>
                <a:blip r:embed="rId32"/>
                <a:stretch>
                  <a:fillRect l="-1476" t="-8197" r="-738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88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278 L -0.00156 -0.00278 C 0.00013 -0.00602 0.00182 -0.00926 0.00364 -0.01204 C 0.00573 -0.01551 0.00547 -0.01389 0.0082 -0.01574 C 0.01797 -0.02199 0.00729 -0.01667 0.01797 -0.0213 C 0.02252 -0.02106 0.02708 -0.02083 0.03164 -0.02037 C 0.03463 -0.01991 0.03268 -0.01852 0.03555 -0.01667 C 0.03672 -0.01597 0.03815 -0.0162 0.03945 -0.01574 C 0.0401 -0.01528 0.04075 -0.01505 0.0414 -0.01458 C 0.04232 -0.01389 0.0431 -0.0125 0.04401 -0.01204 C 0.04609 -0.01134 0.04831 -0.01134 0.05052 -0.01111 C 0.05143 -0.01065 0.05221 -0.01018 0.05312 -0.00972 C 0.05443 -0.00903 0.05573 -0.00764 0.05703 -0.00741 L 0.08763 -0.00856 C 0.08854 -0.00903 0.08945 -0.00949 0.09023 -0.00972 C 0.0914 -0.01018 0.09258 -0.01018 0.09349 -0.01111 C 0.09453 -0.0118 0.09518 -0.01366 0.09609 -0.01458 C 0.09765 -0.01574 0.09857 -0.01574 0.10013 -0.01574 " pathEditMode="relative" ptsTypes="AAAAAAAAAAAAAAAA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 -0.00046 L -0.0017 -0.00046 C -0.00026 -0.00394 0.00104 -0.00787 0.00286 -0.01088 C 0.00325 -0.01181 0.00416 -0.01158 0.00481 -0.01204 C 0.00546 -0.01273 0.00599 -0.01389 0.00677 -0.01435 C 0.0082 -0.01551 0.01432 -0.01667 0.01523 -0.01667 C 0.02434 -0.01597 0.02552 -0.01759 0.03151 -0.01435 C 0.03606 -0.01204 0.03906 -0.00787 0.04388 -0.00394 C 0.04648 -0.00185 0.04908 -0.00023 0.05169 0.00185 C 0.0608 0.00972 0.0526 0.00393 0.05885 0.00879 C 0.05989 0.00972 0.06093 0.01065 0.0621 0.01111 C 0.0638 0.01204 0.06562 0.01227 0.06731 0.01342 L 0.07057 0.01597 C 0.08138 0.01551 0.09231 0.01574 0.10312 0.01458 C 0.11276 0.01389 0.10429 0.0118 0.11224 0.00995 L 0.11744 0.00879 C 0.11914 0.0081 0.122 0.00694 0.1233 0.00532 C 0.12395 0.00463 0.12474 0.00185 0.12474 0.00185 " pathEditMode="relative" ptsTypes="AAAAAAAAAAAAAAAAAA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F31B1-D04E-4935-EC69-0E66DCC38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happens at the boundary?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003E0-5467-64DE-477A-8865788F9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19613D-51C3-6C7F-D1A6-E974444BD5F1}"/>
                  </a:ext>
                </a:extLst>
              </p:cNvPr>
              <p:cNvSpPr txBox="1"/>
              <p:nvPr/>
            </p:nvSpPr>
            <p:spPr>
              <a:xfrm>
                <a:off x="1873066" y="2141333"/>
                <a:ext cx="209080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19613D-51C3-6C7F-D1A6-E974444BD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3066" y="2141333"/>
                <a:ext cx="2090807" cy="276999"/>
              </a:xfrm>
              <a:prstGeom prst="rect">
                <a:avLst/>
              </a:prstGeom>
              <a:blipFill>
                <a:blip r:embed="rId2"/>
                <a:stretch>
                  <a:fillRect l="-2041" t="-4348" r="-292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C8760-F13E-94AF-F97C-0ED7697BA0B0}"/>
                  </a:ext>
                </a:extLst>
              </p:cNvPr>
              <p:cNvSpPr txBox="1"/>
              <p:nvPr/>
            </p:nvSpPr>
            <p:spPr>
              <a:xfrm>
                <a:off x="1898493" y="2522980"/>
                <a:ext cx="217130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GB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C8760-F13E-94AF-F97C-0ED7697BA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493" y="2522980"/>
                <a:ext cx="2171300" cy="276999"/>
              </a:xfrm>
              <a:prstGeom prst="rect">
                <a:avLst/>
              </a:prstGeom>
              <a:blipFill>
                <a:blip r:embed="rId3"/>
                <a:stretch>
                  <a:fillRect l="-3361" t="-4444" r="-140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A50A54DA-C4F2-865B-35E0-A7D772850C68}"/>
                  </a:ext>
                </a:extLst>
              </p14:cNvPr>
              <p14:cNvContentPartPr/>
              <p14:nvPr/>
            </p14:nvContentPartPr>
            <p14:xfrm>
              <a:off x="5434304" y="2417624"/>
              <a:ext cx="3153960" cy="26798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A50A54DA-C4F2-865B-35E0-A7D772850C6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18824" y="2402144"/>
                <a:ext cx="3184560" cy="271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752122F3-39D7-989A-8524-69C97ABAB032}"/>
                  </a:ext>
                </a:extLst>
              </p14:cNvPr>
              <p14:cNvContentPartPr/>
              <p14:nvPr/>
            </p14:nvContentPartPr>
            <p14:xfrm>
              <a:off x="5589458" y="2476055"/>
              <a:ext cx="298440" cy="42480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752122F3-39D7-989A-8524-69C97ABAB03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73978" y="2460562"/>
                <a:ext cx="329040" cy="4554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00708E4-7936-E0D5-1C9C-8793BF61F070}"/>
                  </a:ext>
                </a:extLst>
              </p14:cNvPr>
              <p14:cNvContentPartPr/>
              <p14:nvPr/>
            </p14:nvContentPartPr>
            <p14:xfrm>
              <a:off x="1898493" y="3707571"/>
              <a:ext cx="86036" cy="95567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00708E4-7936-E0D5-1C9C-8793BF61F07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83014" y="3692122"/>
                <a:ext cx="116635" cy="1261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7E0FE80-DCB9-1209-7043-F34C1617AB5C}"/>
                  </a:ext>
                </a:extLst>
              </p14:cNvPr>
              <p14:cNvContentPartPr/>
              <p14:nvPr/>
            </p14:nvContentPartPr>
            <p14:xfrm>
              <a:off x="1953875" y="3771197"/>
              <a:ext cx="2181291" cy="258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7E0FE80-DCB9-1209-7043-F34C1617AB5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44875" y="3764747"/>
                <a:ext cx="2198931" cy="129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93C56FA3-0BB8-641B-80FC-43897F775F2B}"/>
                  </a:ext>
                </a:extLst>
              </p14:cNvPr>
              <p14:cNvContentPartPr/>
              <p14:nvPr/>
            </p14:nvContentPartPr>
            <p14:xfrm>
              <a:off x="3973398" y="3651674"/>
              <a:ext cx="166920" cy="11128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93C56FA3-0BB8-641B-80FC-43897F775F2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64404" y="3642671"/>
                <a:ext cx="184547" cy="1289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79E84E1F-622E-C819-C207-33A8F7758ED3}"/>
                  </a:ext>
                </a:extLst>
              </p14:cNvPr>
              <p14:cNvContentPartPr/>
              <p14:nvPr/>
            </p14:nvContentPartPr>
            <p14:xfrm>
              <a:off x="4013840" y="3757544"/>
              <a:ext cx="126478" cy="151722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79E84E1F-622E-C819-C207-33A8F7758ED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004857" y="3748556"/>
                <a:ext cx="144084" cy="1693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8CE5AD66-1A65-2B8C-F538-7E107F188EBC}"/>
                  </a:ext>
                </a:extLst>
              </p14:cNvPr>
              <p14:cNvContentPartPr/>
              <p14:nvPr/>
            </p14:nvContentPartPr>
            <p14:xfrm>
              <a:off x="4311616" y="3530348"/>
              <a:ext cx="600963" cy="540686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8CE5AD66-1A65-2B8C-F538-7E107F188EBC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302620" y="3521343"/>
                <a:ext cx="618596" cy="5583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D17272FE-A593-9B22-8243-528D7866A9B0}"/>
                  </a:ext>
                </a:extLst>
              </p14:cNvPr>
              <p14:cNvContentPartPr/>
              <p14:nvPr/>
            </p14:nvContentPartPr>
            <p14:xfrm>
              <a:off x="2519290" y="3717102"/>
              <a:ext cx="91188" cy="11128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D17272FE-A593-9B22-8243-528D7866A9B0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510315" y="3708099"/>
                <a:ext cx="108779" cy="1289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3CA46120-F61A-7BC1-0145-17CC85241A8D}"/>
                  </a:ext>
                </a:extLst>
              </p14:cNvPr>
              <p14:cNvContentPartPr/>
              <p14:nvPr/>
            </p14:nvContentPartPr>
            <p14:xfrm>
              <a:off x="3115101" y="3722254"/>
              <a:ext cx="86036" cy="106386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3CA46120-F61A-7BC1-0145-17CC85241A8D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3106101" y="3713238"/>
                <a:ext cx="103675" cy="1240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4F136BEA-8DD3-5531-862C-B04E2674C969}"/>
                  </a:ext>
                </a:extLst>
              </p14:cNvPr>
              <p14:cNvContentPartPr/>
              <p14:nvPr/>
            </p14:nvContentPartPr>
            <p14:xfrm>
              <a:off x="7734187" y="2617280"/>
              <a:ext cx="295200" cy="29664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4F136BEA-8DD3-5531-862C-B04E2674C969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718707" y="2601800"/>
                <a:ext cx="325800" cy="32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965E5052-43EE-46DE-A82C-0F944C84349E}"/>
                  </a:ext>
                </a:extLst>
              </p14:cNvPr>
              <p14:cNvContentPartPr/>
              <p14:nvPr/>
            </p14:nvContentPartPr>
            <p14:xfrm>
              <a:off x="8297947" y="2525840"/>
              <a:ext cx="1241280" cy="2844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965E5052-43EE-46DE-A82C-0F944C84349E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282471" y="2510553"/>
                <a:ext cx="1271871" cy="586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E6184B8A-4CF5-2D7D-16BA-F3590BA4EB81}"/>
                  </a:ext>
                </a:extLst>
              </p14:cNvPr>
              <p14:cNvContentPartPr/>
              <p14:nvPr/>
            </p14:nvContentPartPr>
            <p14:xfrm>
              <a:off x="8565427" y="5030360"/>
              <a:ext cx="945720" cy="7092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E6184B8A-4CF5-2D7D-16BA-F3590BA4EB81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8549947" y="5014880"/>
                <a:ext cx="976320" cy="10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05FCB240-82DF-2081-1C34-689C53331ED0}"/>
                  </a:ext>
                </a:extLst>
              </p14:cNvPr>
              <p14:cNvContentPartPr/>
              <p14:nvPr/>
            </p14:nvContentPartPr>
            <p14:xfrm>
              <a:off x="9291907" y="2525840"/>
              <a:ext cx="388440" cy="2582640"/>
            </p14:xfrm>
          </p:contentPart>
        </mc:Choice>
        <mc:Fallback xmlns=""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05FCB240-82DF-2081-1C34-689C53331ED0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9276427" y="2510360"/>
                <a:ext cx="419040" cy="261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9D8BC793-0D20-1F61-CC81-EB258296E331}"/>
                  </a:ext>
                </a:extLst>
              </p14:cNvPr>
              <p14:cNvContentPartPr/>
              <p14:nvPr/>
            </p14:nvContentPartPr>
            <p14:xfrm>
              <a:off x="9510787" y="2525840"/>
              <a:ext cx="999000" cy="35640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9D8BC793-0D20-1F61-CC81-EB258296E33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9495313" y="2510360"/>
                <a:ext cx="1029589" cy="6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60" name="Ink 59">
                <a:extLst>
                  <a:ext uri="{FF2B5EF4-FFF2-40B4-BE49-F238E27FC236}">
                    <a16:creationId xmlns:a16="http://schemas.microsoft.com/office/drawing/2014/main" id="{CB1FF5ED-B6EE-2CBD-B0EC-8F91CBB1D10C}"/>
                  </a:ext>
                </a:extLst>
              </p14:cNvPr>
              <p14:cNvContentPartPr/>
              <p14:nvPr/>
            </p14:nvContentPartPr>
            <p14:xfrm>
              <a:off x="9624547" y="2518640"/>
              <a:ext cx="1093320" cy="2625120"/>
            </p14:xfrm>
          </p:contentPart>
        </mc:Choice>
        <mc:Fallback xmlns="">
          <p:pic>
            <p:nvPicPr>
              <p:cNvPr id="60" name="Ink 59">
                <a:extLst>
                  <a:ext uri="{FF2B5EF4-FFF2-40B4-BE49-F238E27FC236}">
                    <a16:creationId xmlns:a16="http://schemas.microsoft.com/office/drawing/2014/main" id="{CB1FF5ED-B6EE-2CBD-B0EC-8F91CBB1D10C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9609067" y="2503158"/>
                <a:ext cx="1123920" cy="26557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76" name="Ink 75">
                <a:extLst>
                  <a:ext uri="{FF2B5EF4-FFF2-40B4-BE49-F238E27FC236}">
                    <a16:creationId xmlns:a16="http://schemas.microsoft.com/office/drawing/2014/main" id="{7F2D29FC-5407-9E94-6AD0-A9F5E9F3359E}"/>
                  </a:ext>
                </a:extLst>
              </p14:cNvPr>
              <p14:cNvContentPartPr/>
              <p14:nvPr/>
            </p14:nvContentPartPr>
            <p14:xfrm>
              <a:off x="2521029" y="3961424"/>
              <a:ext cx="21240" cy="190440"/>
            </p14:xfrm>
          </p:contentPart>
        </mc:Choice>
        <mc:Fallback xmlns="">
          <p:pic>
            <p:nvPicPr>
              <p:cNvPr id="76" name="Ink 75">
                <a:extLst>
                  <a:ext uri="{FF2B5EF4-FFF2-40B4-BE49-F238E27FC236}">
                    <a16:creationId xmlns:a16="http://schemas.microsoft.com/office/drawing/2014/main" id="{7F2D29FC-5407-9E94-6AD0-A9F5E9F3359E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505549" y="3945944"/>
                <a:ext cx="51840" cy="22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D755627B-6735-DB05-E688-F05AA34FB631}"/>
                  </a:ext>
                </a:extLst>
              </p14:cNvPr>
              <p14:cNvContentPartPr/>
              <p14:nvPr/>
            </p14:nvContentPartPr>
            <p14:xfrm>
              <a:off x="3069309" y="3982304"/>
              <a:ext cx="209160" cy="203760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D755627B-6735-DB05-E688-F05AA34FB631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3053829" y="3966851"/>
                <a:ext cx="239760" cy="2343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454EC68-E810-2D2B-1256-D767D3FBAE4C}"/>
                  </a:ext>
                </a:extLst>
              </p14:cNvPr>
              <p14:cNvContentPartPr/>
              <p14:nvPr/>
            </p14:nvContentPartPr>
            <p14:xfrm>
              <a:off x="8423371" y="4160833"/>
              <a:ext cx="7200" cy="165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454EC68-E810-2D2B-1256-D767D3FBAE4C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8407891" y="4145353"/>
                <a:ext cx="37800" cy="47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3" name="Group 172">
            <a:extLst>
              <a:ext uri="{FF2B5EF4-FFF2-40B4-BE49-F238E27FC236}">
                <a16:creationId xmlns:a16="http://schemas.microsoft.com/office/drawing/2014/main" id="{CAFC0F51-12FA-FF29-4965-B7EB9641BF60}"/>
              </a:ext>
            </a:extLst>
          </p:cNvPr>
          <p:cNvGrpSpPr/>
          <p:nvPr/>
        </p:nvGrpSpPr>
        <p:grpSpPr>
          <a:xfrm>
            <a:off x="8169088" y="2538944"/>
            <a:ext cx="446760" cy="2553120"/>
            <a:chOff x="8169088" y="2538944"/>
            <a:chExt cx="446760" cy="2553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71" name="Ink 170">
                  <a:extLst>
                    <a:ext uri="{FF2B5EF4-FFF2-40B4-BE49-F238E27FC236}">
                      <a16:creationId xmlns:a16="http://schemas.microsoft.com/office/drawing/2014/main" id="{F572D387-7E4C-292C-2F8F-9D662A0400A3}"/>
                    </a:ext>
                  </a:extLst>
                </p14:cNvPr>
                <p14:cNvContentPartPr/>
                <p14:nvPr/>
              </p14:nvContentPartPr>
              <p14:xfrm>
                <a:off x="8169088" y="2538944"/>
                <a:ext cx="446760" cy="2553120"/>
              </p14:xfrm>
            </p:contentPart>
          </mc:Choice>
          <mc:Fallback xmlns="">
            <p:pic>
              <p:nvPicPr>
                <p:cNvPr id="171" name="Ink 170">
                  <a:extLst>
                    <a:ext uri="{FF2B5EF4-FFF2-40B4-BE49-F238E27FC236}">
                      <a16:creationId xmlns:a16="http://schemas.microsoft.com/office/drawing/2014/main" id="{F572D387-7E4C-292C-2F8F-9D662A0400A3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148585" y="2518424"/>
                  <a:ext cx="487407" cy="259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00379667-3B2D-07A4-7859-0BF118B6D02F}"/>
                    </a:ext>
                  </a:extLst>
                </p14:cNvPr>
                <p14:cNvContentPartPr/>
                <p14:nvPr/>
              </p14:nvContentPartPr>
              <p14:xfrm>
                <a:off x="8363251" y="4156153"/>
                <a:ext cx="78840" cy="194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00379667-3B2D-07A4-7859-0BF118B6D02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347771" y="4140644"/>
                  <a:ext cx="109440" cy="2250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ECC99F7-790D-4B6C-787B-CDF87A30F536}"/>
                    </a:ext>
                  </a:extLst>
                </p14:cNvPr>
                <p14:cNvContentPartPr/>
                <p14:nvPr/>
              </p14:nvContentPartPr>
              <p14:xfrm>
                <a:off x="8169440" y="3086953"/>
                <a:ext cx="95040" cy="2797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ECC99F7-790D-4B6C-787B-CDF87A30F53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153960" y="3071473"/>
                  <a:ext cx="125640" cy="310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15EEC52-A649-ADD3-0770-B96EBD22E74D}"/>
                  </a:ext>
                </a:extLst>
              </p14:cNvPr>
              <p14:cNvContentPartPr/>
              <p14:nvPr/>
            </p14:nvContentPartPr>
            <p14:xfrm>
              <a:off x="1837738" y="3969895"/>
              <a:ext cx="176760" cy="2268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15EEC52-A649-ADD3-0770-B96EBD22E74D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822258" y="3954415"/>
                <a:ext cx="207360" cy="257400"/>
              </a:xfrm>
              <a:prstGeom prst="rect">
                <a:avLst/>
              </a:prstGeom>
            </p:spPr>
          </p:pic>
        </mc:Fallback>
      </mc:AlternateContent>
      <p:sp>
        <p:nvSpPr>
          <p:cNvPr id="174" name="TextBox 173">
            <a:extLst>
              <a:ext uri="{FF2B5EF4-FFF2-40B4-BE49-F238E27FC236}">
                <a16:creationId xmlns:a16="http://schemas.microsoft.com/office/drawing/2014/main" id="{083F3BB3-2CB9-B0E5-6CEC-2BF3DB347CCD}"/>
              </a:ext>
            </a:extLst>
          </p:cNvPr>
          <p:cNvSpPr txBox="1"/>
          <p:nvPr/>
        </p:nvSpPr>
        <p:spPr>
          <a:xfrm>
            <a:off x="6359822" y="5291720"/>
            <a:ext cx="281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The ‘exploded shape’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31C88E76-C08E-00FD-BEC1-F7B4D2BD037D}"/>
              </a:ext>
            </a:extLst>
          </p:cNvPr>
          <p:cNvSpPr txBox="1"/>
          <p:nvPr/>
        </p:nvSpPr>
        <p:spPr>
          <a:xfrm>
            <a:off x="2321222" y="5291720"/>
            <a:ext cx="1433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A ‘doodle’</a:t>
            </a:r>
          </a:p>
        </p:txBody>
      </p:sp>
    </p:spTree>
    <p:extLst>
      <p:ext uri="{BB962C8B-B14F-4D97-AF65-F5344CB8AC3E}">
        <p14:creationId xmlns:p14="http://schemas.microsoft.com/office/powerpoint/2010/main" val="306087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74" grpId="0"/>
      <p:bldP spid="1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D1AD-F3C5-FC15-FAB1-3A292A7EA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Problem solved!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87F33-1716-08BC-67B3-C8CB9D908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0BE0537A-4FE6-B6EE-BBD4-C114B74DD62F}"/>
                  </a:ext>
                </a:extLst>
              </p14:cNvPr>
              <p14:cNvContentPartPr/>
              <p14:nvPr/>
            </p14:nvContentPartPr>
            <p14:xfrm>
              <a:off x="5605247" y="2839050"/>
              <a:ext cx="446760" cy="25531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0BE0537A-4FE6-B6EE-BBD4-C114B74DD6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84744" y="2818530"/>
                <a:ext cx="487407" cy="259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8CDB4852-CB3F-8702-2EC7-5D31B241A8FE}"/>
                  </a:ext>
                </a:extLst>
              </p14:cNvPr>
              <p14:cNvContentPartPr/>
              <p14:nvPr/>
            </p14:nvContentPartPr>
            <p14:xfrm>
              <a:off x="2870463" y="2717730"/>
              <a:ext cx="3153960" cy="267984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8CDB4852-CB3F-8702-2EC7-5D31B241A8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54983" y="2702250"/>
                <a:ext cx="3184560" cy="271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F21880C8-5EE7-5693-DEDA-B6C2B5F1421A}"/>
                  </a:ext>
                </a:extLst>
              </p14:cNvPr>
              <p14:cNvContentPartPr/>
              <p14:nvPr/>
            </p14:nvContentPartPr>
            <p14:xfrm>
              <a:off x="4391313" y="3232379"/>
              <a:ext cx="1196280" cy="11628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F21880C8-5EE7-5693-DEDA-B6C2B5F1421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5833" y="3216899"/>
                <a:ext cx="1226880" cy="14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000C8376-ED9C-4B84-79B0-2ED7463CE0CC}"/>
                  </a:ext>
                </a:extLst>
              </p14:cNvPr>
              <p14:cNvContentPartPr/>
              <p14:nvPr/>
            </p14:nvContentPartPr>
            <p14:xfrm>
              <a:off x="4586073" y="4416059"/>
              <a:ext cx="1312200" cy="1699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000C8376-ED9C-4B84-79B0-2ED7463CE0C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570597" y="4400579"/>
                <a:ext cx="1342792" cy="20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AB1CE96C-C3AC-2462-3AF6-7FDA80B7A831}"/>
                  </a:ext>
                </a:extLst>
              </p14:cNvPr>
              <p14:cNvContentPartPr/>
              <p14:nvPr/>
            </p14:nvContentPartPr>
            <p14:xfrm>
              <a:off x="4235454" y="4402989"/>
              <a:ext cx="277920" cy="6624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AB1CE96C-C3AC-2462-3AF6-7FDA80B7A83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19974" y="4387509"/>
                <a:ext cx="308520" cy="9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3746E2E-AF8C-8C8E-5AEF-A288D83CCC88}"/>
                  </a:ext>
                </a:extLst>
              </p14:cNvPr>
              <p14:cNvContentPartPr/>
              <p14:nvPr/>
            </p14:nvContentPartPr>
            <p14:xfrm>
              <a:off x="4143133" y="2469600"/>
              <a:ext cx="373320" cy="87228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3746E2E-AF8C-8C8E-5AEF-A288D83CCC8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27653" y="2454120"/>
                <a:ext cx="403920" cy="90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045CB019-D415-6D5F-82D9-E596526FC970}"/>
                  </a:ext>
                </a:extLst>
              </p14:cNvPr>
              <p14:cNvContentPartPr/>
              <p14:nvPr/>
            </p14:nvContentPartPr>
            <p14:xfrm>
              <a:off x="4244060" y="2530482"/>
              <a:ext cx="7920" cy="1551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045CB019-D415-6D5F-82D9-E596526FC97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227843" y="2515002"/>
                <a:ext cx="39977" cy="185760"/>
              </a:xfrm>
              <a:prstGeom prst="rect">
                <a:avLst/>
              </a:prstGeom>
            </p:spPr>
          </p:pic>
        </mc:Fallback>
      </mc:AlternateContent>
      <p:grpSp>
        <p:nvGrpSpPr>
          <p:cNvPr id="72" name="Group 71">
            <a:extLst>
              <a:ext uri="{FF2B5EF4-FFF2-40B4-BE49-F238E27FC236}">
                <a16:creationId xmlns:a16="http://schemas.microsoft.com/office/drawing/2014/main" id="{175B3AAF-630D-9AF3-4E5C-9E28B853DDBC}"/>
              </a:ext>
            </a:extLst>
          </p:cNvPr>
          <p:cNvGrpSpPr/>
          <p:nvPr/>
        </p:nvGrpSpPr>
        <p:grpSpPr>
          <a:xfrm>
            <a:off x="3987613" y="3760560"/>
            <a:ext cx="337320" cy="704880"/>
            <a:chOff x="3987613" y="3760560"/>
            <a:chExt cx="337320" cy="70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731A756-7677-AE24-DCBC-F78A9CB09179}"/>
                    </a:ext>
                  </a:extLst>
                </p14:cNvPr>
                <p14:cNvContentPartPr/>
                <p14:nvPr/>
              </p14:nvContentPartPr>
              <p14:xfrm>
                <a:off x="3987613" y="3760560"/>
                <a:ext cx="337320" cy="7048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731A756-7677-AE24-DCBC-F78A9CB0917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972150" y="3745080"/>
                  <a:ext cx="367887" cy="73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1DE3F8DF-9DD0-F5B6-2B1F-3D4C26648426}"/>
                    </a:ext>
                  </a:extLst>
                </p14:cNvPr>
                <p14:cNvContentPartPr/>
                <p14:nvPr/>
              </p14:nvContentPartPr>
              <p14:xfrm>
                <a:off x="4044620" y="3878322"/>
                <a:ext cx="114840" cy="13320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1DE3F8DF-9DD0-F5B6-2B1F-3D4C2664842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029140" y="3862842"/>
                  <a:ext cx="145440" cy="163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41A63D9F-4198-1454-A2B9-4DBCBA0CA788}"/>
                  </a:ext>
                </a:extLst>
              </p14:cNvPr>
              <p14:cNvContentPartPr/>
              <p14:nvPr/>
            </p14:nvContentPartPr>
            <p14:xfrm>
              <a:off x="5802397" y="2859215"/>
              <a:ext cx="1241280" cy="2844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41A63D9F-4198-1454-A2B9-4DBCBA0CA78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786921" y="2843928"/>
                <a:ext cx="1271871" cy="586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4F7CDD09-150D-FE6F-848E-F72704549AD5}"/>
                  </a:ext>
                </a:extLst>
              </p14:cNvPr>
              <p14:cNvContentPartPr/>
              <p14:nvPr/>
            </p14:nvContentPartPr>
            <p14:xfrm>
              <a:off x="6069877" y="5363735"/>
              <a:ext cx="945720" cy="7092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4F7CDD09-150D-FE6F-848E-F72704549AD5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6054397" y="5348255"/>
                <a:ext cx="976320" cy="10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D5A3A66D-096C-8FA1-026B-225459282608}"/>
                  </a:ext>
                </a:extLst>
              </p14:cNvPr>
              <p14:cNvContentPartPr/>
              <p14:nvPr/>
            </p14:nvContentPartPr>
            <p14:xfrm>
              <a:off x="6796357" y="2859215"/>
              <a:ext cx="388440" cy="258264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D5A3A66D-096C-8FA1-026B-225459282608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780877" y="2843735"/>
                <a:ext cx="419040" cy="261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1DDB7E68-0141-85E5-1D16-B721F002804C}"/>
                  </a:ext>
                </a:extLst>
              </p14:cNvPr>
              <p14:cNvContentPartPr/>
              <p14:nvPr/>
            </p14:nvContentPartPr>
            <p14:xfrm>
              <a:off x="7015237" y="2859215"/>
              <a:ext cx="999000" cy="3564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1DDB7E68-0141-85E5-1D16-B721F002804C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6999763" y="2843735"/>
                <a:ext cx="1029589" cy="6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0D607484-41FF-D02D-9EF4-0D3BDD84CD6C}"/>
                  </a:ext>
                </a:extLst>
              </p14:cNvPr>
              <p14:cNvContentPartPr/>
              <p14:nvPr/>
            </p14:nvContentPartPr>
            <p14:xfrm>
              <a:off x="7128997" y="2852015"/>
              <a:ext cx="1093320" cy="26251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0D607484-41FF-D02D-9EF4-0D3BDD84CD6C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7113517" y="2836533"/>
                <a:ext cx="1123920" cy="26557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121F6636-429D-F63A-E255-5F2A25E86212}"/>
                  </a:ext>
                </a:extLst>
              </p14:cNvPr>
              <p14:cNvContentPartPr/>
              <p14:nvPr/>
            </p14:nvContentPartPr>
            <p14:xfrm>
              <a:off x="7447669" y="4589980"/>
              <a:ext cx="168120" cy="19692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121F6636-429D-F63A-E255-5F2A25E8621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432189" y="4574528"/>
                <a:ext cx="198720" cy="2274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A6589BFA-D022-EA83-AE85-C598606A468B}"/>
                  </a:ext>
                </a:extLst>
              </p14:cNvPr>
              <p14:cNvContentPartPr/>
              <p14:nvPr/>
            </p14:nvContentPartPr>
            <p14:xfrm>
              <a:off x="7593109" y="4804180"/>
              <a:ext cx="204120" cy="164160"/>
            </p14:xfrm>
          </p:contentPart>
        </mc:Choice>
        <mc:Fallback xmlns=""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A6589BFA-D022-EA83-AE85-C598606A468B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7577602" y="4788700"/>
                <a:ext cx="234774" cy="19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D306226-4A95-4CCE-F756-6CDB21720473}"/>
                  </a:ext>
                </a:extLst>
              </p14:cNvPr>
              <p14:cNvContentPartPr/>
              <p14:nvPr/>
            </p14:nvContentPartPr>
            <p14:xfrm>
              <a:off x="5276288" y="2845357"/>
              <a:ext cx="235080" cy="2782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D306226-4A95-4CCE-F756-6CDB21720473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260832" y="2829857"/>
                <a:ext cx="265633" cy="30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A7209AA9-A521-0EDA-9826-9DFEA5B12E27}"/>
                  </a:ext>
                </a:extLst>
              </p14:cNvPr>
              <p14:cNvContentPartPr/>
              <p14:nvPr/>
            </p14:nvContentPartPr>
            <p14:xfrm>
              <a:off x="6038662" y="3327568"/>
              <a:ext cx="204840" cy="219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A7209AA9-A521-0EDA-9826-9DFEA5B12E27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023209" y="3312338"/>
                <a:ext cx="235386" cy="520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09B41287-1BAF-E24B-58F8-E4AB6F8667B4}"/>
                  </a:ext>
                </a:extLst>
              </p14:cNvPr>
              <p14:cNvContentPartPr/>
              <p14:nvPr/>
            </p14:nvContentPartPr>
            <p14:xfrm>
              <a:off x="5645182" y="3228208"/>
              <a:ext cx="294840" cy="5328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09B41287-1BAF-E24B-58F8-E4AB6F8667B4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629702" y="3212623"/>
                <a:ext cx="325440" cy="840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C443C690-4878-3080-417B-E4C8247B0F73}"/>
                  </a:ext>
                </a:extLst>
              </p14:cNvPr>
              <p14:cNvContentPartPr/>
              <p14:nvPr/>
            </p14:nvContentPartPr>
            <p14:xfrm>
              <a:off x="6269062" y="3275368"/>
              <a:ext cx="141840" cy="16704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C443C690-4878-3080-417B-E4C8247B0F73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253582" y="3259888"/>
                <a:ext cx="172440" cy="19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889DE7E5-502B-A038-A071-440C2FD55848}"/>
                  </a:ext>
                </a:extLst>
              </p14:cNvPr>
              <p14:cNvContentPartPr/>
              <p14:nvPr/>
            </p14:nvContentPartPr>
            <p14:xfrm>
              <a:off x="6599542" y="4411888"/>
              <a:ext cx="895680" cy="248400"/>
            </p14:xfrm>
          </p:contentPart>
        </mc:Choice>
        <mc:Fallback xmlns=""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889DE7E5-502B-A038-A071-440C2FD55848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6584068" y="4396386"/>
                <a:ext cx="926268" cy="2790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E0DF3185-1BFD-CC56-1CA0-F1FFF5F7E264}"/>
                  </a:ext>
                </a:extLst>
              </p14:cNvPr>
              <p14:cNvContentPartPr/>
              <p14:nvPr/>
            </p14:nvContentPartPr>
            <p14:xfrm>
              <a:off x="5967382" y="4393528"/>
              <a:ext cx="443520" cy="6840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E0DF3185-1BFD-CC56-1CA0-F1FFF5F7E264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5951889" y="4378048"/>
                <a:ext cx="474145" cy="9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F3F3D274-6FF0-6C55-1002-FF5B31A418AA}"/>
                  </a:ext>
                </a:extLst>
              </p14:cNvPr>
              <p14:cNvContentPartPr/>
              <p14:nvPr/>
            </p14:nvContentPartPr>
            <p14:xfrm>
              <a:off x="6494062" y="3399208"/>
              <a:ext cx="25200" cy="139320"/>
            </p14:xfrm>
          </p:contentPart>
        </mc:Choice>
        <mc:Fallback xmlns=""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F3F3D274-6FF0-6C55-1002-FF5B31A418AA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478582" y="3383768"/>
                <a:ext cx="55800" cy="16984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4785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078 -0.00116 0.00599 -0.00672 0.00703 -0.00672 L 0.01106 -0.00695 C 0.01172 -0.00718 0.01224 -0.00741 0.01289 -0.00741 C 0.02213 -0.00811 0.02109 -0.00764 0.03125 -0.00695 L 0.03606 -0.00533 C 0.03893 -0.00417 0.03372 -0.00602 0.03828 -0.00417 C 0.03867 -0.00417 0.03919 -0.00417 0.03958 -0.00394 C 0.03984 -0.00371 0.03997 -0.00371 0.04023 -0.00371 C 0.04075 -0.00324 0.04127 -0.00255 0.04192 -0.00232 C 0.04297 -0.00162 0.04414 -0.00116 0.04531 -0.00093 L 0.04687 -0.00047 C 0.04752 -0.00024 0.0483 -0.00024 0.04896 0 C 0.04974 0 0.05052 0.00023 0.0513 0.00046 C 0.05221 0.00092 0.05312 0.00115 0.05403 0.00162 C 0.05429 0.00162 0.05455 0.00185 0.05481 0.00185 C 0.06133 0.00416 0.05521 0.00208 0.06093 0.0037 C 0.06718 0.00555 0.05872 0.00324 0.06458 0.00509 C 0.0651 0.00532 0.06562 0.00532 0.06614 0.00555 C 0.07018 0.00509 0.07409 0.00509 0.07812 0.00463 C 0.07864 0.00463 0.08242 0.0037 0.0832 0.00324 C 0.0845 0.00301 0.08346 0.00324 0.08476 0.00231 C 0.08672 0.00092 0.08646 0.00139 0.08867 0.00023 C 0.08893 0 0.08932 -0.00024 0.08958 -0.00047 C 0.08997 -0.0007 0.09062 -0.00093 0.09101 -0.00116 C 0.09231 -0.00232 0.09062 -0.00162 0.09258 -0.00232 C 0.09388 -0.00394 0.09205 -0.00186 0.09427 -0.00371 C 0.09466 -0.00394 0.09492 -0.0044 0.09531 -0.00463 C 0.0957 -0.0051 0.09609 -0.0051 0.09661 -0.00533 C 0.09987 -0.00741 0.09791 -0.00672 0.10013 -0.00741 C 0.10169 -0.00834 0.10494 -0.01065 0.10586 -0.01088 C 0.10703 -0.01111 0.10872 -0.01181 0.10989 -0.01204 C 0.11315 -0.01227 0.11953 -0.0125 0.11953 -0.0125 L 0.1306 -0.01065 C 0.13112 -0.01042 0.13151 -0.01019 0.13203 -0.01019 C 0.13398 -0.00973 0.13411 -0.00996 0.13606 -0.00926 C 0.13659 -0.00903 0.13685 -0.00857 0.13724 -0.00834 C 0.13815 -0.00787 0.13919 -0.00764 0.13997 -0.00695 C 0.14244 -0.00556 0.14479 -0.00348 0.14726 -0.00186 C 0.15026 0 0.14909 -0.00047 0.15091 0.00023 C 0.16015 -0.00024 0.15729 0.00231 0.16041 -0.00047 " pathEditMode="relative" ptsTypes="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078 -0.00116 0.00599 -0.00672 0.00703 -0.00672 L 0.01106 -0.00695 C 0.01172 -0.00718 0.01224 -0.00741 0.01289 -0.00741 C 0.02213 -0.00811 0.02109 -0.00764 0.03125 -0.00695 L 0.03606 -0.00533 C 0.03893 -0.00417 0.03372 -0.00602 0.03828 -0.00417 C 0.03867 -0.00417 0.03919 -0.00417 0.03958 -0.00394 C 0.03984 -0.00371 0.03997 -0.00371 0.04023 -0.00371 C 0.04075 -0.00324 0.04127 -0.00255 0.04192 -0.00232 C 0.04297 -0.00162 0.04414 -0.00116 0.04531 -0.00093 L 0.04687 -0.00047 C 0.04752 -0.00024 0.0483 -0.00024 0.04896 0 C 0.04974 0 0.05052 0.00023 0.0513 0.00046 C 0.05221 0.00092 0.05312 0.00115 0.05403 0.00162 C 0.05429 0.00162 0.05455 0.00185 0.05481 0.00185 C 0.06133 0.00416 0.05521 0.00208 0.06093 0.0037 C 0.06718 0.00555 0.05872 0.00324 0.06458 0.00509 C 0.0651 0.00532 0.06562 0.00532 0.06614 0.00555 C 0.07018 0.00509 0.07409 0.00509 0.07812 0.00463 C 0.07864 0.00463 0.08242 0.0037 0.0832 0.00324 C 0.0845 0.00301 0.08346 0.00324 0.08476 0.00231 C 0.08672 0.00092 0.08646 0.00139 0.08867 0.00023 C 0.08893 0 0.08932 -0.00024 0.08958 -0.00047 C 0.08997 -0.0007 0.09062 -0.00093 0.09101 -0.00116 C 0.09231 -0.00232 0.09062 -0.00162 0.09258 -0.00232 C 0.09388 -0.00394 0.09205 -0.00186 0.09427 -0.00371 C 0.09466 -0.00394 0.09492 -0.0044 0.09531 -0.00463 C 0.0957 -0.0051 0.09609 -0.0051 0.09661 -0.00533 C 0.09987 -0.00741 0.09791 -0.00672 0.10013 -0.00741 C 0.10169 -0.00834 0.10494 -0.01065 0.10586 -0.01088 C 0.10703 -0.01111 0.10872 -0.01181 0.10989 -0.01204 C 0.11315 -0.01227 0.11953 -0.0125 0.11953 -0.0125 L 0.1306 -0.01065 C 0.13112 -0.01042 0.13151 -0.01019 0.13203 -0.01019 C 0.13398 -0.00973 0.13411 -0.00996 0.13606 -0.00926 C 0.13659 -0.00903 0.13685 -0.00857 0.13724 -0.00834 C 0.13815 -0.00787 0.13919 -0.00764 0.13997 -0.00695 C 0.14244 -0.00556 0.14479 -0.00348 0.14726 -0.00186 C 0.15026 0 0.14909 -0.00047 0.15091 0.00023 C 0.16015 -0.00024 0.15729 0.00231 0.16041 -0.00047 " pathEditMode="relative" ptsTypes="AAAAAAAAAAAAAAAAAAAAAAAAAAAAAAAAAAAAAAAAAA">
                                      <p:cBhvr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0185 L 0.00026 -0.00185 C 0.00585 -0.00417 0.00494 -0.00347 0.01015 -0.00648 C 0.01171 -0.00718 0.01341 -0.0081 0.0151 -0.00926 C 0.01562 -0.00949 0.01614 -0.00972 0.01666 -0.01019 C 0.01705 -0.01042 0.01744 -0.01088 0.01796 -0.01111 C 0.02213 -0.01134 0.02643 -0.01134 0.03072 -0.01158 C 0.04687 -0.0081 0.04114 -0.00949 0.04817 -0.00787 C 0.05351 -0.00347 0.04765 -0.00787 0.05833 -0.00232 C 0.06367 0.00069 0.05768 -0.00232 0.06562 1.48148E-6 C 0.06966 0.00139 0.06757 0.00092 0.07161 0.00139 C 0.07343 0.00231 0.07513 0.00324 0.07708 0.0037 L 0.08151 0.00509 C 0.08411 0.00602 0.08281 0.00532 0.08619 0.00648 C 0.08763 0.00717 0.08906 0.00787 0.09062 0.00833 C 0.09231 0.00833 0.09401 0.00833 0.09583 0.00787 C 0.097 0.00787 0.09817 0.00717 0.09947 0.00694 L 0.10677 0.00602 C 0.10755 0.00579 0.1082 0.00532 0.10911 0.00509 C 0.10989 0.00486 0.1108 0.00509 0.11171 0.00463 C 0.11406 0.00393 0.1164 0.00231 0.11901 0.00185 C 0.12005 0.00185 0.12109 0.00162 0.12213 0.00139 C 0.12265 0.00139 0.1233 0.00116 0.12395 0.00092 L 0.12812 1.48148E-6 C 0.12877 1.48148E-6 0.12968 1.48148E-6 0.13046 -0.00046 C 0.13906 -0.00324 0.13203 -0.00162 0.13724 -0.00278 C 0.14244 -0.00579 0.13828 -0.00347 0.14296 -0.00556 C 0.15677 -0.01111 0.14375 -0.00602 0.15312 -0.00972 C 0.15416 -0.01065 0.15546 -0.01181 0.15677 -0.0125 C 0.16263 -0.01505 0.16575 -0.01458 0.17239 -0.01505 L 0.18411 -0.01435 C 0.18489 -0.01412 0.18567 -0.01412 0.18645 -0.01389 C 0.19114 -0.01158 0.19557 -0.00787 0.20052 -0.00648 C 0.20104 -0.00625 0.20156 -0.00625 0.20208 -0.00602 C 0.2039 -0.00509 0.20559 -0.00347 0.20755 -0.00324 L 0.21197 -0.00232 C 0.21276 -0.00185 0.21367 -0.00116 0.21458 -0.00093 C 0.21536 -0.00046 0.21627 -0.00023 0.21718 1.48148E-6 C 0.21757 0.00023 0.21796 0.00069 0.21849 0.00092 C 0.21914 0.00139 0.22005 0.00162 0.22083 0.00185 C 0.22656 0.0044 0.21757 0.00092 0.22708 0.00417 C 0.22734 0.0044 0.22773 0.00463 0.22812 0.00463 C 0.22942 0.00486 0.23085 0.00509 0.23229 0.00509 C 0.23632 0.00625 0.24036 0.00694 0.24453 0.00833 C 0.24726 0.00949 0.24804 0.00972 0.2513 0.01018 C 0.25299 0.01065 0.25494 0.01065 0.25677 0.01065 C 0.25755 0.01088 0.25846 0.01111 0.25937 0.01111 C 0.26054 0.01157 0.26171 0.01204 0.26302 0.01204 C 0.26705 0.01227 0.27109 0.01111 0.27526 0.01111 " pathEditMode="relative" ptsTypes="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571</Words>
  <Application>Microsoft Office PowerPoint</Application>
  <PresentationFormat>Widescreen</PresentationFormat>
  <Paragraphs>71</Paragraphs>
  <Slides>16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Calibri</vt:lpstr>
      <vt:lpstr>Calibri Light</vt:lpstr>
      <vt:lpstr>Cambria Math</vt:lpstr>
      <vt:lpstr>Wingdings</vt:lpstr>
      <vt:lpstr>Retrospect</vt:lpstr>
      <vt:lpstr>From doodles to exploding shapes: Recipe for making geometry from discrete mathematics</vt:lpstr>
      <vt:lpstr>PowerPoint Presentation</vt:lpstr>
      <vt:lpstr>Connections in mathematics</vt:lpstr>
      <vt:lpstr>The magical recipe</vt:lpstr>
      <vt:lpstr>An adventure…</vt:lpstr>
      <vt:lpstr>The adventure continues…</vt:lpstr>
      <vt:lpstr>The adventure continues…</vt:lpstr>
      <vt:lpstr>What happens at the boundary?</vt:lpstr>
      <vt:lpstr>Problem solved!</vt:lpstr>
      <vt:lpstr>Great, in more precise terms?</vt:lpstr>
      <vt:lpstr>The magical recipe</vt:lpstr>
      <vt:lpstr>My research</vt:lpstr>
      <vt:lpstr>A schematic picture of (X│D)^([2]) </vt:lpstr>
      <vt:lpstr>Why is it useful?</vt:lpstr>
      <vt:lpstr>The joy of mathematics</vt:lpstr>
      <vt:lpstr>Acknowledgements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doodles to exploding shapes: Recipe for making geometry from discrete mathematics</dc:title>
  <dc:creator>Siao Chi Mok</dc:creator>
  <cp:lastModifiedBy>Siao Chi Mok</cp:lastModifiedBy>
  <cp:revision>1</cp:revision>
  <dcterms:created xsi:type="dcterms:W3CDTF">2024-11-03T18:44:08Z</dcterms:created>
  <dcterms:modified xsi:type="dcterms:W3CDTF">2024-11-07T23:17:26Z</dcterms:modified>
</cp:coreProperties>
</file>