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hEsJba51PVKAUDH/BMu+DsBBB9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customschemas.google.com/relationships/presentationmetadata" Target="metadata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" name="Google Shape;135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0" name="Google Shape;14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/>
          <p:nvPr>
            <p:ph type="ctrTitle"/>
          </p:nvPr>
        </p:nvSpPr>
        <p:spPr>
          <a:xfrm>
            <a:off x="788250" y="1095600"/>
            <a:ext cx="43650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e-DE" sz="4400"/>
              <a:t>Die Veränderungs-Agenten</a:t>
            </a:r>
            <a:endParaRPr b="1" sz="4400"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9100" y="936325"/>
            <a:ext cx="3278124" cy="32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Was ist meine Rolle und was kann ich tun? &gt; SEL &gt; </a:t>
            </a:r>
            <a:r>
              <a:rPr b="1" i="0" lang="de-DE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Veränderungs-Agenten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5399" y="1095600"/>
            <a:ext cx="645524" cy="6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/>
        </p:nvSpPr>
        <p:spPr>
          <a:xfrm>
            <a:off x="667875" y="908725"/>
            <a:ext cx="31140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de-DE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macht einen guten </a:t>
            </a:r>
            <a:r>
              <a:rPr b="1" i="0" lang="de-DE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Agenten</a:t>
            </a:r>
            <a:r>
              <a:rPr b="0" i="0" lang="de-DE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3">
            <a:alphaModFix/>
          </a:blip>
          <a:srcRect b="10362" l="0" r="0" t="0"/>
          <a:stretch/>
        </p:blipFill>
        <p:spPr>
          <a:xfrm>
            <a:off x="4000500" y="0"/>
            <a:ext cx="5143500" cy="46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250" y="1662388"/>
            <a:ext cx="970000" cy="18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3780075" y="912475"/>
            <a:ext cx="4854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Diskretion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Sich in die Zielperson hineinzuversetzen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75" y="430615"/>
            <a:ext cx="2130000" cy="39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b="9934" l="9494" r="0" t="0"/>
          <a:stretch/>
        </p:blipFill>
        <p:spPr>
          <a:xfrm>
            <a:off x="488450" y="0"/>
            <a:ext cx="4655050" cy="46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/>
        </p:nvSpPr>
        <p:spPr>
          <a:xfrm>
            <a:off x="5336875" y="953125"/>
            <a:ext cx="3543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de-DE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Welche Fähigkeiten brauchen sie, um </a:t>
            </a:r>
            <a:r>
              <a:rPr b="1" i="0" lang="de-DE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Erfolg</a:t>
            </a:r>
            <a:r>
              <a:rPr b="0" i="0" lang="de-DE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zu haben?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8263" y="1775950"/>
            <a:ext cx="2026975" cy="1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/>
        </p:nvSpPr>
        <p:spPr>
          <a:xfrm>
            <a:off x="759725" y="343375"/>
            <a:ext cx="48549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müssen wissen, </a:t>
            </a:r>
            <a:r>
              <a:rPr b="1" i="0" lang="de-DE" sz="2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wo</a:t>
            </a: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b="1" i="0" lang="de-DE" sz="2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wann</a:t>
            </a: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aktiv werden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Richtiges Timing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Fokus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Kommunikationsfähigkeit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Verständnis der Situation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Fluchtwege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Selbstverteidigung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Resilienz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818" y="979825"/>
            <a:ext cx="3242975" cy="25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/>
        </p:nvSpPr>
        <p:spPr>
          <a:xfrm>
            <a:off x="3189725" y="1428350"/>
            <a:ext cx="3208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 </a:t>
            </a:r>
            <a:r>
              <a:rPr b="1" i="0" lang="de-DE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r>
              <a:rPr b="0" i="0" lang="de-DE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können auch euch helfen, Hass im Internet zu begegnen!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100" y="932338"/>
            <a:ext cx="2123125" cy="34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0425" y="1040225"/>
            <a:ext cx="2257075" cy="32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de-DE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102" y="1990562"/>
            <a:ext cx="406264" cy="299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