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4"/>
    <p:sldMasterId id="2147483660" r:id="rId5"/>
    <p:sldMasterId id="214748367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5" roundtripDataSignature="AMtx7mhEsJba51PVKAUDH/BMu+DsBBB9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customschemas.google.com/relationships/presentationmetadata" Target="metadata"/><Relationship Id="rId14" Type="http://schemas.openxmlformats.org/officeDocument/2006/relationships/slide" Target="slides/slide7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3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3" name="Google Shape;63;p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5" name="Google Shape;75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0" name="Google Shape;90;p2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1" name="Google Shape;91;p2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5" name="Google Shape;9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8" name="Google Shape;98;p2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9" name="Google Shape;9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8" name="Google Shape;108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9" name="Google Shape;109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2" name="Google Shape;112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" name="Google Shape;115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6" name="Google Shape;116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" name="Google Shape;119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" name="Google Shape;120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4" name="Google Shape;12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" name="Google Shape;127;p3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1" name="Google Shape;131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5" name="Google Shape;135;p4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6" name="Google Shape;136;p4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7" name="Google Shape;137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0" name="Google Shape;140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3" name="Google Shape;143;p4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4" name="Google Shape;144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2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2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3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3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3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6" name="Google Shape;46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9" name="Google Shape;9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57" name="Google Shape;57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7" Type="http://schemas.openxmlformats.org/officeDocument/2006/relationships/image" Target="../media/image8.png"/><Relationship Id="rId8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6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21.png"/><Relationship Id="rId13" Type="http://schemas.openxmlformats.org/officeDocument/2006/relationships/image" Target="../media/image5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17.png"/><Relationship Id="rId14" Type="http://schemas.openxmlformats.org/officeDocument/2006/relationships/image" Target="../media/image10.png"/><Relationship Id="rId5" Type="http://schemas.openxmlformats.org/officeDocument/2006/relationships/image" Target="../media/image14.png"/><Relationship Id="rId6" Type="http://schemas.openxmlformats.org/officeDocument/2006/relationships/image" Target="../media/image1.png"/><Relationship Id="rId7" Type="http://schemas.openxmlformats.org/officeDocument/2006/relationships/image" Target="../media/image18.png"/><Relationship Id="rId8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"/>
          <p:cNvSpPr txBox="1"/>
          <p:nvPr>
            <p:ph type="ctrTitle"/>
          </p:nvPr>
        </p:nvSpPr>
        <p:spPr>
          <a:xfrm>
            <a:off x="788250" y="1095600"/>
            <a:ext cx="4365000" cy="26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de-DE" sz="4400"/>
              <a:t>Die Veränderungs-Agenten</a:t>
            </a:r>
            <a:endParaRPr b="1" sz="4400"/>
          </a:p>
        </p:txBody>
      </p:sp>
      <p:pic>
        <p:nvPicPr>
          <p:cNvPr id="154" name="Google Shape;15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09100" y="936325"/>
            <a:ext cx="3278124" cy="327812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Was ist meine Rolle und was kann ich tun? &gt; SEL &gt; </a:t>
            </a:r>
            <a:r>
              <a:rPr b="1" i="0" lang="de-DE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Veränderungs-Agenten</a:t>
            </a:r>
            <a:endParaRPr b="1" i="0" sz="1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6801" y="90838"/>
            <a:ext cx="298400" cy="45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5399" y="1095600"/>
            <a:ext cx="645524" cy="643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5102" y="1990562"/>
            <a:ext cx="406264" cy="299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"/>
          <p:cNvSpPr txBox="1"/>
          <p:nvPr/>
        </p:nvSpPr>
        <p:spPr>
          <a:xfrm>
            <a:off x="667875" y="908725"/>
            <a:ext cx="31140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de-DE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 macht einen guten </a:t>
            </a:r>
            <a:r>
              <a:rPr b="1" i="0" lang="de-DE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Agenten</a:t>
            </a:r>
            <a:r>
              <a:rPr b="0" i="0" lang="de-DE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aus?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2"/>
          <p:cNvPicPr preferRelativeResize="0"/>
          <p:nvPr/>
        </p:nvPicPr>
        <p:blipFill rotWithShape="1">
          <a:blip r:embed="rId3">
            <a:alphaModFix/>
          </a:blip>
          <a:srcRect b="10362" l="0" r="0" t="0"/>
          <a:stretch/>
        </p:blipFill>
        <p:spPr>
          <a:xfrm>
            <a:off x="4000500" y="0"/>
            <a:ext cx="5143500" cy="461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7250" y="1662388"/>
            <a:ext cx="970000" cy="181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02" y="1990562"/>
            <a:ext cx="406264" cy="299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"/>
          <p:cNvSpPr txBox="1"/>
          <p:nvPr/>
        </p:nvSpPr>
        <p:spPr>
          <a:xfrm>
            <a:off x="3780075" y="912475"/>
            <a:ext cx="48549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●"/>
            </a:pPr>
            <a:r>
              <a:rPr b="0" i="0" lang="de-DE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Diskretion 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●"/>
            </a:pPr>
            <a:r>
              <a:rPr b="0" i="0" lang="de-DE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Wissen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●"/>
            </a:pPr>
            <a:r>
              <a:rPr b="0" i="0" lang="de-DE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Fähigkeiten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●"/>
            </a:pPr>
            <a:r>
              <a:rPr b="0" i="0" lang="de-DE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 in die Zielperson hineinzuversetzen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9675" y="430615"/>
            <a:ext cx="2130000" cy="399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02" y="1990562"/>
            <a:ext cx="406264" cy="299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"/>
          <p:cNvPicPr preferRelativeResize="0"/>
          <p:nvPr/>
        </p:nvPicPr>
        <p:blipFill rotWithShape="1">
          <a:blip r:embed="rId3">
            <a:alphaModFix/>
          </a:blip>
          <a:srcRect b="9934" l="9494" r="0" t="0"/>
          <a:stretch/>
        </p:blipFill>
        <p:spPr>
          <a:xfrm>
            <a:off x="488450" y="0"/>
            <a:ext cx="4655050" cy="463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"/>
          <p:cNvSpPr txBox="1"/>
          <p:nvPr/>
        </p:nvSpPr>
        <p:spPr>
          <a:xfrm>
            <a:off x="5336875" y="953125"/>
            <a:ext cx="35439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de-DE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Welche Fähigkeiten brauchen sie, um </a:t>
            </a:r>
            <a:r>
              <a:rPr b="1" i="0" lang="de-DE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Erfolg</a:t>
            </a:r>
            <a:r>
              <a:rPr b="0" i="0" lang="de-DE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zu haben?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8263" y="1775950"/>
            <a:ext cx="2026975" cy="159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02" y="1990562"/>
            <a:ext cx="406264" cy="299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"/>
          <p:cNvSpPr txBox="1"/>
          <p:nvPr/>
        </p:nvSpPr>
        <p:spPr>
          <a:xfrm>
            <a:off x="759725" y="343375"/>
            <a:ext cx="4854900" cy="41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müssen wissen, </a:t>
            </a:r>
            <a:r>
              <a:rPr b="1" i="0" lang="de-DE" sz="2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wo</a:t>
            </a: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b="1" i="0" lang="de-DE" sz="2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wann</a:t>
            </a: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aktiv werden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Richtiges Timing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Fokus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Sprache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Kommunikationsfähigkeit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Verständnis der Situation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Fluchtwege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Selbstverteidigung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Resilienz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Mut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Google Shape;18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5818" y="979825"/>
            <a:ext cx="3242975" cy="254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02" y="1990562"/>
            <a:ext cx="406264" cy="299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/>
          <p:cNvSpPr txBox="1"/>
          <p:nvPr/>
        </p:nvSpPr>
        <p:spPr>
          <a:xfrm>
            <a:off x="3189725" y="1428350"/>
            <a:ext cx="32082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de-DE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 </a:t>
            </a:r>
            <a:r>
              <a:rPr b="1" i="0" lang="de-DE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Fähigkeiten</a:t>
            </a:r>
            <a:r>
              <a:rPr b="0" i="0" lang="de-DE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können auch euch helfen, Hass im Internet zu begegnen!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100" y="932338"/>
            <a:ext cx="2123125" cy="3494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30425" y="1040225"/>
            <a:ext cx="2257075" cy="327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02" y="1990562"/>
            <a:ext cx="406264" cy="299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7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de-DE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de-DE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7"/>
          <p:cNvPicPr preferRelativeResize="0"/>
          <p:nvPr/>
        </p:nvPicPr>
        <p:blipFill rotWithShape="1">
          <a:blip r:embed="rId8">
            <a:alphaModFix/>
          </a:blip>
          <a:srcRect b="6253" l="0" r="0" t="6262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5102" y="1990562"/>
            <a:ext cx="406264" cy="299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