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1" roundtripDataSignature="AMtx7mgLPZWGumvTXtI9NYxFVFEbD9p/4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customschemas.google.com/relationships/presentationmetadata" Target="metadata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layout with centered title and subtitle placeholders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"/>
          <p:cNvSpPr txBox="1"/>
          <p:nvPr>
            <p:ph type="ctrTitle"/>
          </p:nvPr>
        </p:nvSpPr>
        <p:spPr>
          <a:xfrm>
            <a:off x="684212" y="21336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  <a:endParaRPr/>
          </a:p>
        </p:txBody>
      </p:sp>
      <p:sp>
        <p:nvSpPr>
          <p:cNvPr id="28" name="Google Shape;28;p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Subheading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  <a:endParaRPr/>
          </a:p>
        </p:txBody>
      </p:sp>
      <p:sp>
        <p:nvSpPr>
          <p:cNvPr id="34" name="Google Shape;34;p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  <a:endParaRPr/>
          </a:p>
        </p:txBody>
      </p:sp>
      <p:sp>
        <p:nvSpPr>
          <p:cNvPr id="40" name="Google Shape;40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  <a:endParaRPr/>
          </a:p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  <a:endParaRPr/>
          </a:p>
        </p:txBody>
      </p:sp>
      <p:sp>
        <p:nvSpPr>
          <p:cNvPr id="52" name="Google Shape;52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iseño predeterminado">
  <a:themeElements>
    <a:clrScheme name="Diseño predeterminad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2010-02-11T18:41:59Z</dcterms:created>
  <dc:creator>Mariajose</dc:creator>
</cp:coreProperties>
</file>