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 name="Google Shape;89;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1" name="Google Shape;33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2" name="Google Shape;332;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7" name="Google Shape;367;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8" name="Google Shape;368;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3" name="Google Shape;403;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4" name="Google Shape;404;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9" name="Google Shape;429;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0" name="Google Shape;430;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2" name="Google Shape;452;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3" name="Google Shape;453;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4" name="Shape 484"/>
        <p:cNvGrpSpPr/>
        <p:nvPr/>
      </p:nvGrpSpPr>
      <p:grpSpPr>
        <a:xfrm>
          <a:off x="0" y="0"/>
          <a:ext cx="0" cy="0"/>
          <a:chOff x="0" y="0"/>
          <a:chExt cx="0" cy="0"/>
        </a:xfrm>
      </p:grpSpPr>
      <p:sp>
        <p:nvSpPr>
          <p:cNvPr id="485" name="Google Shape;4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6" name="Google Shape;4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7" name="Google Shape;4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8" name="Shape 498"/>
        <p:cNvGrpSpPr/>
        <p:nvPr/>
      </p:nvGrpSpPr>
      <p:grpSpPr>
        <a:xfrm>
          <a:off x="0" y="0"/>
          <a:ext cx="0" cy="0"/>
          <a:chOff x="0" y="0"/>
          <a:chExt cx="0" cy="0"/>
        </a:xfrm>
      </p:grpSpPr>
      <p:sp>
        <p:nvSpPr>
          <p:cNvPr id="499" name="Google Shape;49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0" name="Google Shape;50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1" name="Google Shape;50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1" name="Google Shape;521;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2" name="Google Shape;522;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0" name="Google Shape;560;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1" name="Google Shape;561;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 name="Google Shape;10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1" name="Shape 631"/>
        <p:cNvGrpSpPr/>
        <p:nvPr/>
      </p:nvGrpSpPr>
      <p:grpSpPr>
        <a:xfrm>
          <a:off x="0" y="0"/>
          <a:ext cx="0" cy="0"/>
          <a:chOff x="0" y="0"/>
          <a:chExt cx="0" cy="0"/>
        </a:xfrm>
      </p:grpSpPr>
      <p:sp>
        <p:nvSpPr>
          <p:cNvPr id="632" name="Google Shape;632;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3" name="Google Shape;633;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4" name="Google Shape;634;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5" name="Shape 645"/>
        <p:cNvGrpSpPr/>
        <p:nvPr/>
      </p:nvGrpSpPr>
      <p:grpSpPr>
        <a:xfrm>
          <a:off x="0" y="0"/>
          <a:ext cx="0" cy="0"/>
          <a:chOff x="0" y="0"/>
          <a:chExt cx="0" cy="0"/>
        </a:xfrm>
      </p:grpSpPr>
      <p:sp>
        <p:nvSpPr>
          <p:cNvPr id="646" name="Google Shape;646;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47" name="Google Shape;647;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8" name="Google Shape;648;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5" name="Shape 665"/>
        <p:cNvGrpSpPr/>
        <p:nvPr/>
      </p:nvGrpSpPr>
      <p:grpSpPr>
        <a:xfrm>
          <a:off x="0" y="0"/>
          <a:ext cx="0" cy="0"/>
          <a:chOff x="0" y="0"/>
          <a:chExt cx="0" cy="0"/>
        </a:xfrm>
      </p:grpSpPr>
      <p:sp>
        <p:nvSpPr>
          <p:cNvPr id="666" name="Google Shape;6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7" name="Google Shape;6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8" name="Google Shape;6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9" name="Shape 709"/>
        <p:cNvGrpSpPr/>
        <p:nvPr/>
      </p:nvGrpSpPr>
      <p:grpSpPr>
        <a:xfrm>
          <a:off x="0" y="0"/>
          <a:ext cx="0" cy="0"/>
          <a:chOff x="0" y="0"/>
          <a:chExt cx="0" cy="0"/>
        </a:xfrm>
      </p:grpSpPr>
      <p:sp>
        <p:nvSpPr>
          <p:cNvPr id="710" name="Google Shape;710;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11" name="Google Shape;711;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2" name="Google Shape;712;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5" name="Shape 755"/>
        <p:cNvGrpSpPr/>
        <p:nvPr/>
      </p:nvGrpSpPr>
      <p:grpSpPr>
        <a:xfrm>
          <a:off x="0" y="0"/>
          <a:ext cx="0" cy="0"/>
          <a:chOff x="0" y="0"/>
          <a:chExt cx="0" cy="0"/>
        </a:xfrm>
      </p:grpSpPr>
      <p:sp>
        <p:nvSpPr>
          <p:cNvPr id="756" name="Google Shape;756;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57" name="Google Shape;757;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58" name="Google Shape;758;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8" name="Shape 798"/>
        <p:cNvGrpSpPr/>
        <p:nvPr/>
      </p:nvGrpSpPr>
      <p:grpSpPr>
        <a:xfrm>
          <a:off x="0" y="0"/>
          <a:ext cx="0" cy="0"/>
          <a:chOff x="0" y="0"/>
          <a:chExt cx="0" cy="0"/>
        </a:xfrm>
      </p:grpSpPr>
      <p:sp>
        <p:nvSpPr>
          <p:cNvPr id="799" name="Google Shape;799;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0" name="Google Shape;800;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1" name="Google Shape;801;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1" name="Shape 841"/>
        <p:cNvGrpSpPr/>
        <p:nvPr/>
      </p:nvGrpSpPr>
      <p:grpSpPr>
        <a:xfrm>
          <a:off x="0" y="0"/>
          <a:ext cx="0" cy="0"/>
          <a:chOff x="0" y="0"/>
          <a:chExt cx="0" cy="0"/>
        </a:xfrm>
      </p:grpSpPr>
      <p:sp>
        <p:nvSpPr>
          <p:cNvPr id="842" name="Google Shape;84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43" name="Google Shape;843;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4" name="Google Shape;844;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4" name="Google Shape;14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1" name="Google Shape;171;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6" name="Google Shape;24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5" name="Google Shape;295;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6" name="Google Shape;296;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7" name="Google Shape;31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8" name="Google Shape;318;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6" name="Shape 16"/>
        <p:cNvGrpSpPr/>
        <p:nvPr/>
      </p:nvGrpSpPr>
      <p:grpSpPr>
        <a:xfrm>
          <a:off x="0" y="0"/>
          <a:ext cx="0" cy="0"/>
          <a:chOff x="0" y="0"/>
          <a:chExt cx="0" cy="0"/>
        </a:xfrm>
      </p:grpSpPr>
      <p:sp>
        <p:nvSpPr>
          <p:cNvPr id="17" name="Google Shape;17;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9" name="Google Shape;19;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4" name="Shape 74"/>
        <p:cNvGrpSpPr/>
        <p:nvPr/>
      </p:nvGrpSpPr>
      <p:grpSpPr>
        <a:xfrm>
          <a:off x="0" y="0"/>
          <a:ext cx="0" cy="0"/>
          <a:chOff x="0" y="0"/>
          <a:chExt cx="0" cy="0"/>
        </a:xfrm>
      </p:grpSpPr>
      <p:sp>
        <p:nvSpPr>
          <p:cNvPr id="75" name="Google Shape;75;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80" name="Shape 80"/>
        <p:cNvGrpSpPr/>
        <p:nvPr/>
      </p:nvGrpSpPr>
      <p:grpSpPr>
        <a:xfrm>
          <a:off x="0" y="0"/>
          <a:ext cx="0" cy="0"/>
          <a:chOff x="0" y="0"/>
          <a:chExt cx="0" cy="0"/>
        </a:xfrm>
      </p:grpSpPr>
      <p:sp>
        <p:nvSpPr>
          <p:cNvPr id="81" name="Google Shape;81;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22" name="Shape 22"/>
        <p:cNvGrpSpPr/>
        <p:nvPr/>
      </p:nvGrpSpPr>
      <p:grpSpPr>
        <a:xfrm>
          <a:off x="0" y="0"/>
          <a:ext cx="0" cy="0"/>
          <a:chOff x="0" y="0"/>
          <a:chExt cx="0" cy="0"/>
        </a:xfrm>
      </p:grpSpPr>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5" name="Shape 45"/>
        <p:cNvGrpSpPr/>
        <p:nvPr/>
      </p:nvGrpSpPr>
      <p:grpSpPr>
        <a:xfrm>
          <a:off x="0" y="0"/>
          <a:ext cx="0" cy="0"/>
          <a:chOff x="0" y="0"/>
          <a:chExt cx="0" cy="0"/>
        </a:xfrm>
      </p:grpSpPr>
      <p:sp>
        <p:nvSpPr>
          <p:cNvPr id="46" name="Google Shape;46;p7"/>
          <p:cNvSpPr/>
          <p:nvPr/>
        </p:nvSpPr>
        <p:spPr>
          <a:xfrm>
            <a:off x="7550092" y="2169368"/>
            <a:ext cx="775136" cy="2308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节日PPT模板：www.1ppt.com/jieri/          PPT素材：www.1ppt.com/sucai/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PPT背景图片：www.1ppt.com/beijing/        PPT图表：www.1ppt.com/tubiao/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精美PPT下载：www.1ppt.com/xiazai/         PPT教程： www.1ppt.com/powerpoint/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PPT课件：www.1ppt.com/kejian/             字体下载：www.1ppt.com/ziti/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工作总结PPT：www.1ppt.com/xiazai/zongjie/ 工作计划：www.1ppt.com/xiazai/jihua/</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商务PPT模板：www.1ppt.com/moban/shangwu/  个人简历PPT：www.1ppt.com/xiazai/jianli/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毕业答辩PPT：www.1ppt.com/xiazai/dabian/  工作汇报PPT：www.1ppt.com/xiazai/huibao/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 </a:t>
            </a:r>
            <a:endParaRPr/>
          </a:p>
        </p:txBody>
      </p:sp>
      <p:sp>
        <p:nvSpPr>
          <p:cNvPr id="47" name="Google Shape;4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1" name="Google Shape;5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55" name="Shape 55"/>
        <p:cNvGrpSpPr/>
        <p:nvPr/>
      </p:nvGrpSpPr>
      <p:grpSpPr>
        <a:xfrm>
          <a:off x="0" y="0"/>
          <a:ext cx="0" cy="0"/>
          <a:chOff x="0" y="0"/>
          <a:chExt cx="0" cy="0"/>
        </a:xfrm>
      </p:grpSpPr>
      <p:sp>
        <p:nvSpPr>
          <p:cNvPr id="56" name="Google Shape;5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60" name="Shape 60"/>
        <p:cNvGrpSpPr/>
        <p:nvPr/>
      </p:nvGrpSpPr>
      <p:grpSpPr>
        <a:xfrm>
          <a:off x="0" y="0"/>
          <a:ext cx="0" cy="0"/>
          <a:chOff x="0" y="0"/>
          <a:chExt cx="0" cy="0"/>
        </a:xfrm>
      </p:grpSpPr>
      <p:sp>
        <p:nvSpPr>
          <p:cNvPr id="61" name="Google Shape;61;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3" name="Google Shape;63;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4" name="Google Shape;64;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7" name="Shape 67"/>
        <p:cNvGrpSpPr/>
        <p:nvPr/>
      </p:nvGrpSpPr>
      <p:grpSpPr>
        <a:xfrm>
          <a:off x="0" y="0"/>
          <a:ext cx="0" cy="0"/>
          <a:chOff x="0" y="0"/>
          <a:chExt cx="0" cy="0"/>
        </a:xfrm>
      </p:grpSpPr>
      <p:sp>
        <p:nvSpPr>
          <p:cNvPr id="68" name="Google Shape;6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0" name="Google Shape;7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 name="Google Shape;71;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5.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id="10" name="Google Shape;10;p1"/>
          <p:cNvPicPr preferRelativeResize="0"/>
          <p:nvPr/>
        </p:nvPicPr>
        <p:blipFill rotWithShape="1">
          <a:blip r:embed="rId1">
            <a:alphaModFix/>
          </a:blip>
          <a:srcRect b="0" l="0" r="0" t="0"/>
          <a:stretch/>
        </p:blipFill>
        <p:spPr>
          <a:xfrm>
            <a:off x="0" y="0"/>
            <a:ext cx="12192000" cy="6858000"/>
          </a:xfrm>
          <a:prstGeom prst="rect">
            <a:avLst/>
          </a:prstGeom>
          <a:noFill/>
          <a:ln>
            <a:noFill/>
          </a:ln>
        </p:spPr>
      </p:pic>
      <p:sp>
        <p:nvSpPr>
          <p:cNvPr id="11" name="Google Shape;11;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2.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9.jpg"/><Relationship Id="rId4" Type="http://schemas.openxmlformats.org/officeDocument/2006/relationships/image" Target="../media/image7.jpg"/><Relationship Id="rId5" Type="http://schemas.openxmlformats.org/officeDocument/2006/relationships/image" Target="../media/image13.jpg"/><Relationship Id="rId6" Type="http://schemas.openxmlformats.org/officeDocument/2006/relationships/image" Target="../media/image1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0.png"/><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1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3"/>
          <p:cNvSpPr/>
          <p:nvPr/>
        </p:nvSpPr>
        <p:spPr>
          <a:xfrm>
            <a:off x="0" y="-41091"/>
            <a:ext cx="6490720" cy="6899091"/>
          </a:xfrm>
          <a:custGeom>
            <a:rect b="b" l="l" r="r" t="t"/>
            <a:pathLst>
              <a:path extrusionOk="0" h="6899091" w="6490720">
                <a:moveTo>
                  <a:pt x="0" y="0"/>
                </a:moveTo>
                <a:lnTo>
                  <a:pt x="349227" y="0"/>
                </a:lnTo>
                <a:lnTo>
                  <a:pt x="2320638" y="0"/>
                </a:lnTo>
                <a:lnTo>
                  <a:pt x="2669865" y="0"/>
                </a:lnTo>
                <a:lnTo>
                  <a:pt x="6490720" y="6899091"/>
                </a:lnTo>
                <a:lnTo>
                  <a:pt x="6141493" y="6899091"/>
                </a:lnTo>
                <a:lnTo>
                  <a:pt x="349227" y="6899091"/>
                </a:lnTo>
                <a:lnTo>
                  <a:pt x="0" y="6899091"/>
                </a:lnTo>
                <a:close/>
              </a:path>
            </a:pathLst>
          </a:cu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3"/>
          <p:cNvSpPr/>
          <p:nvPr/>
        </p:nvSpPr>
        <p:spPr>
          <a:xfrm>
            <a:off x="3654557" y="4445391"/>
            <a:ext cx="1916497" cy="747570"/>
          </a:xfrm>
          <a:custGeom>
            <a:rect b="b" l="l" r="r" t="t"/>
            <a:pathLst>
              <a:path extrusionOk="0" h="747570" w="1916497">
                <a:moveTo>
                  <a:pt x="0" y="0"/>
                </a:moveTo>
                <a:lnTo>
                  <a:pt x="1502478" y="0"/>
                </a:lnTo>
                <a:lnTo>
                  <a:pt x="1916497" y="747570"/>
                </a:lnTo>
                <a:close/>
              </a:path>
            </a:pathLst>
          </a:custGeom>
          <a:gradFill>
            <a:gsLst>
              <a:gs pos="0">
                <a:srgbClr val="A61110"/>
              </a:gs>
              <a:gs pos="100000">
                <a:srgbClr val="550304"/>
              </a:gs>
            </a:gsLst>
            <a:lin ang="191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3"/>
          <p:cNvSpPr/>
          <p:nvPr/>
        </p:nvSpPr>
        <p:spPr>
          <a:xfrm>
            <a:off x="2489982" y="3221502"/>
            <a:ext cx="2537389" cy="989762"/>
          </a:xfrm>
          <a:custGeom>
            <a:rect b="b" l="l" r="r" t="t"/>
            <a:pathLst>
              <a:path extrusionOk="0" h="989762" w="2537389">
                <a:moveTo>
                  <a:pt x="0" y="0"/>
                </a:moveTo>
                <a:lnTo>
                  <a:pt x="1989239" y="0"/>
                </a:lnTo>
                <a:lnTo>
                  <a:pt x="2537389" y="989762"/>
                </a:lnTo>
                <a:close/>
              </a:path>
            </a:pathLst>
          </a:custGeom>
          <a:gradFill>
            <a:gsLst>
              <a:gs pos="0">
                <a:srgbClr val="A61110"/>
              </a:gs>
              <a:gs pos="100000">
                <a:srgbClr val="550304"/>
              </a:gs>
            </a:gsLst>
            <a:lin ang="191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3"/>
          <p:cNvSpPr/>
          <p:nvPr/>
        </p:nvSpPr>
        <p:spPr>
          <a:xfrm>
            <a:off x="2489982" y="1561512"/>
            <a:ext cx="7652827" cy="1659990"/>
          </a:xfrm>
          <a:custGeom>
            <a:rect b="b" l="l" r="r" t="t"/>
            <a:pathLst>
              <a:path extrusionOk="0" h="1659990" w="7652827">
                <a:moveTo>
                  <a:pt x="0" y="0"/>
                </a:moveTo>
                <a:lnTo>
                  <a:pt x="6822832" y="0"/>
                </a:lnTo>
                <a:cubicBezTo>
                  <a:pt x="7281226" y="0"/>
                  <a:pt x="7652827" y="371601"/>
                  <a:pt x="7652827" y="829995"/>
                </a:cubicBezTo>
                <a:lnTo>
                  <a:pt x="7652826" y="829995"/>
                </a:lnTo>
                <a:cubicBezTo>
                  <a:pt x="7652826" y="1288389"/>
                  <a:pt x="7281225" y="1659990"/>
                  <a:pt x="6822831" y="1659990"/>
                </a:cubicBezTo>
                <a:lnTo>
                  <a:pt x="0" y="1659989"/>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3"/>
          <p:cNvSpPr/>
          <p:nvPr/>
        </p:nvSpPr>
        <p:spPr>
          <a:xfrm>
            <a:off x="3654556" y="3727937"/>
            <a:ext cx="6178762" cy="717454"/>
          </a:xfrm>
          <a:custGeom>
            <a:rect b="b" l="l" r="r" t="t"/>
            <a:pathLst>
              <a:path extrusionOk="0" h="717454" w="6178762">
                <a:moveTo>
                  <a:pt x="0" y="0"/>
                </a:moveTo>
                <a:lnTo>
                  <a:pt x="5820035" y="0"/>
                </a:lnTo>
                <a:cubicBezTo>
                  <a:pt x="6018154" y="0"/>
                  <a:pt x="6178762" y="160608"/>
                  <a:pt x="6178762" y="358727"/>
                </a:cubicBezTo>
                <a:lnTo>
                  <a:pt x="6178761" y="358727"/>
                </a:lnTo>
                <a:cubicBezTo>
                  <a:pt x="6178761" y="556846"/>
                  <a:pt x="6018153" y="717454"/>
                  <a:pt x="5820034" y="717454"/>
                </a:cubicBezTo>
                <a:lnTo>
                  <a:pt x="0" y="717453"/>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13"/>
          <p:cNvSpPr txBox="1"/>
          <p:nvPr/>
        </p:nvSpPr>
        <p:spPr>
          <a:xfrm>
            <a:off x="2489975" y="1976000"/>
            <a:ext cx="8046900" cy="831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4500" u="none" cap="none" strike="noStrike">
                <a:solidFill>
                  <a:schemeClr val="lt1"/>
                </a:solidFill>
                <a:latin typeface="Calibri"/>
                <a:ea typeface="Calibri"/>
                <a:cs typeface="Calibri"/>
                <a:sym typeface="Calibri"/>
              </a:rPr>
              <a:t>RESEARCH and DEVELOPMENT</a:t>
            </a:r>
            <a:endParaRPr b="1" sz="4500">
              <a:solidFill>
                <a:schemeClr val="lt1"/>
              </a:solidFill>
              <a:latin typeface="Calibri"/>
              <a:ea typeface="Calibri"/>
              <a:cs typeface="Calibri"/>
              <a:sym typeface="Calibri"/>
            </a:endParaRPr>
          </a:p>
        </p:txBody>
      </p:sp>
      <p:sp>
        <p:nvSpPr>
          <p:cNvPr id="97" name="Google Shape;97;p13"/>
          <p:cNvSpPr txBox="1"/>
          <p:nvPr/>
        </p:nvSpPr>
        <p:spPr>
          <a:xfrm>
            <a:off x="4776154" y="3767682"/>
            <a:ext cx="3999043"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200">
                <a:solidFill>
                  <a:schemeClr val="lt1"/>
                </a:solidFill>
                <a:latin typeface="Calibri"/>
                <a:ea typeface="Calibri"/>
                <a:cs typeface="Calibri"/>
                <a:sym typeface="Calibri"/>
              </a:rPr>
              <a:t>Presentation Template</a:t>
            </a:r>
            <a:endParaRPr sz="4000">
              <a:solidFill>
                <a:schemeClr val="lt1"/>
              </a:solidFill>
              <a:latin typeface="Calibri"/>
              <a:ea typeface="Calibri"/>
              <a:cs typeface="Calibri"/>
              <a:sym typeface="Calibri"/>
            </a:endParaRPr>
          </a:p>
        </p:txBody>
      </p:sp>
      <p:sp>
        <p:nvSpPr>
          <p:cNvPr id="98" name="Google Shape;98;p13"/>
          <p:cNvSpPr txBox="1"/>
          <p:nvPr/>
        </p:nvSpPr>
        <p:spPr>
          <a:xfrm rot="5400000">
            <a:off x="-2730800" y="3071000"/>
            <a:ext cx="66696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000">
                <a:solidFill>
                  <a:schemeClr val="lt1"/>
                </a:solidFill>
                <a:latin typeface="Calibri"/>
                <a:ea typeface="Calibri"/>
                <a:cs typeface="Calibri"/>
                <a:sym typeface="Calibri"/>
              </a:rPr>
              <a:t>www.freepptbackgrounds.net</a:t>
            </a:r>
            <a:endParaRPr sz="40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750"/>
                                        <p:tgtEl>
                                          <p:spTgt spid="91"/>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500"/>
                                        <p:tgtEl>
                                          <p:spTgt spid="92"/>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2"/>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5" name="Google Shape;335;p22"/>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6" name="Google Shape;336;p22"/>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7" name="Google Shape;337;p22"/>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8" name="Google Shape;338;p22"/>
          <p:cNvSpPr/>
          <p:nvPr/>
        </p:nvSpPr>
        <p:spPr>
          <a:xfrm rot="10800000">
            <a:off x="5732069" y="6005740"/>
            <a:ext cx="716520" cy="726756"/>
          </a:xfrm>
          <a:prstGeom prst="triangle">
            <a:avLst>
              <a:gd fmla="val 50000"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339" name="Google Shape;339;p22"/>
          <p:cNvGrpSpPr/>
          <p:nvPr/>
        </p:nvGrpSpPr>
        <p:grpSpPr>
          <a:xfrm>
            <a:off x="5057094" y="1573005"/>
            <a:ext cx="1023944" cy="4544243"/>
            <a:chOff x="5057094" y="1573005"/>
            <a:chExt cx="1023944" cy="4544243"/>
          </a:xfrm>
        </p:grpSpPr>
        <p:sp>
          <p:nvSpPr>
            <p:cNvPr id="340" name="Google Shape;340;p22"/>
            <p:cNvSpPr/>
            <p:nvPr/>
          </p:nvSpPr>
          <p:spPr>
            <a:xfrm>
              <a:off x="5179746" y="1573005"/>
              <a:ext cx="808643" cy="982657"/>
            </a:xfrm>
            <a:prstGeom prst="roundRect">
              <a:avLst>
                <a:gd fmla="val 16667"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1" name="Google Shape;341;p22"/>
            <p:cNvSpPr/>
            <p:nvPr/>
          </p:nvSpPr>
          <p:spPr>
            <a:xfrm>
              <a:off x="5057094" y="2137076"/>
              <a:ext cx="1023944" cy="3980172"/>
            </a:xfrm>
            <a:custGeom>
              <a:rect b="b" l="l" r="r" t="t"/>
              <a:pathLst>
                <a:path extrusionOk="0" h="3703704" w="952820">
                  <a:moveTo>
                    <a:pt x="0" y="0"/>
                  </a:moveTo>
                  <a:lnTo>
                    <a:pt x="157501" y="0"/>
                  </a:lnTo>
                  <a:lnTo>
                    <a:pt x="154105" y="33682"/>
                  </a:lnTo>
                  <a:cubicBezTo>
                    <a:pt x="154105" y="211686"/>
                    <a:pt x="298406" y="355987"/>
                    <a:pt x="476410" y="355987"/>
                  </a:cubicBezTo>
                  <a:cubicBezTo>
                    <a:pt x="654414" y="355987"/>
                    <a:pt x="798715" y="211686"/>
                    <a:pt x="798715" y="33682"/>
                  </a:cubicBezTo>
                  <a:lnTo>
                    <a:pt x="795320" y="0"/>
                  </a:lnTo>
                  <a:lnTo>
                    <a:pt x="945136" y="0"/>
                  </a:lnTo>
                  <a:cubicBezTo>
                    <a:pt x="947697" y="1196148"/>
                    <a:pt x="950259" y="2392295"/>
                    <a:pt x="952820" y="3588443"/>
                  </a:cubicBezTo>
                  <a:lnTo>
                    <a:pt x="822192" y="3703704"/>
                  </a:lnTo>
                  <a:lnTo>
                    <a:pt x="729983" y="3603811"/>
                  </a:lnTo>
                  <a:lnTo>
                    <a:pt x="729983" y="2881512"/>
                  </a:lnTo>
                  <a:cubicBezTo>
                    <a:pt x="728483" y="2805996"/>
                    <a:pt x="655617" y="2739401"/>
                    <a:pt x="591671" y="2681727"/>
                  </a:cubicBezTo>
                  <a:cubicBezTo>
                    <a:pt x="367684" y="2530433"/>
                    <a:pt x="9884" y="2338994"/>
                    <a:pt x="0" y="2120793"/>
                  </a:cubicBezTo>
                  <a:lnTo>
                    <a:pt x="0" y="0"/>
                  </a:lnTo>
                  <a:close/>
                </a:path>
              </a:pathLst>
            </a:custGeom>
            <a:solidFill>
              <a:srgbClr val="263031"/>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2" name="Google Shape;342;p22"/>
            <p:cNvSpPr/>
            <p:nvPr/>
          </p:nvSpPr>
          <p:spPr>
            <a:xfrm>
              <a:off x="5124738" y="1656603"/>
              <a:ext cx="890516"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rgbClr val="595959"/>
                  </a:solidFill>
                  <a:latin typeface="Calibri"/>
                  <a:ea typeface="Calibri"/>
                  <a:cs typeface="Calibri"/>
                  <a:sym typeface="Calibri"/>
                </a:rPr>
                <a:t>02</a:t>
              </a:r>
              <a:endParaRPr b="1" sz="3600">
                <a:solidFill>
                  <a:srgbClr val="595959"/>
                </a:solidFill>
                <a:latin typeface="Calibri"/>
                <a:ea typeface="Calibri"/>
                <a:cs typeface="Calibri"/>
                <a:sym typeface="Calibri"/>
              </a:endParaRPr>
            </a:p>
          </p:txBody>
        </p:sp>
        <p:sp>
          <p:nvSpPr>
            <p:cNvPr id="343" name="Google Shape;343;p22"/>
            <p:cNvSpPr/>
            <p:nvPr/>
          </p:nvSpPr>
          <p:spPr>
            <a:xfrm>
              <a:off x="5374832" y="3282573"/>
              <a:ext cx="381167" cy="447622"/>
            </a:xfrm>
            <a:custGeom>
              <a:rect b="b" l="l" r="r" t="t"/>
              <a:pathLst>
                <a:path extrusionOk="0" h="748" w="641">
                  <a:moveTo>
                    <a:pt x="90" y="424"/>
                  </a:moveTo>
                  <a:cubicBezTo>
                    <a:pt x="114" y="424"/>
                    <a:pt x="137" y="424"/>
                    <a:pt x="158" y="424"/>
                  </a:cubicBezTo>
                  <a:cubicBezTo>
                    <a:pt x="178" y="425"/>
                    <a:pt x="194" y="421"/>
                    <a:pt x="205" y="408"/>
                  </a:cubicBezTo>
                  <a:lnTo>
                    <a:pt x="291" y="588"/>
                  </a:lnTo>
                  <a:lnTo>
                    <a:pt x="312" y="475"/>
                  </a:lnTo>
                  <a:lnTo>
                    <a:pt x="297" y="468"/>
                  </a:lnTo>
                  <a:lnTo>
                    <a:pt x="298" y="452"/>
                  </a:lnTo>
                  <a:lnTo>
                    <a:pt x="360" y="452"/>
                  </a:lnTo>
                  <a:lnTo>
                    <a:pt x="360" y="468"/>
                  </a:lnTo>
                  <a:lnTo>
                    <a:pt x="346" y="475"/>
                  </a:lnTo>
                  <a:lnTo>
                    <a:pt x="365" y="583"/>
                  </a:lnTo>
                  <a:lnTo>
                    <a:pt x="439" y="415"/>
                  </a:lnTo>
                  <a:cubicBezTo>
                    <a:pt x="450" y="420"/>
                    <a:pt x="464" y="422"/>
                    <a:pt x="482" y="420"/>
                  </a:cubicBezTo>
                  <a:cubicBezTo>
                    <a:pt x="502" y="420"/>
                    <a:pt x="523" y="420"/>
                    <a:pt x="545" y="420"/>
                  </a:cubicBezTo>
                  <a:cubicBezTo>
                    <a:pt x="604" y="475"/>
                    <a:pt x="641" y="606"/>
                    <a:pt x="632" y="691"/>
                  </a:cubicBezTo>
                  <a:cubicBezTo>
                    <a:pt x="614" y="704"/>
                    <a:pt x="583" y="714"/>
                    <a:pt x="544" y="722"/>
                  </a:cubicBezTo>
                  <a:lnTo>
                    <a:pt x="532" y="681"/>
                  </a:lnTo>
                  <a:lnTo>
                    <a:pt x="504" y="729"/>
                  </a:lnTo>
                  <a:cubicBezTo>
                    <a:pt x="390" y="746"/>
                    <a:pt x="233" y="748"/>
                    <a:pt x="123" y="731"/>
                  </a:cubicBezTo>
                  <a:lnTo>
                    <a:pt x="94" y="681"/>
                  </a:lnTo>
                  <a:lnTo>
                    <a:pt x="81" y="724"/>
                  </a:lnTo>
                  <a:cubicBezTo>
                    <a:pt x="43" y="716"/>
                    <a:pt x="14" y="705"/>
                    <a:pt x="0" y="691"/>
                  </a:cubicBezTo>
                  <a:cubicBezTo>
                    <a:pt x="1" y="616"/>
                    <a:pt x="15" y="489"/>
                    <a:pt x="90" y="424"/>
                  </a:cubicBezTo>
                  <a:close/>
                  <a:moveTo>
                    <a:pt x="185" y="289"/>
                  </a:moveTo>
                  <a:lnTo>
                    <a:pt x="185" y="289"/>
                  </a:lnTo>
                  <a:cubicBezTo>
                    <a:pt x="175" y="284"/>
                    <a:pt x="168" y="275"/>
                    <a:pt x="163" y="264"/>
                  </a:cubicBezTo>
                  <a:cubicBezTo>
                    <a:pt x="157" y="251"/>
                    <a:pt x="155" y="234"/>
                    <a:pt x="155" y="214"/>
                  </a:cubicBezTo>
                  <a:lnTo>
                    <a:pt x="155" y="207"/>
                  </a:lnTo>
                  <a:lnTo>
                    <a:pt x="160" y="204"/>
                  </a:lnTo>
                  <a:cubicBezTo>
                    <a:pt x="162" y="203"/>
                    <a:pt x="163" y="202"/>
                    <a:pt x="164" y="202"/>
                  </a:cubicBezTo>
                  <a:cubicBezTo>
                    <a:pt x="152" y="117"/>
                    <a:pt x="162" y="78"/>
                    <a:pt x="199" y="47"/>
                  </a:cubicBezTo>
                  <a:cubicBezTo>
                    <a:pt x="256" y="0"/>
                    <a:pt x="365" y="0"/>
                    <a:pt x="423" y="43"/>
                  </a:cubicBezTo>
                  <a:cubicBezTo>
                    <a:pt x="463" y="72"/>
                    <a:pt x="477" y="123"/>
                    <a:pt x="466" y="200"/>
                  </a:cubicBezTo>
                  <a:cubicBezTo>
                    <a:pt x="468" y="201"/>
                    <a:pt x="470" y="202"/>
                    <a:pt x="472" y="204"/>
                  </a:cubicBezTo>
                  <a:lnTo>
                    <a:pt x="478" y="207"/>
                  </a:lnTo>
                  <a:lnTo>
                    <a:pt x="478" y="214"/>
                  </a:lnTo>
                  <a:cubicBezTo>
                    <a:pt x="478" y="233"/>
                    <a:pt x="476" y="250"/>
                    <a:pt x="471" y="263"/>
                  </a:cubicBezTo>
                  <a:cubicBezTo>
                    <a:pt x="466" y="275"/>
                    <a:pt x="459" y="283"/>
                    <a:pt x="449" y="288"/>
                  </a:cubicBezTo>
                  <a:cubicBezTo>
                    <a:pt x="434" y="338"/>
                    <a:pt x="381" y="392"/>
                    <a:pt x="328" y="397"/>
                  </a:cubicBezTo>
                  <a:cubicBezTo>
                    <a:pt x="319" y="398"/>
                    <a:pt x="308" y="398"/>
                    <a:pt x="299" y="395"/>
                  </a:cubicBezTo>
                  <a:cubicBezTo>
                    <a:pt x="241" y="374"/>
                    <a:pt x="203" y="350"/>
                    <a:pt x="185" y="289"/>
                  </a:cubicBezTo>
                  <a:close/>
                </a:path>
              </a:pathLst>
            </a:custGeom>
            <a:solidFill>
              <a:srgbClr val="FEFEF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44" name="Google Shape;344;p22"/>
          <p:cNvGrpSpPr/>
          <p:nvPr/>
        </p:nvGrpSpPr>
        <p:grpSpPr>
          <a:xfrm>
            <a:off x="4010242" y="1573005"/>
            <a:ext cx="1833304" cy="4519470"/>
            <a:chOff x="4010242" y="1573005"/>
            <a:chExt cx="1833304" cy="4519470"/>
          </a:xfrm>
        </p:grpSpPr>
        <p:sp>
          <p:nvSpPr>
            <p:cNvPr id="345" name="Google Shape;345;p22"/>
            <p:cNvSpPr/>
            <p:nvPr/>
          </p:nvSpPr>
          <p:spPr>
            <a:xfrm>
              <a:off x="4135252" y="1573005"/>
              <a:ext cx="808643" cy="982657"/>
            </a:xfrm>
            <a:prstGeom prst="roundRect">
              <a:avLst>
                <a:gd fmla="val 16667"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6" name="Google Shape;346;p22"/>
            <p:cNvSpPr/>
            <p:nvPr/>
          </p:nvSpPr>
          <p:spPr>
            <a:xfrm>
              <a:off x="4010242" y="2137076"/>
              <a:ext cx="1833304" cy="3955399"/>
            </a:xfrm>
            <a:custGeom>
              <a:rect b="b" l="l" r="r" t="t"/>
              <a:pathLst>
                <a:path extrusionOk="0" h="3680652" w="1705960">
                  <a:moveTo>
                    <a:pt x="105" y="0"/>
                  </a:moveTo>
                  <a:lnTo>
                    <a:pt x="144711" y="0"/>
                  </a:lnTo>
                  <a:lnTo>
                    <a:pt x="141315" y="33682"/>
                  </a:lnTo>
                  <a:cubicBezTo>
                    <a:pt x="141315" y="211686"/>
                    <a:pt x="285616" y="355987"/>
                    <a:pt x="463620" y="355987"/>
                  </a:cubicBezTo>
                  <a:cubicBezTo>
                    <a:pt x="641624" y="355987"/>
                    <a:pt x="785925" y="211686"/>
                    <a:pt x="785925" y="33682"/>
                  </a:cubicBezTo>
                  <a:lnTo>
                    <a:pt x="782530" y="0"/>
                  </a:lnTo>
                  <a:lnTo>
                    <a:pt x="975977" y="0"/>
                  </a:lnTo>
                  <a:lnTo>
                    <a:pt x="981500" y="2065164"/>
                  </a:lnTo>
                  <a:cubicBezTo>
                    <a:pt x="984062" y="2190670"/>
                    <a:pt x="1007834" y="2256544"/>
                    <a:pt x="1071868" y="2312894"/>
                  </a:cubicBezTo>
                  <a:lnTo>
                    <a:pt x="1567648" y="2681727"/>
                  </a:lnTo>
                  <a:cubicBezTo>
                    <a:pt x="1636055" y="2734941"/>
                    <a:pt x="1700000" y="2801535"/>
                    <a:pt x="1705960" y="2881512"/>
                  </a:cubicBezTo>
                  <a:lnTo>
                    <a:pt x="1705960" y="3588443"/>
                  </a:lnTo>
                  <a:lnTo>
                    <a:pt x="1636804" y="3680652"/>
                  </a:lnTo>
                  <a:lnTo>
                    <a:pt x="1590700" y="3596127"/>
                  </a:lnTo>
                  <a:lnTo>
                    <a:pt x="1590700" y="2919932"/>
                  </a:lnTo>
                  <a:cubicBezTo>
                    <a:pt x="1582178" y="2847640"/>
                    <a:pt x="1524592" y="2775348"/>
                    <a:pt x="1444703" y="2743200"/>
                  </a:cubicBezTo>
                  <a:lnTo>
                    <a:pt x="176838" y="2320578"/>
                  </a:lnTo>
                  <a:cubicBezTo>
                    <a:pt x="41086" y="2251421"/>
                    <a:pt x="-2456" y="2205317"/>
                    <a:pt x="105" y="2043952"/>
                  </a:cubicBezTo>
                  <a:lnTo>
                    <a:pt x="105" y="0"/>
                  </a:lnTo>
                  <a:close/>
                </a:path>
              </a:pathLst>
            </a:custGeom>
            <a:solidFill>
              <a:srgbClr val="D00000"/>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7" name="Google Shape;347;p22"/>
            <p:cNvSpPr/>
            <p:nvPr/>
          </p:nvSpPr>
          <p:spPr>
            <a:xfrm>
              <a:off x="4077886" y="1656603"/>
              <a:ext cx="890516"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rgbClr val="595959"/>
                  </a:solidFill>
                  <a:latin typeface="Calibri"/>
                  <a:ea typeface="Calibri"/>
                  <a:cs typeface="Calibri"/>
                  <a:sym typeface="Calibri"/>
                </a:rPr>
                <a:t>01</a:t>
              </a:r>
              <a:endParaRPr b="1" sz="3600">
                <a:solidFill>
                  <a:srgbClr val="595959"/>
                </a:solidFill>
                <a:latin typeface="Calibri"/>
                <a:ea typeface="Calibri"/>
                <a:cs typeface="Calibri"/>
                <a:sym typeface="Calibri"/>
              </a:endParaRPr>
            </a:p>
          </p:txBody>
        </p:sp>
        <p:sp>
          <p:nvSpPr>
            <p:cNvPr id="348" name="Google Shape;348;p22"/>
            <p:cNvSpPr/>
            <p:nvPr/>
          </p:nvSpPr>
          <p:spPr>
            <a:xfrm>
              <a:off x="4324666" y="3379389"/>
              <a:ext cx="354981" cy="372954"/>
            </a:xfrm>
            <a:custGeom>
              <a:rect b="b" l="l" r="r" t="t"/>
              <a:pathLst>
                <a:path extrusionOk="0" h="609" w="577">
                  <a:moveTo>
                    <a:pt x="139" y="87"/>
                  </a:moveTo>
                  <a:lnTo>
                    <a:pt x="27" y="87"/>
                  </a:lnTo>
                  <a:lnTo>
                    <a:pt x="27" y="48"/>
                  </a:lnTo>
                  <a:lnTo>
                    <a:pt x="139" y="48"/>
                  </a:lnTo>
                  <a:lnTo>
                    <a:pt x="139" y="87"/>
                  </a:lnTo>
                  <a:close/>
                  <a:moveTo>
                    <a:pt x="139" y="179"/>
                  </a:moveTo>
                  <a:lnTo>
                    <a:pt x="27" y="179"/>
                  </a:lnTo>
                  <a:lnTo>
                    <a:pt x="27" y="140"/>
                  </a:lnTo>
                  <a:lnTo>
                    <a:pt x="139" y="140"/>
                  </a:lnTo>
                  <a:lnTo>
                    <a:pt x="139" y="179"/>
                  </a:lnTo>
                  <a:close/>
                  <a:moveTo>
                    <a:pt x="139" y="271"/>
                  </a:moveTo>
                  <a:lnTo>
                    <a:pt x="27" y="271"/>
                  </a:lnTo>
                  <a:lnTo>
                    <a:pt x="27" y="232"/>
                  </a:lnTo>
                  <a:lnTo>
                    <a:pt x="139" y="232"/>
                  </a:lnTo>
                  <a:lnTo>
                    <a:pt x="139" y="271"/>
                  </a:lnTo>
                  <a:close/>
                  <a:moveTo>
                    <a:pt x="0" y="609"/>
                  </a:moveTo>
                  <a:lnTo>
                    <a:pt x="166" y="609"/>
                  </a:lnTo>
                  <a:lnTo>
                    <a:pt x="166" y="0"/>
                  </a:lnTo>
                  <a:lnTo>
                    <a:pt x="0" y="0"/>
                  </a:lnTo>
                  <a:lnTo>
                    <a:pt x="0" y="609"/>
                  </a:lnTo>
                  <a:close/>
                  <a:moveTo>
                    <a:pt x="344" y="87"/>
                  </a:moveTo>
                  <a:lnTo>
                    <a:pt x="232" y="87"/>
                  </a:lnTo>
                  <a:lnTo>
                    <a:pt x="232" y="48"/>
                  </a:lnTo>
                  <a:lnTo>
                    <a:pt x="344" y="48"/>
                  </a:lnTo>
                  <a:lnTo>
                    <a:pt x="344" y="87"/>
                  </a:lnTo>
                  <a:close/>
                  <a:moveTo>
                    <a:pt x="344" y="179"/>
                  </a:moveTo>
                  <a:lnTo>
                    <a:pt x="232" y="179"/>
                  </a:lnTo>
                  <a:lnTo>
                    <a:pt x="232" y="140"/>
                  </a:lnTo>
                  <a:lnTo>
                    <a:pt x="344" y="140"/>
                  </a:lnTo>
                  <a:lnTo>
                    <a:pt x="344" y="179"/>
                  </a:lnTo>
                  <a:close/>
                  <a:moveTo>
                    <a:pt x="344" y="271"/>
                  </a:moveTo>
                  <a:lnTo>
                    <a:pt x="232" y="271"/>
                  </a:lnTo>
                  <a:lnTo>
                    <a:pt x="232" y="232"/>
                  </a:lnTo>
                  <a:lnTo>
                    <a:pt x="344" y="232"/>
                  </a:lnTo>
                  <a:lnTo>
                    <a:pt x="344" y="271"/>
                  </a:lnTo>
                  <a:close/>
                  <a:moveTo>
                    <a:pt x="205" y="609"/>
                  </a:moveTo>
                  <a:lnTo>
                    <a:pt x="371" y="609"/>
                  </a:lnTo>
                  <a:lnTo>
                    <a:pt x="371" y="0"/>
                  </a:lnTo>
                  <a:lnTo>
                    <a:pt x="205" y="0"/>
                  </a:lnTo>
                  <a:lnTo>
                    <a:pt x="205" y="609"/>
                  </a:lnTo>
                  <a:close/>
                  <a:moveTo>
                    <a:pt x="549" y="87"/>
                  </a:moveTo>
                  <a:lnTo>
                    <a:pt x="437" y="87"/>
                  </a:lnTo>
                  <a:lnTo>
                    <a:pt x="437" y="48"/>
                  </a:lnTo>
                  <a:lnTo>
                    <a:pt x="549" y="48"/>
                  </a:lnTo>
                  <a:lnTo>
                    <a:pt x="549" y="87"/>
                  </a:lnTo>
                  <a:close/>
                  <a:moveTo>
                    <a:pt x="549" y="179"/>
                  </a:moveTo>
                  <a:lnTo>
                    <a:pt x="437" y="179"/>
                  </a:lnTo>
                  <a:lnTo>
                    <a:pt x="437" y="140"/>
                  </a:lnTo>
                  <a:lnTo>
                    <a:pt x="549" y="140"/>
                  </a:lnTo>
                  <a:lnTo>
                    <a:pt x="549" y="179"/>
                  </a:lnTo>
                  <a:close/>
                  <a:moveTo>
                    <a:pt x="549" y="271"/>
                  </a:moveTo>
                  <a:lnTo>
                    <a:pt x="437" y="271"/>
                  </a:lnTo>
                  <a:lnTo>
                    <a:pt x="437" y="232"/>
                  </a:lnTo>
                  <a:lnTo>
                    <a:pt x="549" y="232"/>
                  </a:lnTo>
                  <a:lnTo>
                    <a:pt x="549" y="271"/>
                  </a:lnTo>
                  <a:close/>
                  <a:moveTo>
                    <a:pt x="410" y="609"/>
                  </a:moveTo>
                  <a:lnTo>
                    <a:pt x="577" y="609"/>
                  </a:lnTo>
                  <a:lnTo>
                    <a:pt x="577" y="0"/>
                  </a:lnTo>
                  <a:lnTo>
                    <a:pt x="410" y="0"/>
                  </a:lnTo>
                  <a:lnTo>
                    <a:pt x="410" y="60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349" name="Google Shape;349;p22"/>
          <p:cNvGrpSpPr/>
          <p:nvPr/>
        </p:nvGrpSpPr>
        <p:grpSpPr>
          <a:xfrm>
            <a:off x="6306652" y="1573005"/>
            <a:ext cx="1833304" cy="4519470"/>
            <a:chOff x="6306652" y="1573005"/>
            <a:chExt cx="1833304" cy="4519470"/>
          </a:xfrm>
        </p:grpSpPr>
        <p:sp>
          <p:nvSpPr>
            <p:cNvPr id="350" name="Google Shape;350;p22"/>
            <p:cNvSpPr/>
            <p:nvPr/>
          </p:nvSpPr>
          <p:spPr>
            <a:xfrm>
              <a:off x="7228230" y="1573005"/>
              <a:ext cx="808643" cy="982657"/>
            </a:xfrm>
            <a:prstGeom prst="roundRect">
              <a:avLst>
                <a:gd fmla="val 16667"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1" name="Google Shape;351;p22"/>
            <p:cNvSpPr/>
            <p:nvPr/>
          </p:nvSpPr>
          <p:spPr>
            <a:xfrm>
              <a:off x="6306652" y="2137076"/>
              <a:ext cx="1833304" cy="3955399"/>
            </a:xfrm>
            <a:custGeom>
              <a:rect b="b" l="l" r="r" t="t"/>
              <a:pathLst>
                <a:path extrusionOk="0" h="3680652" w="1705960">
                  <a:moveTo>
                    <a:pt x="729983" y="0"/>
                  </a:moveTo>
                  <a:lnTo>
                    <a:pt x="939633" y="0"/>
                  </a:lnTo>
                  <a:lnTo>
                    <a:pt x="936237" y="33682"/>
                  </a:lnTo>
                  <a:cubicBezTo>
                    <a:pt x="936237" y="211686"/>
                    <a:pt x="1080538" y="355987"/>
                    <a:pt x="1258542" y="355987"/>
                  </a:cubicBezTo>
                  <a:cubicBezTo>
                    <a:pt x="1436546" y="355987"/>
                    <a:pt x="1580847" y="211686"/>
                    <a:pt x="1580847" y="33682"/>
                  </a:cubicBezTo>
                  <a:lnTo>
                    <a:pt x="1577452" y="0"/>
                  </a:lnTo>
                  <a:lnTo>
                    <a:pt x="1705855" y="0"/>
                  </a:lnTo>
                  <a:lnTo>
                    <a:pt x="1705855" y="2043952"/>
                  </a:lnTo>
                  <a:cubicBezTo>
                    <a:pt x="1708416" y="2205317"/>
                    <a:pt x="1664874" y="2251421"/>
                    <a:pt x="1529122" y="2320578"/>
                  </a:cubicBezTo>
                  <a:lnTo>
                    <a:pt x="261257" y="2743200"/>
                  </a:lnTo>
                  <a:cubicBezTo>
                    <a:pt x="181368" y="2775348"/>
                    <a:pt x="123782" y="2847640"/>
                    <a:pt x="115260" y="2919932"/>
                  </a:cubicBezTo>
                  <a:lnTo>
                    <a:pt x="115260" y="3596127"/>
                  </a:lnTo>
                  <a:lnTo>
                    <a:pt x="69156" y="3680652"/>
                  </a:lnTo>
                  <a:lnTo>
                    <a:pt x="0" y="3588443"/>
                  </a:lnTo>
                  <a:lnTo>
                    <a:pt x="0" y="2881512"/>
                  </a:lnTo>
                  <a:cubicBezTo>
                    <a:pt x="5960" y="2801535"/>
                    <a:pt x="69905" y="2734941"/>
                    <a:pt x="138312" y="2681727"/>
                  </a:cubicBezTo>
                  <a:lnTo>
                    <a:pt x="634092" y="2312894"/>
                  </a:lnTo>
                  <a:cubicBezTo>
                    <a:pt x="698126" y="2256544"/>
                    <a:pt x="721898" y="2190670"/>
                    <a:pt x="724460" y="2065164"/>
                  </a:cubicBezTo>
                  <a:lnTo>
                    <a:pt x="729983" y="0"/>
                  </a:lnTo>
                  <a:close/>
                </a:path>
              </a:pathLst>
            </a:cu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2" name="Google Shape;352;p22"/>
            <p:cNvSpPr/>
            <p:nvPr/>
          </p:nvSpPr>
          <p:spPr>
            <a:xfrm>
              <a:off x="7193673" y="1651821"/>
              <a:ext cx="890516"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rgbClr val="595959"/>
                  </a:solidFill>
                  <a:latin typeface="Calibri"/>
                  <a:ea typeface="Calibri"/>
                  <a:cs typeface="Calibri"/>
                  <a:sym typeface="Calibri"/>
                </a:rPr>
                <a:t>04</a:t>
              </a:r>
              <a:endParaRPr b="1" sz="3600">
                <a:solidFill>
                  <a:srgbClr val="595959"/>
                </a:solidFill>
                <a:latin typeface="Calibri"/>
                <a:ea typeface="Calibri"/>
                <a:cs typeface="Calibri"/>
                <a:sym typeface="Calibri"/>
              </a:endParaRPr>
            </a:p>
          </p:txBody>
        </p:sp>
        <p:sp>
          <p:nvSpPr>
            <p:cNvPr id="353" name="Google Shape;353;p22"/>
            <p:cNvSpPr/>
            <p:nvPr/>
          </p:nvSpPr>
          <p:spPr>
            <a:xfrm>
              <a:off x="7470551" y="3282573"/>
              <a:ext cx="415363" cy="390096"/>
            </a:xfrm>
            <a:custGeom>
              <a:rect b="b" l="l" r="r" t="t"/>
              <a:pathLst>
                <a:path extrusionOk="0" h="603" w="643">
                  <a:moveTo>
                    <a:pt x="51" y="448"/>
                  </a:moveTo>
                  <a:cubicBezTo>
                    <a:pt x="83" y="445"/>
                    <a:pt x="115" y="443"/>
                    <a:pt x="147" y="442"/>
                  </a:cubicBezTo>
                  <a:cubicBezTo>
                    <a:pt x="127" y="440"/>
                    <a:pt x="108" y="439"/>
                    <a:pt x="88" y="436"/>
                  </a:cubicBezTo>
                  <a:cubicBezTo>
                    <a:pt x="72" y="435"/>
                    <a:pt x="59" y="423"/>
                    <a:pt x="59" y="407"/>
                  </a:cubicBezTo>
                  <a:cubicBezTo>
                    <a:pt x="59" y="383"/>
                    <a:pt x="59" y="359"/>
                    <a:pt x="59" y="335"/>
                  </a:cubicBezTo>
                  <a:cubicBezTo>
                    <a:pt x="59" y="318"/>
                    <a:pt x="72" y="306"/>
                    <a:pt x="88" y="305"/>
                  </a:cubicBezTo>
                  <a:cubicBezTo>
                    <a:pt x="148" y="299"/>
                    <a:pt x="207" y="297"/>
                    <a:pt x="267" y="298"/>
                  </a:cubicBezTo>
                  <a:cubicBezTo>
                    <a:pt x="245" y="333"/>
                    <a:pt x="233" y="373"/>
                    <a:pt x="233" y="417"/>
                  </a:cubicBezTo>
                  <a:cubicBezTo>
                    <a:pt x="233" y="479"/>
                    <a:pt x="258" y="535"/>
                    <a:pt x="299" y="575"/>
                  </a:cubicBezTo>
                  <a:cubicBezTo>
                    <a:pt x="301" y="578"/>
                    <a:pt x="304" y="581"/>
                    <a:pt x="306" y="583"/>
                  </a:cubicBezTo>
                  <a:cubicBezTo>
                    <a:pt x="221" y="590"/>
                    <a:pt x="136" y="588"/>
                    <a:pt x="51" y="579"/>
                  </a:cubicBezTo>
                  <a:cubicBezTo>
                    <a:pt x="35" y="578"/>
                    <a:pt x="21" y="566"/>
                    <a:pt x="21" y="549"/>
                  </a:cubicBezTo>
                  <a:cubicBezTo>
                    <a:pt x="21" y="526"/>
                    <a:pt x="21" y="501"/>
                    <a:pt x="21" y="477"/>
                  </a:cubicBezTo>
                  <a:cubicBezTo>
                    <a:pt x="21" y="461"/>
                    <a:pt x="35" y="449"/>
                    <a:pt x="51" y="448"/>
                  </a:cubicBezTo>
                  <a:close/>
                  <a:moveTo>
                    <a:pt x="442" y="265"/>
                  </a:moveTo>
                  <a:lnTo>
                    <a:pt x="442" y="265"/>
                  </a:lnTo>
                  <a:cubicBezTo>
                    <a:pt x="454" y="263"/>
                    <a:pt x="467" y="262"/>
                    <a:pt x="479" y="265"/>
                  </a:cubicBezTo>
                  <a:cubicBezTo>
                    <a:pt x="478" y="271"/>
                    <a:pt x="478" y="278"/>
                    <a:pt x="477" y="284"/>
                  </a:cubicBezTo>
                  <a:cubicBezTo>
                    <a:pt x="466" y="283"/>
                    <a:pt x="455" y="283"/>
                    <a:pt x="444" y="284"/>
                  </a:cubicBezTo>
                  <a:cubicBezTo>
                    <a:pt x="443" y="278"/>
                    <a:pt x="443" y="271"/>
                    <a:pt x="442" y="265"/>
                  </a:cubicBezTo>
                  <a:close/>
                  <a:moveTo>
                    <a:pt x="510" y="384"/>
                  </a:moveTo>
                  <a:lnTo>
                    <a:pt x="510" y="384"/>
                  </a:lnTo>
                  <a:lnTo>
                    <a:pt x="467" y="384"/>
                  </a:lnTo>
                  <a:lnTo>
                    <a:pt x="467" y="377"/>
                  </a:lnTo>
                  <a:cubicBezTo>
                    <a:pt x="467" y="369"/>
                    <a:pt x="466" y="364"/>
                    <a:pt x="465" y="362"/>
                  </a:cubicBezTo>
                  <a:cubicBezTo>
                    <a:pt x="464" y="360"/>
                    <a:pt x="462" y="359"/>
                    <a:pt x="459" y="359"/>
                  </a:cubicBezTo>
                  <a:cubicBezTo>
                    <a:pt x="456" y="359"/>
                    <a:pt x="454" y="359"/>
                    <a:pt x="453" y="362"/>
                  </a:cubicBezTo>
                  <a:cubicBezTo>
                    <a:pt x="452" y="364"/>
                    <a:pt x="451" y="367"/>
                    <a:pt x="451" y="371"/>
                  </a:cubicBezTo>
                  <a:cubicBezTo>
                    <a:pt x="451" y="377"/>
                    <a:pt x="452" y="382"/>
                    <a:pt x="455" y="385"/>
                  </a:cubicBezTo>
                  <a:cubicBezTo>
                    <a:pt x="458" y="388"/>
                    <a:pt x="466" y="393"/>
                    <a:pt x="478" y="401"/>
                  </a:cubicBezTo>
                  <a:cubicBezTo>
                    <a:pt x="489" y="407"/>
                    <a:pt x="497" y="413"/>
                    <a:pt x="501" y="416"/>
                  </a:cubicBezTo>
                  <a:cubicBezTo>
                    <a:pt x="505" y="420"/>
                    <a:pt x="508" y="425"/>
                    <a:pt x="511" y="431"/>
                  </a:cubicBezTo>
                  <a:cubicBezTo>
                    <a:pt x="514" y="437"/>
                    <a:pt x="515" y="445"/>
                    <a:pt x="515" y="455"/>
                  </a:cubicBezTo>
                  <a:cubicBezTo>
                    <a:pt x="515" y="471"/>
                    <a:pt x="512" y="483"/>
                    <a:pt x="504" y="491"/>
                  </a:cubicBezTo>
                  <a:cubicBezTo>
                    <a:pt x="497" y="500"/>
                    <a:pt x="485" y="506"/>
                    <a:pt x="471" y="508"/>
                  </a:cubicBezTo>
                  <a:lnTo>
                    <a:pt x="471" y="524"/>
                  </a:lnTo>
                  <a:lnTo>
                    <a:pt x="451" y="524"/>
                  </a:lnTo>
                  <a:lnTo>
                    <a:pt x="451" y="507"/>
                  </a:lnTo>
                  <a:cubicBezTo>
                    <a:pt x="439" y="506"/>
                    <a:pt x="429" y="502"/>
                    <a:pt x="420" y="494"/>
                  </a:cubicBezTo>
                  <a:cubicBezTo>
                    <a:pt x="412" y="486"/>
                    <a:pt x="407" y="473"/>
                    <a:pt x="407" y="453"/>
                  </a:cubicBezTo>
                  <a:lnTo>
                    <a:pt x="407" y="445"/>
                  </a:lnTo>
                  <a:lnTo>
                    <a:pt x="451" y="445"/>
                  </a:lnTo>
                  <a:lnTo>
                    <a:pt x="451" y="456"/>
                  </a:lnTo>
                  <a:cubicBezTo>
                    <a:pt x="451" y="467"/>
                    <a:pt x="451" y="474"/>
                    <a:pt x="452" y="477"/>
                  </a:cubicBezTo>
                  <a:cubicBezTo>
                    <a:pt x="453" y="480"/>
                    <a:pt x="455" y="481"/>
                    <a:pt x="458" y="481"/>
                  </a:cubicBezTo>
                  <a:cubicBezTo>
                    <a:pt x="461" y="481"/>
                    <a:pt x="464" y="480"/>
                    <a:pt x="465" y="478"/>
                  </a:cubicBezTo>
                  <a:cubicBezTo>
                    <a:pt x="466" y="476"/>
                    <a:pt x="467" y="473"/>
                    <a:pt x="467" y="470"/>
                  </a:cubicBezTo>
                  <a:cubicBezTo>
                    <a:pt x="467" y="460"/>
                    <a:pt x="466" y="453"/>
                    <a:pt x="465" y="449"/>
                  </a:cubicBezTo>
                  <a:cubicBezTo>
                    <a:pt x="464" y="445"/>
                    <a:pt x="459" y="440"/>
                    <a:pt x="451" y="435"/>
                  </a:cubicBezTo>
                  <a:cubicBezTo>
                    <a:pt x="438" y="427"/>
                    <a:pt x="429" y="421"/>
                    <a:pt x="424" y="417"/>
                  </a:cubicBezTo>
                  <a:cubicBezTo>
                    <a:pt x="420" y="413"/>
                    <a:pt x="415" y="408"/>
                    <a:pt x="412" y="401"/>
                  </a:cubicBezTo>
                  <a:cubicBezTo>
                    <a:pt x="408" y="393"/>
                    <a:pt x="407" y="385"/>
                    <a:pt x="407" y="377"/>
                  </a:cubicBezTo>
                  <a:cubicBezTo>
                    <a:pt x="407" y="364"/>
                    <a:pt x="410" y="354"/>
                    <a:pt x="418" y="346"/>
                  </a:cubicBezTo>
                  <a:cubicBezTo>
                    <a:pt x="425" y="339"/>
                    <a:pt x="436" y="334"/>
                    <a:pt x="451" y="333"/>
                  </a:cubicBezTo>
                  <a:lnTo>
                    <a:pt x="451" y="319"/>
                  </a:lnTo>
                  <a:lnTo>
                    <a:pt x="471" y="319"/>
                  </a:lnTo>
                  <a:lnTo>
                    <a:pt x="471" y="333"/>
                  </a:lnTo>
                  <a:cubicBezTo>
                    <a:pt x="484" y="334"/>
                    <a:pt x="494" y="339"/>
                    <a:pt x="501" y="346"/>
                  </a:cubicBezTo>
                  <a:cubicBezTo>
                    <a:pt x="507" y="353"/>
                    <a:pt x="511" y="363"/>
                    <a:pt x="511" y="376"/>
                  </a:cubicBezTo>
                  <a:cubicBezTo>
                    <a:pt x="511" y="378"/>
                    <a:pt x="510" y="381"/>
                    <a:pt x="510" y="384"/>
                  </a:cubicBezTo>
                  <a:close/>
                  <a:moveTo>
                    <a:pt x="411" y="271"/>
                  </a:moveTo>
                  <a:lnTo>
                    <a:pt x="411" y="271"/>
                  </a:lnTo>
                  <a:lnTo>
                    <a:pt x="410" y="271"/>
                  </a:lnTo>
                  <a:lnTo>
                    <a:pt x="409" y="271"/>
                  </a:lnTo>
                  <a:lnTo>
                    <a:pt x="408" y="272"/>
                  </a:lnTo>
                  <a:lnTo>
                    <a:pt x="407" y="272"/>
                  </a:lnTo>
                  <a:lnTo>
                    <a:pt x="406" y="272"/>
                  </a:lnTo>
                  <a:lnTo>
                    <a:pt x="405" y="273"/>
                  </a:lnTo>
                  <a:lnTo>
                    <a:pt x="405" y="273"/>
                  </a:lnTo>
                  <a:lnTo>
                    <a:pt x="404" y="273"/>
                  </a:lnTo>
                  <a:lnTo>
                    <a:pt x="403" y="274"/>
                  </a:lnTo>
                  <a:lnTo>
                    <a:pt x="402" y="274"/>
                  </a:lnTo>
                  <a:lnTo>
                    <a:pt x="401" y="274"/>
                  </a:lnTo>
                  <a:lnTo>
                    <a:pt x="400" y="275"/>
                  </a:lnTo>
                  <a:lnTo>
                    <a:pt x="399" y="275"/>
                  </a:lnTo>
                  <a:lnTo>
                    <a:pt x="398" y="275"/>
                  </a:lnTo>
                  <a:lnTo>
                    <a:pt x="398" y="276"/>
                  </a:lnTo>
                  <a:lnTo>
                    <a:pt x="397" y="276"/>
                  </a:lnTo>
                  <a:lnTo>
                    <a:pt x="396" y="277"/>
                  </a:lnTo>
                  <a:lnTo>
                    <a:pt x="395" y="277"/>
                  </a:lnTo>
                  <a:lnTo>
                    <a:pt x="394" y="277"/>
                  </a:lnTo>
                  <a:lnTo>
                    <a:pt x="393" y="278"/>
                  </a:lnTo>
                  <a:lnTo>
                    <a:pt x="393" y="278"/>
                  </a:lnTo>
                  <a:lnTo>
                    <a:pt x="401" y="294"/>
                  </a:lnTo>
                  <a:lnTo>
                    <a:pt x="401" y="294"/>
                  </a:lnTo>
                  <a:lnTo>
                    <a:pt x="401" y="293"/>
                  </a:lnTo>
                  <a:lnTo>
                    <a:pt x="402" y="293"/>
                  </a:lnTo>
                  <a:lnTo>
                    <a:pt x="403" y="293"/>
                  </a:lnTo>
                  <a:lnTo>
                    <a:pt x="404" y="292"/>
                  </a:lnTo>
                  <a:lnTo>
                    <a:pt x="404" y="292"/>
                  </a:lnTo>
                  <a:lnTo>
                    <a:pt x="405" y="292"/>
                  </a:lnTo>
                  <a:lnTo>
                    <a:pt x="406" y="291"/>
                  </a:lnTo>
                  <a:lnTo>
                    <a:pt x="407" y="291"/>
                  </a:lnTo>
                  <a:lnTo>
                    <a:pt x="407" y="291"/>
                  </a:lnTo>
                  <a:lnTo>
                    <a:pt x="408" y="290"/>
                  </a:lnTo>
                  <a:lnTo>
                    <a:pt x="409" y="290"/>
                  </a:lnTo>
                  <a:lnTo>
                    <a:pt x="410" y="290"/>
                  </a:lnTo>
                  <a:lnTo>
                    <a:pt x="411" y="290"/>
                  </a:lnTo>
                  <a:lnTo>
                    <a:pt x="411" y="289"/>
                  </a:lnTo>
                  <a:lnTo>
                    <a:pt x="412" y="289"/>
                  </a:lnTo>
                  <a:lnTo>
                    <a:pt x="413" y="289"/>
                  </a:lnTo>
                  <a:lnTo>
                    <a:pt x="414" y="288"/>
                  </a:lnTo>
                  <a:lnTo>
                    <a:pt x="414" y="288"/>
                  </a:lnTo>
                  <a:lnTo>
                    <a:pt x="415" y="288"/>
                  </a:lnTo>
                  <a:lnTo>
                    <a:pt x="416" y="288"/>
                  </a:lnTo>
                  <a:lnTo>
                    <a:pt x="411" y="271"/>
                  </a:lnTo>
                  <a:close/>
                  <a:moveTo>
                    <a:pt x="361" y="297"/>
                  </a:moveTo>
                  <a:lnTo>
                    <a:pt x="361" y="297"/>
                  </a:lnTo>
                  <a:lnTo>
                    <a:pt x="361" y="297"/>
                  </a:lnTo>
                  <a:lnTo>
                    <a:pt x="360" y="298"/>
                  </a:lnTo>
                  <a:lnTo>
                    <a:pt x="360" y="299"/>
                  </a:lnTo>
                  <a:lnTo>
                    <a:pt x="359" y="299"/>
                  </a:lnTo>
                  <a:lnTo>
                    <a:pt x="358" y="300"/>
                  </a:lnTo>
                  <a:lnTo>
                    <a:pt x="358" y="300"/>
                  </a:lnTo>
                  <a:lnTo>
                    <a:pt x="357" y="301"/>
                  </a:lnTo>
                  <a:lnTo>
                    <a:pt x="356" y="302"/>
                  </a:lnTo>
                  <a:lnTo>
                    <a:pt x="356" y="302"/>
                  </a:lnTo>
                  <a:lnTo>
                    <a:pt x="355" y="303"/>
                  </a:lnTo>
                  <a:lnTo>
                    <a:pt x="354" y="304"/>
                  </a:lnTo>
                  <a:lnTo>
                    <a:pt x="354" y="304"/>
                  </a:lnTo>
                  <a:lnTo>
                    <a:pt x="353" y="305"/>
                  </a:lnTo>
                  <a:lnTo>
                    <a:pt x="352" y="305"/>
                  </a:lnTo>
                  <a:lnTo>
                    <a:pt x="352" y="306"/>
                  </a:lnTo>
                  <a:lnTo>
                    <a:pt x="351" y="307"/>
                  </a:lnTo>
                  <a:lnTo>
                    <a:pt x="350" y="307"/>
                  </a:lnTo>
                  <a:lnTo>
                    <a:pt x="350" y="308"/>
                  </a:lnTo>
                  <a:lnTo>
                    <a:pt x="349" y="309"/>
                  </a:lnTo>
                  <a:lnTo>
                    <a:pt x="348" y="309"/>
                  </a:lnTo>
                  <a:lnTo>
                    <a:pt x="348" y="310"/>
                  </a:lnTo>
                  <a:lnTo>
                    <a:pt x="360" y="322"/>
                  </a:lnTo>
                  <a:lnTo>
                    <a:pt x="361" y="322"/>
                  </a:lnTo>
                  <a:lnTo>
                    <a:pt x="361" y="321"/>
                  </a:lnTo>
                  <a:lnTo>
                    <a:pt x="362" y="320"/>
                  </a:lnTo>
                  <a:lnTo>
                    <a:pt x="363" y="320"/>
                  </a:lnTo>
                  <a:lnTo>
                    <a:pt x="363" y="319"/>
                  </a:lnTo>
                  <a:lnTo>
                    <a:pt x="364" y="319"/>
                  </a:lnTo>
                  <a:lnTo>
                    <a:pt x="364" y="318"/>
                  </a:lnTo>
                  <a:lnTo>
                    <a:pt x="365" y="318"/>
                  </a:lnTo>
                  <a:lnTo>
                    <a:pt x="365" y="317"/>
                  </a:lnTo>
                  <a:lnTo>
                    <a:pt x="366" y="317"/>
                  </a:lnTo>
                  <a:lnTo>
                    <a:pt x="367" y="316"/>
                  </a:lnTo>
                  <a:lnTo>
                    <a:pt x="367" y="315"/>
                  </a:lnTo>
                  <a:lnTo>
                    <a:pt x="368" y="315"/>
                  </a:lnTo>
                  <a:lnTo>
                    <a:pt x="368" y="314"/>
                  </a:lnTo>
                  <a:lnTo>
                    <a:pt x="369" y="314"/>
                  </a:lnTo>
                  <a:lnTo>
                    <a:pt x="370" y="313"/>
                  </a:lnTo>
                  <a:lnTo>
                    <a:pt x="370" y="313"/>
                  </a:lnTo>
                  <a:lnTo>
                    <a:pt x="371" y="312"/>
                  </a:lnTo>
                  <a:lnTo>
                    <a:pt x="372" y="312"/>
                  </a:lnTo>
                  <a:lnTo>
                    <a:pt x="372" y="311"/>
                  </a:lnTo>
                  <a:lnTo>
                    <a:pt x="373" y="311"/>
                  </a:lnTo>
                  <a:lnTo>
                    <a:pt x="361" y="297"/>
                  </a:lnTo>
                  <a:close/>
                  <a:moveTo>
                    <a:pt x="325" y="339"/>
                  </a:moveTo>
                  <a:lnTo>
                    <a:pt x="325" y="339"/>
                  </a:lnTo>
                  <a:lnTo>
                    <a:pt x="325" y="340"/>
                  </a:lnTo>
                  <a:lnTo>
                    <a:pt x="324" y="341"/>
                  </a:lnTo>
                  <a:lnTo>
                    <a:pt x="324" y="341"/>
                  </a:lnTo>
                  <a:lnTo>
                    <a:pt x="323" y="342"/>
                  </a:lnTo>
                  <a:lnTo>
                    <a:pt x="323" y="343"/>
                  </a:lnTo>
                  <a:lnTo>
                    <a:pt x="323" y="344"/>
                  </a:lnTo>
                  <a:lnTo>
                    <a:pt x="322" y="345"/>
                  </a:lnTo>
                  <a:lnTo>
                    <a:pt x="322" y="345"/>
                  </a:lnTo>
                  <a:lnTo>
                    <a:pt x="321" y="346"/>
                  </a:lnTo>
                  <a:lnTo>
                    <a:pt x="321" y="347"/>
                  </a:lnTo>
                  <a:lnTo>
                    <a:pt x="320" y="348"/>
                  </a:lnTo>
                  <a:lnTo>
                    <a:pt x="320" y="349"/>
                  </a:lnTo>
                  <a:lnTo>
                    <a:pt x="320" y="350"/>
                  </a:lnTo>
                  <a:lnTo>
                    <a:pt x="319" y="350"/>
                  </a:lnTo>
                  <a:lnTo>
                    <a:pt x="319" y="351"/>
                  </a:lnTo>
                  <a:lnTo>
                    <a:pt x="318" y="352"/>
                  </a:lnTo>
                  <a:lnTo>
                    <a:pt x="318" y="353"/>
                  </a:lnTo>
                  <a:lnTo>
                    <a:pt x="318" y="354"/>
                  </a:lnTo>
                  <a:lnTo>
                    <a:pt x="317" y="355"/>
                  </a:lnTo>
                  <a:lnTo>
                    <a:pt x="317" y="356"/>
                  </a:lnTo>
                  <a:lnTo>
                    <a:pt x="317" y="356"/>
                  </a:lnTo>
                  <a:lnTo>
                    <a:pt x="333" y="363"/>
                  </a:lnTo>
                  <a:lnTo>
                    <a:pt x="333" y="363"/>
                  </a:lnTo>
                  <a:lnTo>
                    <a:pt x="333" y="362"/>
                  </a:lnTo>
                  <a:lnTo>
                    <a:pt x="334" y="361"/>
                  </a:lnTo>
                  <a:lnTo>
                    <a:pt x="334" y="360"/>
                  </a:lnTo>
                  <a:lnTo>
                    <a:pt x="334" y="360"/>
                  </a:lnTo>
                  <a:lnTo>
                    <a:pt x="335" y="359"/>
                  </a:lnTo>
                  <a:lnTo>
                    <a:pt x="335" y="358"/>
                  </a:lnTo>
                  <a:lnTo>
                    <a:pt x="335" y="357"/>
                  </a:lnTo>
                  <a:lnTo>
                    <a:pt x="336" y="357"/>
                  </a:lnTo>
                  <a:lnTo>
                    <a:pt x="336" y="356"/>
                  </a:lnTo>
                  <a:lnTo>
                    <a:pt x="336" y="355"/>
                  </a:lnTo>
                  <a:lnTo>
                    <a:pt x="337" y="354"/>
                  </a:lnTo>
                  <a:lnTo>
                    <a:pt x="337" y="354"/>
                  </a:lnTo>
                  <a:lnTo>
                    <a:pt x="338" y="353"/>
                  </a:lnTo>
                  <a:lnTo>
                    <a:pt x="338" y="352"/>
                  </a:lnTo>
                  <a:lnTo>
                    <a:pt x="338" y="351"/>
                  </a:lnTo>
                  <a:lnTo>
                    <a:pt x="339" y="351"/>
                  </a:lnTo>
                  <a:lnTo>
                    <a:pt x="339" y="350"/>
                  </a:lnTo>
                  <a:lnTo>
                    <a:pt x="340" y="349"/>
                  </a:lnTo>
                  <a:lnTo>
                    <a:pt x="340" y="349"/>
                  </a:lnTo>
                  <a:lnTo>
                    <a:pt x="340" y="348"/>
                  </a:lnTo>
                  <a:lnTo>
                    <a:pt x="325" y="339"/>
                  </a:lnTo>
                  <a:close/>
                  <a:moveTo>
                    <a:pt x="306" y="392"/>
                  </a:moveTo>
                  <a:lnTo>
                    <a:pt x="306" y="392"/>
                  </a:lnTo>
                  <a:lnTo>
                    <a:pt x="306" y="393"/>
                  </a:lnTo>
                  <a:lnTo>
                    <a:pt x="306" y="394"/>
                  </a:lnTo>
                  <a:lnTo>
                    <a:pt x="306" y="394"/>
                  </a:lnTo>
                  <a:lnTo>
                    <a:pt x="306" y="395"/>
                  </a:lnTo>
                  <a:lnTo>
                    <a:pt x="305" y="396"/>
                  </a:lnTo>
                  <a:lnTo>
                    <a:pt x="305" y="397"/>
                  </a:lnTo>
                  <a:lnTo>
                    <a:pt x="305" y="398"/>
                  </a:lnTo>
                  <a:lnTo>
                    <a:pt x="305" y="399"/>
                  </a:lnTo>
                  <a:lnTo>
                    <a:pt x="305" y="400"/>
                  </a:lnTo>
                  <a:lnTo>
                    <a:pt x="305" y="401"/>
                  </a:lnTo>
                  <a:lnTo>
                    <a:pt x="305" y="402"/>
                  </a:lnTo>
                  <a:lnTo>
                    <a:pt x="305" y="403"/>
                  </a:lnTo>
                  <a:lnTo>
                    <a:pt x="305" y="404"/>
                  </a:lnTo>
                  <a:lnTo>
                    <a:pt x="304" y="405"/>
                  </a:lnTo>
                  <a:lnTo>
                    <a:pt x="304" y="406"/>
                  </a:lnTo>
                  <a:lnTo>
                    <a:pt x="304" y="407"/>
                  </a:lnTo>
                  <a:lnTo>
                    <a:pt x="304" y="408"/>
                  </a:lnTo>
                  <a:lnTo>
                    <a:pt x="304" y="409"/>
                  </a:lnTo>
                  <a:lnTo>
                    <a:pt x="304" y="410"/>
                  </a:lnTo>
                  <a:lnTo>
                    <a:pt x="304" y="410"/>
                  </a:lnTo>
                  <a:lnTo>
                    <a:pt x="322" y="411"/>
                  </a:lnTo>
                  <a:lnTo>
                    <a:pt x="322" y="411"/>
                  </a:lnTo>
                  <a:lnTo>
                    <a:pt x="322" y="410"/>
                  </a:lnTo>
                  <a:lnTo>
                    <a:pt x="322" y="409"/>
                  </a:lnTo>
                  <a:lnTo>
                    <a:pt x="322" y="408"/>
                  </a:lnTo>
                  <a:lnTo>
                    <a:pt x="322" y="407"/>
                  </a:lnTo>
                  <a:lnTo>
                    <a:pt x="322" y="406"/>
                  </a:lnTo>
                  <a:lnTo>
                    <a:pt x="322" y="406"/>
                  </a:lnTo>
                  <a:lnTo>
                    <a:pt x="322" y="405"/>
                  </a:lnTo>
                  <a:lnTo>
                    <a:pt x="322" y="404"/>
                  </a:lnTo>
                  <a:lnTo>
                    <a:pt x="322" y="403"/>
                  </a:lnTo>
                  <a:lnTo>
                    <a:pt x="322" y="402"/>
                  </a:lnTo>
                  <a:lnTo>
                    <a:pt x="323" y="401"/>
                  </a:lnTo>
                  <a:lnTo>
                    <a:pt x="323" y="400"/>
                  </a:lnTo>
                  <a:lnTo>
                    <a:pt x="323" y="400"/>
                  </a:lnTo>
                  <a:lnTo>
                    <a:pt x="323" y="399"/>
                  </a:lnTo>
                  <a:lnTo>
                    <a:pt x="323" y="398"/>
                  </a:lnTo>
                  <a:lnTo>
                    <a:pt x="323" y="397"/>
                  </a:lnTo>
                  <a:lnTo>
                    <a:pt x="323" y="396"/>
                  </a:lnTo>
                  <a:lnTo>
                    <a:pt x="323" y="395"/>
                  </a:lnTo>
                  <a:lnTo>
                    <a:pt x="323" y="395"/>
                  </a:lnTo>
                  <a:lnTo>
                    <a:pt x="306" y="392"/>
                  </a:lnTo>
                  <a:close/>
                  <a:moveTo>
                    <a:pt x="307" y="447"/>
                  </a:moveTo>
                  <a:lnTo>
                    <a:pt x="307" y="447"/>
                  </a:lnTo>
                  <a:lnTo>
                    <a:pt x="307" y="448"/>
                  </a:lnTo>
                  <a:lnTo>
                    <a:pt x="307" y="449"/>
                  </a:lnTo>
                  <a:lnTo>
                    <a:pt x="308" y="450"/>
                  </a:lnTo>
                  <a:lnTo>
                    <a:pt x="308" y="450"/>
                  </a:lnTo>
                  <a:lnTo>
                    <a:pt x="308" y="451"/>
                  </a:lnTo>
                  <a:lnTo>
                    <a:pt x="308" y="452"/>
                  </a:lnTo>
                  <a:lnTo>
                    <a:pt x="308" y="453"/>
                  </a:lnTo>
                  <a:lnTo>
                    <a:pt x="309" y="454"/>
                  </a:lnTo>
                  <a:lnTo>
                    <a:pt x="309" y="455"/>
                  </a:lnTo>
                  <a:lnTo>
                    <a:pt x="309" y="456"/>
                  </a:lnTo>
                  <a:lnTo>
                    <a:pt x="309" y="457"/>
                  </a:lnTo>
                  <a:lnTo>
                    <a:pt x="310" y="458"/>
                  </a:lnTo>
                  <a:lnTo>
                    <a:pt x="310" y="459"/>
                  </a:lnTo>
                  <a:lnTo>
                    <a:pt x="310" y="460"/>
                  </a:lnTo>
                  <a:lnTo>
                    <a:pt x="310" y="461"/>
                  </a:lnTo>
                  <a:lnTo>
                    <a:pt x="311" y="461"/>
                  </a:lnTo>
                  <a:lnTo>
                    <a:pt x="311" y="462"/>
                  </a:lnTo>
                  <a:lnTo>
                    <a:pt x="311" y="463"/>
                  </a:lnTo>
                  <a:lnTo>
                    <a:pt x="312" y="464"/>
                  </a:lnTo>
                  <a:lnTo>
                    <a:pt x="312" y="465"/>
                  </a:lnTo>
                  <a:lnTo>
                    <a:pt x="312" y="465"/>
                  </a:lnTo>
                  <a:lnTo>
                    <a:pt x="329" y="460"/>
                  </a:lnTo>
                  <a:lnTo>
                    <a:pt x="328" y="459"/>
                  </a:lnTo>
                  <a:lnTo>
                    <a:pt x="328" y="459"/>
                  </a:lnTo>
                  <a:lnTo>
                    <a:pt x="328" y="458"/>
                  </a:lnTo>
                  <a:lnTo>
                    <a:pt x="328" y="457"/>
                  </a:lnTo>
                  <a:lnTo>
                    <a:pt x="328" y="456"/>
                  </a:lnTo>
                  <a:lnTo>
                    <a:pt x="327" y="456"/>
                  </a:lnTo>
                  <a:lnTo>
                    <a:pt x="327" y="455"/>
                  </a:lnTo>
                  <a:lnTo>
                    <a:pt x="327" y="454"/>
                  </a:lnTo>
                  <a:lnTo>
                    <a:pt x="327" y="453"/>
                  </a:lnTo>
                  <a:lnTo>
                    <a:pt x="326" y="452"/>
                  </a:lnTo>
                  <a:lnTo>
                    <a:pt x="326" y="452"/>
                  </a:lnTo>
                  <a:lnTo>
                    <a:pt x="326" y="451"/>
                  </a:lnTo>
                  <a:lnTo>
                    <a:pt x="326" y="450"/>
                  </a:lnTo>
                  <a:lnTo>
                    <a:pt x="325" y="449"/>
                  </a:lnTo>
                  <a:lnTo>
                    <a:pt x="325" y="448"/>
                  </a:lnTo>
                  <a:lnTo>
                    <a:pt x="325" y="447"/>
                  </a:lnTo>
                  <a:lnTo>
                    <a:pt x="325" y="447"/>
                  </a:lnTo>
                  <a:lnTo>
                    <a:pt x="325" y="446"/>
                  </a:lnTo>
                  <a:lnTo>
                    <a:pt x="325" y="445"/>
                  </a:lnTo>
                  <a:lnTo>
                    <a:pt x="324" y="444"/>
                  </a:lnTo>
                  <a:lnTo>
                    <a:pt x="324" y="444"/>
                  </a:lnTo>
                  <a:lnTo>
                    <a:pt x="307" y="447"/>
                  </a:lnTo>
                  <a:close/>
                  <a:moveTo>
                    <a:pt x="328" y="499"/>
                  </a:moveTo>
                  <a:lnTo>
                    <a:pt x="328" y="499"/>
                  </a:lnTo>
                  <a:lnTo>
                    <a:pt x="328" y="499"/>
                  </a:lnTo>
                  <a:lnTo>
                    <a:pt x="329" y="500"/>
                  </a:lnTo>
                  <a:lnTo>
                    <a:pt x="329" y="501"/>
                  </a:lnTo>
                  <a:lnTo>
                    <a:pt x="330" y="502"/>
                  </a:lnTo>
                  <a:lnTo>
                    <a:pt x="330" y="502"/>
                  </a:lnTo>
                  <a:lnTo>
                    <a:pt x="331" y="503"/>
                  </a:lnTo>
                  <a:lnTo>
                    <a:pt x="331" y="504"/>
                  </a:lnTo>
                  <a:lnTo>
                    <a:pt x="332" y="505"/>
                  </a:lnTo>
                  <a:lnTo>
                    <a:pt x="332" y="505"/>
                  </a:lnTo>
                  <a:lnTo>
                    <a:pt x="333" y="506"/>
                  </a:lnTo>
                  <a:lnTo>
                    <a:pt x="333" y="507"/>
                  </a:lnTo>
                  <a:lnTo>
                    <a:pt x="334" y="508"/>
                  </a:lnTo>
                  <a:lnTo>
                    <a:pt x="334" y="508"/>
                  </a:lnTo>
                  <a:lnTo>
                    <a:pt x="335" y="509"/>
                  </a:lnTo>
                  <a:lnTo>
                    <a:pt x="336" y="510"/>
                  </a:lnTo>
                  <a:lnTo>
                    <a:pt x="336" y="511"/>
                  </a:lnTo>
                  <a:lnTo>
                    <a:pt x="337" y="511"/>
                  </a:lnTo>
                  <a:lnTo>
                    <a:pt x="337" y="512"/>
                  </a:lnTo>
                  <a:lnTo>
                    <a:pt x="338" y="513"/>
                  </a:lnTo>
                  <a:lnTo>
                    <a:pt x="338" y="514"/>
                  </a:lnTo>
                  <a:lnTo>
                    <a:pt x="339" y="514"/>
                  </a:lnTo>
                  <a:lnTo>
                    <a:pt x="353" y="503"/>
                  </a:lnTo>
                  <a:lnTo>
                    <a:pt x="352" y="502"/>
                  </a:lnTo>
                  <a:lnTo>
                    <a:pt x="352" y="502"/>
                  </a:lnTo>
                  <a:lnTo>
                    <a:pt x="351" y="501"/>
                  </a:lnTo>
                  <a:lnTo>
                    <a:pt x="351" y="500"/>
                  </a:lnTo>
                  <a:lnTo>
                    <a:pt x="350" y="500"/>
                  </a:lnTo>
                  <a:lnTo>
                    <a:pt x="350" y="499"/>
                  </a:lnTo>
                  <a:lnTo>
                    <a:pt x="349" y="499"/>
                  </a:lnTo>
                  <a:lnTo>
                    <a:pt x="349" y="498"/>
                  </a:lnTo>
                  <a:lnTo>
                    <a:pt x="348" y="497"/>
                  </a:lnTo>
                  <a:lnTo>
                    <a:pt x="348" y="497"/>
                  </a:lnTo>
                  <a:lnTo>
                    <a:pt x="347" y="496"/>
                  </a:lnTo>
                  <a:lnTo>
                    <a:pt x="347" y="495"/>
                  </a:lnTo>
                  <a:lnTo>
                    <a:pt x="346" y="495"/>
                  </a:lnTo>
                  <a:lnTo>
                    <a:pt x="346" y="494"/>
                  </a:lnTo>
                  <a:lnTo>
                    <a:pt x="345" y="493"/>
                  </a:lnTo>
                  <a:lnTo>
                    <a:pt x="345" y="493"/>
                  </a:lnTo>
                  <a:lnTo>
                    <a:pt x="344" y="492"/>
                  </a:lnTo>
                  <a:lnTo>
                    <a:pt x="344" y="491"/>
                  </a:lnTo>
                  <a:lnTo>
                    <a:pt x="343" y="491"/>
                  </a:lnTo>
                  <a:lnTo>
                    <a:pt x="343" y="490"/>
                  </a:lnTo>
                  <a:lnTo>
                    <a:pt x="343" y="490"/>
                  </a:lnTo>
                  <a:lnTo>
                    <a:pt x="328" y="499"/>
                  </a:lnTo>
                  <a:close/>
                  <a:moveTo>
                    <a:pt x="366" y="540"/>
                  </a:moveTo>
                  <a:lnTo>
                    <a:pt x="366" y="540"/>
                  </a:lnTo>
                  <a:lnTo>
                    <a:pt x="366" y="540"/>
                  </a:lnTo>
                  <a:lnTo>
                    <a:pt x="367" y="541"/>
                  </a:lnTo>
                  <a:lnTo>
                    <a:pt x="368" y="541"/>
                  </a:lnTo>
                  <a:lnTo>
                    <a:pt x="369" y="542"/>
                  </a:lnTo>
                  <a:lnTo>
                    <a:pt x="369" y="542"/>
                  </a:lnTo>
                  <a:lnTo>
                    <a:pt x="370" y="543"/>
                  </a:lnTo>
                  <a:lnTo>
                    <a:pt x="371" y="543"/>
                  </a:lnTo>
                  <a:lnTo>
                    <a:pt x="372" y="544"/>
                  </a:lnTo>
                  <a:lnTo>
                    <a:pt x="372" y="544"/>
                  </a:lnTo>
                  <a:lnTo>
                    <a:pt x="373" y="545"/>
                  </a:lnTo>
                  <a:lnTo>
                    <a:pt x="374" y="545"/>
                  </a:lnTo>
                  <a:lnTo>
                    <a:pt x="375" y="546"/>
                  </a:lnTo>
                  <a:lnTo>
                    <a:pt x="375" y="546"/>
                  </a:lnTo>
                  <a:lnTo>
                    <a:pt x="376" y="547"/>
                  </a:lnTo>
                  <a:lnTo>
                    <a:pt x="377" y="547"/>
                  </a:lnTo>
                  <a:lnTo>
                    <a:pt x="378" y="548"/>
                  </a:lnTo>
                  <a:lnTo>
                    <a:pt x="379" y="548"/>
                  </a:lnTo>
                  <a:lnTo>
                    <a:pt x="379" y="549"/>
                  </a:lnTo>
                  <a:lnTo>
                    <a:pt x="380" y="549"/>
                  </a:lnTo>
                  <a:lnTo>
                    <a:pt x="381" y="550"/>
                  </a:lnTo>
                  <a:lnTo>
                    <a:pt x="382" y="550"/>
                  </a:lnTo>
                  <a:lnTo>
                    <a:pt x="390" y="535"/>
                  </a:lnTo>
                  <a:lnTo>
                    <a:pt x="390" y="534"/>
                  </a:lnTo>
                  <a:lnTo>
                    <a:pt x="389" y="534"/>
                  </a:lnTo>
                  <a:lnTo>
                    <a:pt x="388" y="534"/>
                  </a:lnTo>
                  <a:lnTo>
                    <a:pt x="388" y="533"/>
                  </a:lnTo>
                  <a:lnTo>
                    <a:pt x="387" y="533"/>
                  </a:lnTo>
                  <a:lnTo>
                    <a:pt x="386" y="532"/>
                  </a:lnTo>
                  <a:lnTo>
                    <a:pt x="385" y="532"/>
                  </a:lnTo>
                  <a:lnTo>
                    <a:pt x="385" y="531"/>
                  </a:lnTo>
                  <a:lnTo>
                    <a:pt x="384" y="531"/>
                  </a:lnTo>
                  <a:lnTo>
                    <a:pt x="383" y="531"/>
                  </a:lnTo>
                  <a:lnTo>
                    <a:pt x="383" y="530"/>
                  </a:lnTo>
                  <a:lnTo>
                    <a:pt x="382" y="530"/>
                  </a:lnTo>
                  <a:lnTo>
                    <a:pt x="381" y="529"/>
                  </a:lnTo>
                  <a:lnTo>
                    <a:pt x="381" y="529"/>
                  </a:lnTo>
                  <a:lnTo>
                    <a:pt x="380" y="528"/>
                  </a:lnTo>
                  <a:lnTo>
                    <a:pt x="379" y="528"/>
                  </a:lnTo>
                  <a:lnTo>
                    <a:pt x="379" y="527"/>
                  </a:lnTo>
                  <a:lnTo>
                    <a:pt x="378" y="527"/>
                  </a:lnTo>
                  <a:lnTo>
                    <a:pt x="377" y="526"/>
                  </a:lnTo>
                  <a:lnTo>
                    <a:pt x="377" y="526"/>
                  </a:lnTo>
                  <a:lnTo>
                    <a:pt x="376" y="526"/>
                  </a:lnTo>
                  <a:lnTo>
                    <a:pt x="366" y="540"/>
                  </a:lnTo>
                  <a:close/>
                  <a:moveTo>
                    <a:pt x="416" y="564"/>
                  </a:moveTo>
                  <a:lnTo>
                    <a:pt x="416" y="564"/>
                  </a:lnTo>
                  <a:lnTo>
                    <a:pt x="416" y="564"/>
                  </a:lnTo>
                  <a:lnTo>
                    <a:pt x="417" y="565"/>
                  </a:lnTo>
                  <a:lnTo>
                    <a:pt x="418" y="565"/>
                  </a:lnTo>
                  <a:lnTo>
                    <a:pt x="419" y="565"/>
                  </a:lnTo>
                  <a:lnTo>
                    <a:pt x="420" y="565"/>
                  </a:lnTo>
                  <a:lnTo>
                    <a:pt x="421" y="566"/>
                  </a:lnTo>
                  <a:lnTo>
                    <a:pt x="422" y="566"/>
                  </a:lnTo>
                  <a:lnTo>
                    <a:pt x="423" y="566"/>
                  </a:lnTo>
                  <a:lnTo>
                    <a:pt x="424" y="566"/>
                  </a:lnTo>
                  <a:lnTo>
                    <a:pt x="424" y="566"/>
                  </a:lnTo>
                  <a:lnTo>
                    <a:pt x="425" y="567"/>
                  </a:lnTo>
                  <a:lnTo>
                    <a:pt x="426" y="567"/>
                  </a:lnTo>
                  <a:lnTo>
                    <a:pt x="427" y="567"/>
                  </a:lnTo>
                  <a:lnTo>
                    <a:pt x="428" y="567"/>
                  </a:lnTo>
                  <a:lnTo>
                    <a:pt x="429" y="567"/>
                  </a:lnTo>
                  <a:lnTo>
                    <a:pt x="430" y="568"/>
                  </a:lnTo>
                  <a:lnTo>
                    <a:pt x="431" y="568"/>
                  </a:lnTo>
                  <a:lnTo>
                    <a:pt x="432" y="568"/>
                  </a:lnTo>
                  <a:lnTo>
                    <a:pt x="433" y="568"/>
                  </a:lnTo>
                  <a:lnTo>
                    <a:pt x="434" y="568"/>
                  </a:lnTo>
                  <a:lnTo>
                    <a:pt x="434" y="568"/>
                  </a:lnTo>
                  <a:lnTo>
                    <a:pt x="437" y="551"/>
                  </a:lnTo>
                  <a:lnTo>
                    <a:pt x="437" y="551"/>
                  </a:lnTo>
                  <a:lnTo>
                    <a:pt x="436" y="551"/>
                  </a:lnTo>
                  <a:lnTo>
                    <a:pt x="435" y="551"/>
                  </a:lnTo>
                  <a:lnTo>
                    <a:pt x="434" y="550"/>
                  </a:lnTo>
                  <a:lnTo>
                    <a:pt x="433" y="550"/>
                  </a:lnTo>
                  <a:lnTo>
                    <a:pt x="432" y="550"/>
                  </a:lnTo>
                  <a:lnTo>
                    <a:pt x="431" y="550"/>
                  </a:lnTo>
                  <a:lnTo>
                    <a:pt x="431" y="550"/>
                  </a:lnTo>
                  <a:lnTo>
                    <a:pt x="430" y="550"/>
                  </a:lnTo>
                  <a:lnTo>
                    <a:pt x="429" y="549"/>
                  </a:lnTo>
                  <a:lnTo>
                    <a:pt x="428" y="549"/>
                  </a:lnTo>
                  <a:lnTo>
                    <a:pt x="427" y="549"/>
                  </a:lnTo>
                  <a:lnTo>
                    <a:pt x="427" y="549"/>
                  </a:lnTo>
                  <a:lnTo>
                    <a:pt x="426" y="549"/>
                  </a:lnTo>
                  <a:lnTo>
                    <a:pt x="425" y="548"/>
                  </a:lnTo>
                  <a:lnTo>
                    <a:pt x="424" y="548"/>
                  </a:lnTo>
                  <a:lnTo>
                    <a:pt x="423" y="548"/>
                  </a:lnTo>
                  <a:lnTo>
                    <a:pt x="422" y="548"/>
                  </a:lnTo>
                  <a:lnTo>
                    <a:pt x="422" y="548"/>
                  </a:lnTo>
                  <a:lnTo>
                    <a:pt x="421" y="547"/>
                  </a:lnTo>
                  <a:lnTo>
                    <a:pt x="421" y="547"/>
                  </a:lnTo>
                  <a:lnTo>
                    <a:pt x="416" y="564"/>
                  </a:lnTo>
                  <a:close/>
                  <a:moveTo>
                    <a:pt x="471" y="569"/>
                  </a:moveTo>
                  <a:lnTo>
                    <a:pt x="471" y="569"/>
                  </a:lnTo>
                  <a:lnTo>
                    <a:pt x="472" y="569"/>
                  </a:lnTo>
                  <a:lnTo>
                    <a:pt x="473" y="569"/>
                  </a:lnTo>
                  <a:lnTo>
                    <a:pt x="474" y="569"/>
                  </a:lnTo>
                  <a:lnTo>
                    <a:pt x="475" y="569"/>
                  </a:lnTo>
                  <a:lnTo>
                    <a:pt x="476" y="569"/>
                  </a:lnTo>
                  <a:lnTo>
                    <a:pt x="477" y="569"/>
                  </a:lnTo>
                  <a:lnTo>
                    <a:pt x="478" y="569"/>
                  </a:lnTo>
                  <a:lnTo>
                    <a:pt x="479" y="568"/>
                  </a:lnTo>
                  <a:lnTo>
                    <a:pt x="480" y="568"/>
                  </a:lnTo>
                  <a:lnTo>
                    <a:pt x="480" y="568"/>
                  </a:lnTo>
                  <a:lnTo>
                    <a:pt x="481" y="568"/>
                  </a:lnTo>
                  <a:lnTo>
                    <a:pt x="482" y="568"/>
                  </a:lnTo>
                  <a:lnTo>
                    <a:pt x="483" y="568"/>
                  </a:lnTo>
                  <a:lnTo>
                    <a:pt x="484" y="568"/>
                  </a:lnTo>
                  <a:lnTo>
                    <a:pt x="485" y="567"/>
                  </a:lnTo>
                  <a:lnTo>
                    <a:pt x="486" y="567"/>
                  </a:lnTo>
                  <a:lnTo>
                    <a:pt x="487" y="567"/>
                  </a:lnTo>
                  <a:lnTo>
                    <a:pt x="488" y="567"/>
                  </a:lnTo>
                  <a:lnTo>
                    <a:pt x="489" y="567"/>
                  </a:lnTo>
                  <a:lnTo>
                    <a:pt x="490" y="566"/>
                  </a:lnTo>
                  <a:lnTo>
                    <a:pt x="490" y="566"/>
                  </a:lnTo>
                  <a:lnTo>
                    <a:pt x="486" y="549"/>
                  </a:lnTo>
                  <a:lnTo>
                    <a:pt x="486" y="549"/>
                  </a:lnTo>
                  <a:lnTo>
                    <a:pt x="485" y="549"/>
                  </a:lnTo>
                  <a:lnTo>
                    <a:pt x="485" y="550"/>
                  </a:lnTo>
                  <a:lnTo>
                    <a:pt x="484" y="550"/>
                  </a:lnTo>
                  <a:lnTo>
                    <a:pt x="483" y="550"/>
                  </a:lnTo>
                  <a:lnTo>
                    <a:pt x="482" y="550"/>
                  </a:lnTo>
                  <a:lnTo>
                    <a:pt x="481" y="550"/>
                  </a:lnTo>
                  <a:lnTo>
                    <a:pt x="480" y="550"/>
                  </a:lnTo>
                  <a:lnTo>
                    <a:pt x="479" y="551"/>
                  </a:lnTo>
                  <a:lnTo>
                    <a:pt x="479" y="551"/>
                  </a:lnTo>
                  <a:lnTo>
                    <a:pt x="478" y="551"/>
                  </a:lnTo>
                  <a:lnTo>
                    <a:pt x="477" y="551"/>
                  </a:lnTo>
                  <a:lnTo>
                    <a:pt x="476" y="551"/>
                  </a:lnTo>
                  <a:lnTo>
                    <a:pt x="475" y="551"/>
                  </a:lnTo>
                  <a:lnTo>
                    <a:pt x="474" y="551"/>
                  </a:lnTo>
                  <a:lnTo>
                    <a:pt x="474" y="551"/>
                  </a:lnTo>
                  <a:lnTo>
                    <a:pt x="473" y="551"/>
                  </a:lnTo>
                  <a:lnTo>
                    <a:pt x="472" y="552"/>
                  </a:lnTo>
                  <a:lnTo>
                    <a:pt x="471" y="552"/>
                  </a:lnTo>
                  <a:lnTo>
                    <a:pt x="470" y="552"/>
                  </a:lnTo>
                  <a:lnTo>
                    <a:pt x="470" y="552"/>
                  </a:lnTo>
                  <a:lnTo>
                    <a:pt x="471" y="569"/>
                  </a:lnTo>
                  <a:close/>
                  <a:moveTo>
                    <a:pt x="525" y="554"/>
                  </a:moveTo>
                  <a:lnTo>
                    <a:pt x="525" y="554"/>
                  </a:lnTo>
                  <a:lnTo>
                    <a:pt x="525" y="554"/>
                  </a:lnTo>
                  <a:lnTo>
                    <a:pt x="526" y="554"/>
                  </a:lnTo>
                  <a:lnTo>
                    <a:pt x="527" y="553"/>
                  </a:lnTo>
                  <a:lnTo>
                    <a:pt x="528" y="553"/>
                  </a:lnTo>
                  <a:lnTo>
                    <a:pt x="529" y="552"/>
                  </a:lnTo>
                  <a:lnTo>
                    <a:pt x="529" y="552"/>
                  </a:lnTo>
                  <a:lnTo>
                    <a:pt x="530" y="551"/>
                  </a:lnTo>
                  <a:lnTo>
                    <a:pt x="531" y="551"/>
                  </a:lnTo>
                  <a:lnTo>
                    <a:pt x="532" y="551"/>
                  </a:lnTo>
                  <a:lnTo>
                    <a:pt x="533" y="550"/>
                  </a:lnTo>
                  <a:lnTo>
                    <a:pt x="533" y="550"/>
                  </a:lnTo>
                  <a:lnTo>
                    <a:pt x="534" y="549"/>
                  </a:lnTo>
                  <a:lnTo>
                    <a:pt x="535" y="549"/>
                  </a:lnTo>
                  <a:lnTo>
                    <a:pt x="536" y="548"/>
                  </a:lnTo>
                  <a:lnTo>
                    <a:pt x="537" y="548"/>
                  </a:lnTo>
                  <a:lnTo>
                    <a:pt x="537" y="547"/>
                  </a:lnTo>
                  <a:lnTo>
                    <a:pt x="538" y="547"/>
                  </a:lnTo>
                  <a:lnTo>
                    <a:pt x="539" y="546"/>
                  </a:lnTo>
                  <a:lnTo>
                    <a:pt x="540" y="546"/>
                  </a:lnTo>
                  <a:lnTo>
                    <a:pt x="540" y="545"/>
                  </a:lnTo>
                  <a:lnTo>
                    <a:pt x="541" y="545"/>
                  </a:lnTo>
                  <a:lnTo>
                    <a:pt x="532" y="530"/>
                  </a:lnTo>
                  <a:lnTo>
                    <a:pt x="531" y="531"/>
                  </a:lnTo>
                  <a:lnTo>
                    <a:pt x="530" y="531"/>
                  </a:lnTo>
                  <a:lnTo>
                    <a:pt x="530" y="531"/>
                  </a:lnTo>
                  <a:lnTo>
                    <a:pt x="529" y="532"/>
                  </a:lnTo>
                  <a:lnTo>
                    <a:pt x="528" y="532"/>
                  </a:lnTo>
                  <a:lnTo>
                    <a:pt x="527" y="533"/>
                  </a:lnTo>
                  <a:lnTo>
                    <a:pt x="527" y="533"/>
                  </a:lnTo>
                  <a:lnTo>
                    <a:pt x="526" y="534"/>
                  </a:lnTo>
                  <a:lnTo>
                    <a:pt x="525" y="534"/>
                  </a:lnTo>
                  <a:lnTo>
                    <a:pt x="525" y="534"/>
                  </a:lnTo>
                  <a:lnTo>
                    <a:pt x="524" y="535"/>
                  </a:lnTo>
                  <a:lnTo>
                    <a:pt x="523" y="535"/>
                  </a:lnTo>
                  <a:lnTo>
                    <a:pt x="522" y="536"/>
                  </a:lnTo>
                  <a:lnTo>
                    <a:pt x="522" y="536"/>
                  </a:lnTo>
                  <a:lnTo>
                    <a:pt x="521" y="536"/>
                  </a:lnTo>
                  <a:lnTo>
                    <a:pt x="520" y="537"/>
                  </a:lnTo>
                  <a:lnTo>
                    <a:pt x="520" y="537"/>
                  </a:lnTo>
                  <a:lnTo>
                    <a:pt x="519" y="538"/>
                  </a:lnTo>
                  <a:lnTo>
                    <a:pt x="518" y="538"/>
                  </a:lnTo>
                  <a:lnTo>
                    <a:pt x="517" y="538"/>
                  </a:lnTo>
                  <a:lnTo>
                    <a:pt x="517" y="538"/>
                  </a:lnTo>
                  <a:lnTo>
                    <a:pt x="525" y="554"/>
                  </a:lnTo>
                  <a:close/>
                  <a:moveTo>
                    <a:pt x="570" y="521"/>
                  </a:moveTo>
                  <a:lnTo>
                    <a:pt x="570" y="521"/>
                  </a:lnTo>
                  <a:lnTo>
                    <a:pt x="570" y="520"/>
                  </a:lnTo>
                  <a:lnTo>
                    <a:pt x="570" y="520"/>
                  </a:lnTo>
                  <a:lnTo>
                    <a:pt x="571" y="519"/>
                  </a:lnTo>
                  <a:lnTo>
                    <a:pt x="572" y="518"/>
                  </a:lnTo>
                  <a:lnTo>
                    <a:pt x="572" y="518"/>
                  </a:lnTo>
                  <a:lnTo>
                    <a:pt x="573" y="517"/>
                  </a:lnTo>
                  <a:lnTo>
                    <a:pt x="574" y="516"/>
                  </a:lnTo>
                  <a:lnTo>
                    <a:pt x="574" y="516"/>
                  </a:lnTo>
                  <a:lnTo>
                    <a:pt x="575" y="515"/>
                  </a:lnTo>
                  <a:lnTo>
                    <a:pt x="575" y="514"/>
                  </a:lnTo>
                  <a:lnTo>
                    <a:pt x="576" y="514"/>
                  </a:lnTo>
                  <a:lnTo>
                    <a:pt x="576" y="513"/>
                  </a:lnTo>
                  <a:lnTo>
                    <a:pt x="577" y="512"/>
                  </a:lnTo>
                  <a:lnTo>
                    <a:pt x="578" y="511"/>
                  </a:lnTo>
                  <a:lnTo>
                    <a:pt x="578" y="511"/>
                  </a:lnTo>
                  <a:lnTo>
                    <a:pt x="579" y="510"/>
                  </a:lnTo>
                  <a:lnTo>
                    <a:pt x="579" y="509"/>
                  </a:lnTo>
                  <a:lnTo>
                    <a:pt x="580" y="508"/>
                  </a:lnTo>
                  <a:lnTo>
                    <a:pt x="580" y="508"/>
                  </a:lnTo>
                  <a:lnTo>
                    <a:pt x="581" y="507"/>
                  </a:lnTo>
                  <a:lnTo>
                    <a:pt x="581" y="506"/>
                  </a:lnTo>
                  <a:lnTo>
                    <a:pt x="567" y="496"/>
                  </a:lnTo>
                  <a:lnTo>
                    <a:pt x="567" y="497"/>
                  </a:lnTo>
                  <a:lnTo>
                    <a:pt x="566" y="497"/>
                  </a:lnTo>
                  <a:lnTo>
                    <a:pt x="566" y="498"/>
                  </a:lnTo>
                  <a:lnTo>
                    <a:pt x="565" y="499"/>
                  </a:lnTo>
                  <a:lnTo>
                    <a:pt x="565" y="499"/>
                  </a:lnTo>
                  <a:lnTo>
                    <a:pt x="564" y="500"/>
                  </a:lnTo>
                  <a:lnTo>
                    <a:pt x="564" y="500"/>
                  </a:lnTo>
                  <a:lnTo>
                    <a:pt x="563" y="501"/>
                  </a:lnTo>
                  <a:lnTo>
                    <a:pt x="563" y="502"/>
                  </a:lnTo>
                  <a:lnTo>
                    <a:pt x="562" y="502"/>
                  </a:lnTo>
                  <a:lnTo>
                    <a:pt x="562" y="503"/>
                  </a:lnTo>
                  <a:lnTo>
                    <a:pt x="561" y="504"/>
                  </a:lnTo>
                  <a:lnTo>
                    <a:pt x="561" y="504"/>
                  </a:lnTo>
                  <a:lnTo>
                    <a:pt x="560" y="505"/>
                  </a:lnTo>
                  <a:lnTo>
                    <a:pt x="560" y="505"/>
                  </a:lnTo>
                  <a:lnTo>
                    <a:pt x="559" y="506"/>
                  </a:lnTo>
                  <a:lnTo>
                    <a:pt x="559" y="507"/>
                  </a:lnTo>
                  <a:lnTo>
                    <a:pt x="558" y="507"/>
                  </a:lnTo>
                  <a:lnTo>
                    <a:pt x="557" y="508"/>
                  </a:lnTo>
                  <a:lnTo>
                    <a:pt x="557" y="509"/>
                  </a:lnTo>
                  <a:lnTo>
                    <a:pt x="557" y="509"/>
                  </a:lnTo>
                  <a:lnTo>
                    <a:pt x="570" y="521"/>
                  </a:lnTo>
                  <a:close/>
                  <a:moveTo>
                    <a:pt x="599" y="474"/>
                  </a:moveTo>
                  <a:lnTo>
                    <a:pt x="599" y="474"/>
                  </a:lnTo>
                  <a:lnTo>
                    <a:pt x="600" y="473"/>
                  </a:lnTo>
                  <a:lnTo>
                    <a:pt x="600" y="472"/>
                  </a:lnTo>
                  <a:lnTo>
                    <a:pt x="600" y="471"/>
                  </a:lnTo>
                  <a:lnTo>
                    <a:pt x="601" y="470"/>
                  </a:lnTo>
                  <a:lnTo>
                    <a:pt x="601" y="469"/>
                  </a:lnTo>
                  <a:lnTo>
                    <a:pt x="601" y="469"/>
                  </a:lnTo>
                  <a:lnTo>
                    <a:pt x="602" y="468"/>
                  </a:lnTo>
                  <a:lnTo>
                    <a:pt x="602" y="467"/>
                  </a:lnTo>
                  <a:lnTo>
                    <a:pt x="602" y="466"/>
                  </a:lnTo>
                  <a:lnTo>
                    <a:pt x="603" y="465"/>
                  </a:lnTo>
                  <a:lnTo>
                    <a:pt x="603" y="464"/>
                  </a:lnTo>
                  <a:lnTo>
                    <a:pt x="603" y="463"/>
                  </a:lnTo>
                  <a:lnTo>
                    <a:pt x="603" y="462"/>
                  </a:lnTo>
                  <a:lnTo>
                    <a:pt x="604" y="461"/>
                  </a:lnTo>
                  <a:lnTo>
                    <a:pt x="604" y="461"/>
                  </a:lnTo>
                  <a:lnTo>
                    <a:pt x="604" y="460"/>
                  </a:lnTo>
                  <a:lnTo>
                    <a:pt x="604" y="459"/>
                  </a:lnTo>
                  <a:lnTo>
                    <a:pt x="605" y="458"/>
                  </a:lnTo>
                  <a:lnTo>
                    <a:pt x="605" y="457"/>
                  </a:lnTo>
                  <a:lnTo>
                    <a:pt x="605" y="456"/>
                  </a:lnTo>
                  <a:lnTo>
                    <a:pt x="605" y="456"/>
                  </a:lnTo>
                  <a:lnTo>
                    <a:pt x="588" y="451"/>
                  </a:lnTo>
                  <a:lnTo>
                    <a:pt x="588" y="452"/>
                  </a:lnTo>
                  <a:lnTo>
                    <a:pt x="588" y="452"/>
                  </a:lnTo>
                  <a:lnTo>
                    <a:pt x="588" y="453"/>
                  </a:lnTo>
                  <a:lnTo>
                    <a:pt x="588" y="454"/>
                  </a:lnTo>
                  <a:lnTo>
                    <a:pt x="587" y="455"/>
                  </a:lnTo>
                  <a:lnTo>
                    <a:pt x="587" y="456"/>
                  </a:lnTo>
                  <a:lnTo>
                    <a:pt x="587" y="456"/>
                  </a:lnTo>
                  <a:lnTo>
                    <a:pt x="587" y="457"/>
                  </a:lnTo>
                  <a:lnTo>
                    <a:pt x="586" y="458"/>
                  </a:lnTo>
                  <a:lnTo>
                    <a:pt x="586" y="459"/>
                  </a:lnTo>
                  <a:lnTo>
                    <a:pt x="586" y="459"/>
                  </a:lnTo>
                  <a:lnTo>
                    <a:pt x="586" y="460"/>
                  </a:lnTo>
                  <a:lnTo>
                    <a:pt x="585" y="461"/>
                  </a:lnTo>
                  <a:lnTo>
                    <a:pt x="585" y="462"/>
                  </a:lnTo>
                  <a:lnTo>
                    <a:pt x="585" y="463"/>
                  </a:lnTo>
                  <a:lnTo>
                    <a:pt x="584" y="463"/>
                  </a:lnTo>
                  <a:lnTo>
                    <a:pt x="584" y="464"/>
                  </a:lnTo>
                  <a:lnTo>
                    <a:pt x="584" y="465"/>
                  </a:lnTo>
                  <a:lnTo>
                    <a:pt x="584" y="466"/>
                  </a:lnTo>
                  <a:lnTo>
                    <a:pt x="583" y="467"/>
                  </a:lnTo>
                  <a:lnTo>
                    <a:pt x="583" y="467"/>
                  </a:lnTo>
                  <a:lnTo>
                    <a:pt x="599" y="474"/>
                  </a:lnTo>
                  <a:close/>
                  <a:moveTo>
                    <a:pt x="610" y="419"/>
                  </a:moveTo>
                  <a:lnTo>
                    <a:pt x="610" y="419"/>
                  </a:lnTo>
                  <a:lnTo>
                    <a:pt x="610" y="419"/>
                  </a:lnTo>
                  <a:lnTo>
                    <a:pt x="610" y="418"/>
                  </a:lnTo>
                  <a:lnTo>
                    <a:pt x="610" y="417"/>
                  </a:lnTo>
                  <a:lnTo>
                    <a:pt x="610" y="416"/>
                  </a:lnTo>
                  <a:lnTo>
                    <a:pt x="610" y="415"/>
                  </a:lnTo>
                  <a:lnTo>
                    <a:pt x="610" y="414"/>
                  </a:lnTo>
                  <a:lnTo>
                    <a:pt x="610" y="413"/>
                  </a:lnTo>
                  <a:lnTo>
                    <a:pt x="610" y="412"/>
                  </a:lnTo>
                  <a:lnTo>
                    <a:pt x="610" y="411"/>
                  </a:lnTo>
                  <a:lnTo>
                    <a:pt x="610" y="410"/>
                  </a:lnTo>
                  <a:lnTo>
                    <a:pt x="610" y="409"/>
                  </a:lnTo>
                  <a:lnTo>
                    <a:pt x="610" y="408"/>
                  </a:lnTo>
                  <a:lnTo>
                    <a:pt x="610" y="407"/>
                  </a:lnTo>
                  <a:lnTo>
                    <a:pt x="610" y="406"/>
                  </a:lnTo>
                  <a:lnTo>
                    <a:pt x="610" y="405"/>
                  </a:lnTo>
                  <a:lnTo>
                    <a:pt x="610" y="404"/>
                  </a:lnTo>
                  <a:lnTo>
                    <a:pt x="610" y="403"/>
                  </a:lnTo>
                  <a:lnTo>
                    <a:pt x="610" y="402"/>
                  </a:lnTo>
                  <a:lnTo>
                    <a:pt x="609" y="401"/>
                  </a:lnTo>
                  <a:lnTo>
                    <a:pt x="609" y="400"/>
                  </a:lnTo>
                  <a:lnTo>
                    <a:pt x="592" y="402"/>
                  </a:lnTo>
                  <a:lnTo>
                    <a:pt x="592" y="403"/>
                  </a:lnTo>
                  <a:lnTo>
                    <a:pt x="592" y="404"/>
                  </a:lnTo>
                  <a:lnTo>
                    <a:pt x="592" y="405"/>
                  </a:lnTo>
                  <a:lnTo>
                    <a:pt x="592" y="406"/>
                  </a:lnTo>
                  <a:lnTo>
                    <a:pt x="592" y="406"/>
                  </a:lnTo>
                  <a:lnTo>
                    <a:pt x="592" y="407"/>
                  </a:lnTo>
                  <a:lnTo>
                    <a:pt x="592" y="408"/>
                  </a:lnTo>
                  <a:lnTo>
                    <a:pt x="592" y="409"/>
                  </a:lnTo>
                  <a:lnTo>
                    <a:pt x="592" y="410"/>
                  </a:lnTo>
                  <a:lnTo>
                    <a:pt x="593" y="411"/>
                  </a:lnTo>
                  <a:lnTo>
                    <a:pt x="593" y="412"/>
                  </a:lnTo>
                  <a:lnTo>
                    <a:pt x="593" y="412"/>
                  </a:lnTo>
                  <a:lnTo>
                    <a:pt x="593" y="413"/>
                  </a:lnTo>
                  <a:lnTo>
                    <a:pt x="593" y="414"/>
                  </a:lnTo>
                  <a:lnTo>
                    <a:pt x="593" y="415"/>
                  </a:lnTo>
                  <a:lnTo>
                    <a:pt x="593" y="416"/>
                  </a:lnTo>
                  <a:lnTo>
                    <a:pt x="593" y="417"/>
                  </a:lnTo>
                  <a:lnTo>
                    <a:pt x="593" y="418"/>
                  </a:lnTo>
                  <a:lnTo>
                    <a:pt x="593" y="419"/>
                  </a:lnTo>
                  <a:lnTo>
                    <a:pt x="593" y="419"/>
                  </a:lnTo>
                  <a:lnTo>
                    <a:pt x="610" y="419"/>
                  </a:lnTo>
                  <a:close/>
                  <a:moveTo>
                    <a:pt x="601" y="364"/>
                  </a:moveTo>
                  <a:lnTo>
                    <a:pt x="601" y="364"/>
                  </a:lnTo>
                  <a:lnTo>
                    <a:pt x="601" y="363"/>
                  </a:lnTo>
                  <a:lnTo>
                    <a:pt x="600" y="362"/>
                  </a:lnTo>
                  <a:lnTo>
                    <a:pt x="600" y="362"/>
                  </a:lnTo>
                  <a:lnTo>
                    <a:pt x="600" y="361"/>
                  </a:lnTo>
                  <a:lnTo>
                    <a:pt x="599" y="360"/>
                  </a:lnTo>
                  <a:lnTo>
                    <a:pt x="599" y="359"/>
                  </a:lnTo>
                  <a:lnTo>
                    <a:pt x="599" y="358"/>
                  </a:lnTo>
                  <a:lnTo>
                    <a:pt x="598" y="357"/>
                  </a:lnTo>
                  <a:lnTo>
                    <a:pt x="598" y="356"/>
                  </a:lnTo>
                  <a:lnTo>
                    <a:pt x="598" y="356"/>
                  </a:lnTo>
                  <a:lnTo>
                    <a:pt x="597" y="355"/>
                  </a:lnTo>
                  <a:lnTo>
                    <a:pt x="597" y="354"/>
                  </a:lnTo>
                  <a:lnTo>
                    <a:pt x="596" y="353"/>
                  </a:lnTo>
                  <a:lnTo>
                    <a:pt x="596" y="352"/>
                  </a:lnTo>
                  <a:lnTo>
                    <a:pt x="596" y="351"/>
                  </a:lnTo>
                  <a:lnTo>
                    <a:pt x="595" y="350"/>
                  </a:lnTo>
                  <a:lnTo>
                    <a:pt x="595" y="350"/>
                  </a:lnTo>
                  <a:lnTo>
                    <a:pt x="594" y="349"/>
                  </a:lnTo>
                  <a:lnTo>
                    <a:pt x="594" y="348"/>
                  </a:lnTo>
                  <a:lnTo>
                    <a:pt x="594" y="347"/>
                  </a:lnTo>
                  <a:lnTo>
                    <a:pt x="593" y="347"/>
                  </a:lnTo>
                  <a:lnTo>
                    <a:pt x="578" y="355"/>
                  </a:lnTo>
                  <a:lnTo>
                    <a:pt x="578" y="355"/>
                  </a:lnTo>
                  <a:lnTo>
                    <a:pt x="578" y="356"/>
                  </a:lnTo>
                  <a:lnTo>
                    <a:pt x="579" y="357"/>
                  </a:lnTo>
                  <a:lnTo>
                    <a:pt x="579" y="357"/>
                  </a:lnTo>
                  <a:lnTo>
                    <a:pt x="579" y="358"/>
                  </a:lnTo>
                  <a:lnTo>
                    <a:pt x="580" y="359"/>
                  </a:lnTo>
                  <a:lnTo>
                    <a:pt x="580" y="360"/>
                  </a:lnTo>
                  <a:lnTo>
                    <a:pt x="580" y="360"/>
                  </a:lnTo>
                  <a:lnTo>
                    <a:pt x="581" y="361"/>
                  </a:lnTo>
                  <a:lnTo>
                    <a:pt x="581" y="362"/>
                  </a:lnTo>
                  <a:lnTo>
                    <a:pt x="581" y="363"/>
                  </a:lnTo>
                  <a:lnTo>
                    <a:pt x="582" y="363"/>
                  </a:lnTo>
                  <a:lnTo>
                    <a:pt x="582" y="364"/>
                  </a:lnTo>
                  <a:lnTo>
                    <a:pt x="582" y="365"/>
                  </a:lnTo>
                  <a:lnTo>
                    <a:pt x="583" y="366"/>
                  </a:lnTo>
                  <a:lnTo>
                    <a:pt x="583" y="366"/>
                  </a:lnTo>
                  <a:lnTo>
                    <a:pt x="583" y="367"/>
                  </a:lnTo>
                  <a:lnTo>
                    <a:pt x="584" y="368"/>
                  </a:lnTo>
                  <a:lnTo>
                    <a:pt x="584" y="369"/>
                  </a:lnTo>
                  <a:lnTo>
                    <a:pt x="584" y="369"/>
                  </a:lnTo>
                  <a:lnTo>
                    <a:pt x="584" y="370"/>
                  </a:lnTo>
                  <a:lnTo>
                    <a:pt x="601" y="364"/>
                  </a:lnTo>
                  <a:close/>
                  <a:moveTo>
                    <a:pt x="573" y="316"/>
                  </a:moveTo>
                  <a:lnTo>
                    <a:pt x="573" y="316"/>
                  </a:lnTo>
                  <a:lnTo>
                    <a:pt x="572" y="316"/>
                  </a:lnTo>
                  <a:lnTo>
                    <a:pt x="572" y="315"/>
                  </a:lnTo>
                  <a:lnTo>
                    <a:pt x="571" y="315"/>
                  </a:lnTo>
                  <a:lnTo>
                    <a:pt x="570" y="314"/>
                  </a:lnTo>
                  <a:lnTo>
                    <a:pt x="570" y="313"/>
                  </a:lnTo>
                  <a:lnTo>
                    <a:pt x="569" y="313"/>
                  </a:lnTo>
                  <a:lnTo>
                    <a:pt x="569" y="312"/>
                  </a:lnTo>
                  <a:lnTo>
                    <a:pt x="568" y="311"/>
                  </a:lnTo>
                  <a:lnTo>
                    <a:pt x="567" y="311"/>
                  </a:lnTo>
                  <a:lnTo>
                    <a:pt x="567" y="310"/>
                  </a:lnTo>
                  <a:lnTo>
                    <a:pt x="566" y="309"/>
                  </a:lnTo>
                  <a:lnTo>
                    <a:pt x="565" y="309"/>
                  </a:lnTo>
                  <a:lnTo>
                    <a:pt x="565" y="308"/>
                  </a:lnTo>
                  <a:lnTo>
                    <a:pt x="564" y="307"/>
                  </a:lnTo>
                  <a:lnTo>
                    <a:pt x="563" y="307"/>
                  </a:lnTo>
                  <a:lnTo>
                    <a:pt x="563" y="306"/>
                  </a:lnTo>
                  <a:lnTo>
                    <a:pt x="562" y="305"/>
                  </a:lnTo>
                  <a:lnTo>
                    <a:pt x="561" y="305"/>
                  </a:lnTo>
                  <a:lnTo>
                    <a:pt x="561" y="304"/>
                  </a:lnTo>
                  <a:lnTo>
                    <a:pt x="560" y="304"/>
                  </a:lnTo>
                  <a:lnTo>
                    <a:pt x="559" y="303"/>
                  </a:lnTo>
                  <a:lnTo>
                    <a:pt x="548" y="316"/>
                  </a:lnTo>
                  <a:lnTo>
                    <a:pt x="548" y="317"/>
                  </a:lnTo>
                  <a:lnTo>
                    <a:pt x="549" y="317"/>
                  </a:lnTo>
                  <a:lnTo>
                    <a:pt x="549" y="318"/>
                  </a:lnTo>
                  <a:lnTo>
                    <a:pt x="550" y="318"/>
                  </a:lnTo>
                  <a:lnTo>
                    <a:pt x="551" y="319"/>
                  </a:lnTo>
                  <a:lnTo>
                    <a:pt x="551" y="319"/>
                  </a:lnTo>
                  <a:lnTo>
                    <a:pt x="552" y="320"/>
                  </a:lnTo>
                  <a:lnTo>
                    <a:pt x="552" y="320"/>
                  </a:lnTo>
                  <a:lnTo>
                    <a:pt x="553" y="321"/>
                  </a:lnTo>
                  <a:lnTo>
                    <a:pt x="554" y="322"/>
                  </a:lnTo>
                  <a:lnTo>
                    <a:pt x="554" y="322"/>
                  </a:lnTo>
                  <a:lnTo>
                    <a:pt x="555" y="323"/>
                  </a:lnTo>
                  <a:lnTo>
                    <a:pt x="555" y="323"/>
                  </a:lnTo>
                  <a:lnTo>
                    <a:pt x="556" y="324"/>
                  </a:lnTo>
                  <a:lnTo>
                    <a:pt x="556" y="325"/>
                  </a:lnTo>
                  <a:lnTo>
                    <a:pt x="557" y="325"/>
                  </a:lnTo>
                  <a:lnTo>
                    <a:pt x="557" y="326"/>
                  </a:lnTo>
                  <a:lnTo>
                    <a:pt x="558" y="326"/>
                  </a:lnTo>
                  <a:lnTo>
                    <a:pt x="559" y="327"/>
                  </a:lnTo>
                  <a:lnTo>
                    <a:pt x="559" y="328"/>
                  </a:lnTo>
                  <a:lnTo>
                    <a:pt x="559" y="328"/>
                  </a:lnTo>
                  <a:lnTo>
                    <a:pt x="573" y="316"/>
                  </a:lnTo>
                  <a:close/>
                  <a:moveTo>
                    <a:pt x="529" y="282"/>
                  </a:moveTo>
                  <a:lnTo>
                    <a:pt x="529" y="282"/>
                  </a:lnTo>
                  <a:lnTo>
                    <a:pt x="529" y="281"/>
                  </a:lnTo>
                  <a:lnTo>
                    <a:pt x="528" y="281"/>
                  </a:lnTo>
                  <a:lnTo>
                    <a:pt x="527" y="280"/>
                  </a:lnTo>
                  <a:lnTo>
                    <a:pt x="526" y="280"/>
                  </a:lnTo>
                  <a:lnTo>
                    <a:pt x="525" y="280"/>
                  </a:lnTo>
                  <a:lnTo>
                    <a:pt x="524" y="279"/>
                  </a:lnTo>
                  <a:lnTo>
                    <a:pt x="524" y="279"/>
                  </a:lnTo>
                  <a:lnTo>
                    <a:pt x="523" y="278"/>
                  </a:lnTo>
                  <a:lnTo>
                    <a:pt x="522" y="278"/>
                  </a:lnTo>
                  <a:lnTo>
                    <a:pt x="521" y="278"/>
                  </a:lnTo>
                  <a:lnTo>
                    <a:pt x="520" y="277"/>
                  </a:lnTo>
                  <a:lnTo>
                    <a:pt x="519" y="277"/>
                  </a:lnTo>
                  <a:lnTo>
                    <a:pt x="518" y="277"/>
                  </a:lnTo>
                  <a:lnTo>
                    <a:pt x="518" y="276"/>
                  </a:lnTo>
                  <a:lnTo>
                    <a:pt x="517" y="276"/>
                  </a:lnTo>
                  <a:lnTo>
                    <a:pt x="516" y="275"/>
                  </a:lnTo>
                  <a:lnTo>
                    <a:pt x="515" y="275"/>
                  </a:lnTo>
                  <a:lnTo>
                    <a:pt x="514" y="275"/>
                  </a:lnTo>
                  <a:lnTo>
                    <a:pt x="513" y="274"/>
                  </a:lnTo>
                  <a:lnTo>
                    <a:pt x="512" y="274"/>
                  </a:lnTo>
                  <a:lnTo>
                    <a:pt x="512" y="274"/>
                  </a:lnTo>
                  <a:lnTo>
                    <a:pt x="506" y="290"/>
                  </a:lnTo>
                  <a:lnTo>
                    <a:pt x="506" y="290"/>
                  </a:lnTo>
                  <a:lnTo>
                    <a:pt x="507" y="291"/>
                  </a:lnTo>
                  <a:lnTo>
                    <a:pt x="508" y="291"/>
                  </a:lnTo>
                  <a:lnTo>
                    <a:pt x="508" y="291"/>
                  </a:lnTo>
                  <a:lnTo>
                    <a:pt x="509" y="292"/>
                  </a:lnTo>
                  <a:lnTo>
                    <a:pt x="510" y="292"/>
                  </a:lnTo>
                  <a:lnTo>
                    <a:pt x="511" y="292"/>
                  </a:lnTo>
                  <a:lnTo>
                    <a:pt x="511" y="293"/>
                  </a:lnTo>
                  <a:lnTo>
                    <a:pt x="512" y="293"/>
                  </a:lnTo>
                  <a:lnTo>
                    <a:pt x="513" y="293"/>
                  </a:lnTo>
                  <a:lnTo>
                    <a:pt x="514" y="294"/>
                  </a:lnTo>
                  <a:lnTo>
                    <a:pt x="514" y="294"/>
                  </a:lnTo>
                  <a:lnTo>
                    <a:pt x="515" y="294"/>
                  </a:lnTo>
                  <a:lnTo>
                    <a:pt x="516" y="295"/>
                  </a:lnTo>
                  <a:lnTo>
                    <a:pt x="517" y="295"/>
                  </a:lnTo>
                  <a:lnTo>
                    <a:pt x="517" y="295"/>
                  </a:lnTo>
                  <a:lnTo>
                    <a:pt x="518" y="296"/>
                  </a:lnTo>
                  <a:lnTo>
                    <a:pt x="519" y="296"/>
                  </a:lnTo>
                  <a:lnTo>
                    <a:pt x="520" y="297"/>
                  </a:lnTo>
                  <a:lnTo>
                    <a:pt x="520" y="297"/>
                  </a:lnTo>
                  <a:lnTo>
                    <a:pt x="521" y="297"/>
                  </a:lnTo>
                  <a:lnTo>
                    <a:pt x="529" y="282"/>
                  </a:lnTo>
                  <a:close/>
                  <a:moveTo>
                    <a:pt x="457" y="231"/>
                  </a:moveTo>
                  <a:lnTo>
                    <a:pt x="457" y="231"/>
                  </a:lnTo>
                  <a:cubicBezTo>
                    <a:pt x="354" y="231"/>
                    <a:pt x="271" y="314"/>
                    <a:pt x="271" y="417"/>
                  </a:cubicBezTo>
                  <a:cubicBezTo>
                    <a:pt x="271" y="520"/>
                    <a:pt x="354" y="603"/>
                    <a:pt x="457" y="603"/>
                  </a:cubicBezTo>
                  <a:cubicBezTo>
                    <a:pt x="560" y="603"/>
                    <a:pt x="643" y="520"/>
                    <a:pt x="643" y="417"/>
                  </a:cubicBezTo>
                  <a:cubicBezTo>
                    <a:pt x="643" y="314"/>
                    <a:pt x="560" y="231"/>
                    <a:pt x="457" y="231"/>
                  </a:cubicBezTo>
                  <a:close/>
                  <a:moveTo>
                    <a:pt x="30" y="153"/>
                  </a:moveTo>
                  <a:lnTo>
                    <a:pt x="30" y="153"/>
                  </a:lnTo>
                  <a:cubicBezTo>
                    <a:pt x="66" y="150"/>
                    <a:pt x="102" y="148"/>
                    <a:pt x="138" y="147"/>
                  </a:cubicBezTo>
                  <a:cubicBezTo>
                    <a:pt x="114" y="146"/>
                    <a:pt x="89" y="144"/>
                    <a:pt x="65" y="141"/>
                  </a:cubicBezTo>
                  <a:cubicBezTo>
                    <a:pt x="49" y="139"/>
                    <a:pt x="35" y="128"/>
                    <a:pt x="35" y="111"/>
                  </a:cubicBezTo>
                  <a:cubicBezTo>
                    <a:pt x="35" y="87"/>
                    <a:pt x="35" y="63"/>
                    <a:pt x="35" y="39"/>
                  </a:cubicBezTo>
                  <a:cubicBezTo>
                    <a:pt x="35" y="23"/>
                    <a:pt x="49" y="11"/>
                    <a:pt x="65" y="9"/>
                  </a:cubicBezTo>
                  <a:cubicBezTo>
                    <a:pt x="163" y="0"/>
                    <a:pt x="260" y="0"/>
                    <a:pt x="358" y="9"/>
                  </a:cubicBezTo>
                  <a:cubicBezTo>
                    <a:pt x="374" y="11"/>
                    <a:pt x="388" y="23"/>
                    <a:pt x="388" y="39"/>
                  </a:cubicBezTo>
                  <a:cubicBezTo>
                    <a:pt x="388" y="63"/>
                    <a:pt x="388" y="87"/>
                    <a:pt x="388" y="111"/>
                  </a:cubicBezTo>
                  <a:cubicBezTo>
                    <a:pt x="388" y="128"/>
                    <a:pt x="374" y="139"/>
                    <a:pt x="358" y="141"/>
                  </a:cubicBezTo>
                  <a:cubicBezTo>
                    <a:pt x="323" y="145"/>
                    <a:pt x="287" y="147"/>
                    <a:pt x="252" y="148"/>
                  </a:cubicBezTo>
                  <a:cubicBezTo>
                    <a:pt x="276" y="150"/>
                    <a:pt x="299" y="151"/>
                    <a:pt x="323" y="153"/>
                  </a:cubicBezTo>
                  <a:cubicBezTo>
                    <a:pt x="339" y="155"/>
                    <a:pt x="353" y="167"/>
                    <a:pt x="353" y="183"/>
                  </a:cubicBezTo>
                  <a:lnTo>
                    <a:pt x="353" y="218"/>
                  </a:lnTo>
                  <a:cubicBezTo>
                    <a:pt x="333" y="229"/>
                    <a:pt x="314" y="242"/>
                    <a:pt x="299" y="258"/>
                  </a:cubicBezTo>
                  <a:cubicBezTo>
                    <a:pt x="289" y="268"/>
                    <a:pt x="280" y="278"/>
                    <a:pt x="272" y="290"/>
                  </a:cubicBezTo>
                  <a:cubicBezTo>
                    <a:pt x="191" y="296"/>
                    <a:pt x="111" y="294"/>
                    <a:pt x="30" y="285"/>
                  </a:cubicBezTo>
                  <a:cubicBezTo>
                    <a:pt x="13" y="283"/>
                    <a:pt x="0" y="272"/>
                    <a:pt x="0" y="255"/>
                  </a:cubicBezTo>
                  <a:cubicBezTo>
                    <a:pt x="0" y="231"/>
                    <a:pt x="0" y="207"/>
                    <a:pt x="0" y="183"/>
                  </a:cubicBezTo>
                  <a:cubicBezTo>
                    <a:pt x="0" y="167"/>
                    <a:pt x="13" y="155"/>
                    <a:pt x="30" y="153"/>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354" name="Google Shape;354;p22"/>
          <p:cNvGrpSpPr/>
          <p:nvPr/>
        </p:nvGrpSpPr>
        <p:grpSpPr>
          <a:xfrm>
            <a:off x="6069160" y="1573005"/>
            <a:ext cx="1023944" cy="4544243"/>
            <a:chOff x="6069160" y="1573005"/>
            <a:chExt cx="1023944" cy="4544243"/>
          </a:xfrm>
        </p:grpSpPr>
        <p:sp>
          <p:nvSpPr>
            <p:cNvPr id="355" name="Google Shape;355;p22"/>
            <p:cNvSpPr/>
            <p:nvPr/>
          </p:nvSpPr>
          <p:spPr>
            <a:xfrm>
              <a:off x="6183737" y="1573005"/>
              <a:ext cx="808643" cy="982657"/>
            </a:xfrm>
            <a:prstGeom prst="roundRect">
              <a:avLst>
                <a:gd fmla="val 16667"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6" name="Google Shape;356;p22"/>
            <p:cNvSpPr/>
            <p:nvPr/>
          </p:nvSpPr>
          <p:spPr>
            <a:xfrm>
              <a:off x="6069160" y="2137076"/>
              <a:ext cx="1023944" cy="3980172"/>
            </a:xfrm>
            <a:custGeom>
              <a:rect b="b" l="l" r="r" t="t"/>
              <a:pathLst>
                <a:path extrusionOk="0" h="3703704" w="952820">
                  <a:moveTo>
                    <a:pt x="7684" y="0"/>
                  </a:moveTo>
                  <a:lnTo>
                    <a:pt x="173703" y="0"/>
                  </a:lnTo>
                  <a:lnTo>
                    <a:pt x="170307" y="33682"/>
                  </a:lnTo>
                  <a:cubicBezTo>
                    <a:pt x="170307" y="211686"/>
                    <a:pt x="314608" y="355987"/>
                    <a:pt x="492612" y="355987"/>
                  </a:cubicBezTo>
                  <a:cubicBezTo>
                    <a:pt x="670616" y="355987"/>
                    <a:pt x="814917" y="211686"/>
                    <a:pt x="814917" y="33682"/>
                  </a:cubicBezTo>
                  <a:lnTo>
                    <a:pt x="811522" y="0"/>
                  </a:lnTo>
                  <a:lnTo>
                    <a:pt x="952820" y="0"/>
                  </a:lnTo>
                  <a:lnTo>
                    <a:pt x="952820" y="2120793"/>
                  </a:lnTo>
                  <a:cubicBezTo>
                    <a:pt x="942936" y="2338994"/>
                    <a:pt x="585136" y="2530433"/>
                    <a:pt x="361149" y="2681727"/>
                  </a:cubicBezTo>
                  <a:cubicBezTo>
                    <a:pt x="297203" y="2739401"/>
                    <a:pt x="224337" y="2805996"/>
                    <a:pt x="222837" y="2881512"/>
                  </a:cubicBezTo>
                  <a:lnTo>
                    <a:pt x="222837" y="3603811"/>
                  </a:lnTo>
                  <a:lnTo>
                    <a:pt x="130628" y="3703704"/>
                  </a:lnTo>
                  <a:lnTo>
                    <a:pt x="0" y="3588443"/>
                  </a:lnTo>
                  <a:cubicBezTo>
                    <a:pt x="2561" y="2392295"/>
                    <a:pt x="5123" y="1196148"/>
                    <a:pt x="7684" y="0"/>
                  </a:cubicBezTo>
                  <a:close/>
                </a:path>
              </a:pathLst>
            </a:cu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7" name="Google Shape;357;p22"/>
            <p:cNvSpPr/>
            <p:nvPr/>
          </p:nvSpPr>
          <p:spPr>
            <a:xfrm>
              <a:off x="6122691" y="1656603"/>
              <a:ext cx="890516"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rgbClr val="595959"/>
                  </a:solidFill>
                  <a:latin typeface="Calibri"/>
                  <a:ea typeface="Calibri"/>
                  <a:cs typeface="Calibri"/>
                  <a:sym typeface="Calibri"/>
                </a:rPr>
                <a:t>03</a:t>
              </a:r>
              <a:endParaRPr b="1" sz="3600">
                <a:solidFill>
                  <a:srgbClr val="595959"/>
                </a:solidFill>
                <a:latin typeface="Calibri"/>
                <a:ea typeface="Calibri"/>
                <a:cs typeface="Calibri"/>
                <a:sym typeface="Calibri"/>
              </a:endParaRPr>
            </a:p>
          </p:txBody>
        </p:sp>
        <p:sp>
          <p:nvSpPr>
            <p:cNvPr id="358" name="Google Shape;358;p22"/>
            <p:cNvSpPr/>
            <p:nvPr/>
          </p:nvSpPr>
          <p:spPr>
            <a:xfrm>
              <a:off x="6378416" y="3334748"/>
              <a:ext cx="419283" cy="417595"/>
            </a:xfrm>
            <a:custGeom>
              <a:rect b="b" l="l" r="r" t="t"/>
              <a:pathLst>
                <a:path extrusionOk="0" h="602" w="605">
                  <a:moveTo>
                    <a:pt x="359" y="39"/>
                  </a:moveTo>
                  <a:cubicBezTo>
                    <a:pt x="435" y="31"/>
                    <a:pt x="417" y="22"/>
                    <a:pt x="462" y="85"/>
                  </a:cubicBezTo>
                  <a:cubicBezTo>
                    <a:pt x="535" y="108"/>
                    <a:pt x="521" y="93"/>
                    <a:pt x="537" y="168"/>
                  </a:cubicBezTo>
                  <a:cubicBezTo>
                    <a:pt x="594" y="219"/>
                    <a:pt x="588" y="200"/>
                    <a:pt x="572" y="275"/>
                  </a:cubicBezTo>
                  <a:cubicBezTo>
                    <a:pt x="603" y="345"/>
                    <a:pt x="605" y="325"/>
                    <a:pt x="560" y="387"/>
                  </a:cubicBezTo>
                  <a:cubicBezTo>
                    <a:pt x="560" y="464"/>
                    <a:pt x="570" y="446"/>
                    <a:pt x="504" y="484"/>
                  </a:cubicBezTo>
                  <a:cubicBezTo>
                    <a:pt x="473" y="555"/>
                    <a:pt x="489" y="543"/>
                    <a:pt x="413" y="551"/>
                  </a:cubicBezTo>
                  <a:cubicBezTo>
                    <a:pt x="356" y="602"/>
                    <a:pt x="376" y="598"/>
                    <a:pt x="303" y="574"/>
                  </a:cubicBezTo>
                  <a:cubicBezTo>
                    <a:pt x="230" y="598"/>
                    <a:pt x="250" y="602"/>
                    <a:pt x="193" y="551"/>
                  </a:cubicBezTo>
                  <a:cubicBezTo>
                    <a:pt x="116" y="543"/>
                    <a:pt x="133" y="555"/>
                    <a:pt x="102" y="484"/>
                  </a:cubicBezTo>
                  <a:cubicBezTo>
                    <a:pt x="35" y="446"/>
                    <a:pt x="45" y="464"/>
                    <a:pt x="46" y="387"/>
                  </a:cubicBezTo>
                  <a:cubicBezTo>
                    <a:pt x="0" y="325"/>
                    <a:pt x="2" y="345"/>
                    <a:pt x="34" y="275"/>
                  </a:cubicBezTo>
                  <a:cubicBezTo>
                    <a:pt x="18" y="200"/>
                    <a:pt x="11" y="219"/>
                    <a:pt x="69" y="168"/>
                  </a:cubicBezTo>
                  <a:cubicBezTo>
                    <a:pt x="84" y="93"/>
                    <a:pt x="71" y="108"/>
                    <a:pt x="144" y="85"/>
                  </a:cubicBezTo>
                  <a:cubicBezTo>
                    <a:pt x="189" y="22"/>
                    <a:pt x="170" y="31"/>
                    <a:pt x="247" y="39"/>
                  </a:cubicBezTo>
                  <a:cubicBezTo>
                    <a:pt x="313" y="0"/>
                    <a:pt x="293" y="0"/>
                    <a:pt x="359" y="39"/>
                  </a:cubicBezTo>
                  <a:close/>
                  <a:moveTo>
                    <a:pt x="376" y="379"/>
                  </a:moveTo>
                  <a:lnTo>
                    <a:pt x="376" y="379"/>
                  </a:lnTo>
                  <a:cubicBezTo>
                    <a:pt x="376" y="443"/>
                    <a:pt x="406" y="427"/>
                    <a:pt x="412" y="419"/>
                  </a:cubicBezTo>
                  <a:cubicBezTo>
                    <a:pt x="418" y="409"/>
                    <a:pt x="429" y="332"/>
                    <a:pt x="397" y="332"/>
                  </a:cubicBezTo>
                  <a:cubicBezTo>
                    <a:pt x="378" y="332"/>
                    <a:pt x="376" y="356"/>
                    <a:pt x="376" y="379"/>
                  </a:cubicBezTo>
                  <a:close/>
                  <a:moveTo>
                    <a:pt x="186" y="222"/>
                  </a:moveTo>
                  <a:lnTo>
                    <a:pt x="186" y="222"/>
                  </a:lnTo>
                  <a:cubicBezTo>
                    <a:pt x="186" y="286"/>
                    <a:pt x="217" y="268"/>
                    <a:pt x="221" y="261"/>
                  </a:cubicBezTo>
                  <a:cubicBezTo>
                    <a:pt x="228" y="251"/>
                    <a:pt x="238" y="175"/>
                    <a:pt x="207" y="175"/>
                  </a:cubicBezTo>
                  <a:cubicBezTo>
                    <a:pt x="188" y="175"/>
                    <a:pt x="186" y="199"/>
                    <a:pt x="186" y="222"/>
                  </a:cubicBezTo>
                  <a:close/>
                  <a:moveTo>
                    <a:pt x="141" y="222"/>
                  </a:moveTo>
                  <a:lnTo>
                    <a:pt x="141" y="222"/>
                  </a:lnTo>
                  <a:cubicBezTo>
                    <a:pt x="141" y="124"/>
                    <a:pt x="229" y="132"/>
                    <a:pt x="256" y="162"/>
                  </a:cubicBezTo>
                  <a:cubicBezTo>
                    <a:pt x="282" y="190"/>
                    <a:pt x="291" y="301"/>
                    <a:pt x="208" y="301"/>
                  </a:cubicBezTo>
                  <a:cubicBezTo>
                    <a:pt x="160" y="301"/>
                    <a:pt x="141" y="269"/>
                    <a:pt x="141" y="222"/>
                  </a:cubicBezTo>
                  <a:close/>
                  <a:moveTo>
                    <a:pt x="244" y="460"/>
                  </a:moveTo>
                  <a:lnTo>
                    <a:pt x="244" y="460"/>
                  </a:lnTo>
                  <a:cubicBezTo>
                    <a:pt x="230" y="460"/>
                    <a:pt x="216" y="460"/>
                    <a:pt x="201" y="460"/>
                  </a:cubicBezTo>
                  <a:cubicBezTo>
                    <a:pt x="255" y="354"/>
                    <a:pt x="309" y="247"/>
                    <a:pt x="362" y="141"/>
                  </a:cubicBezTo>
                  <a:cubicBezTo>
                    <a:pt x="376" y="141"/>
                    <a:pt x="390" y="141"/>
                    <a:pt x="404" y="141"/>
                  </a:cubicBezTo>
                  <a:cubicBezTo>
                    <a:pt x="351" y="247"/>
                    <a:pt x="298" y="354"/>
                    <a:pt x="244" y="460"/>
                  </a:cubicBezTo>
                  <a:close/>
                  <a:moveTo>
                    <a:pt x="331" y="379"/>
                  </a:moveTo>
                  <a:lnTo>
                    <a:pt x="331" y="379"/>
                  </a:lnTo>
                  <a:cubicBezTo>
                    <a:pt x="331" y="282"/>
                    <a:pt x="419" y="289"/>
                    <a:pt x="446" y="319"/>
                  </a:cubicBezTo>
                  <a:cubicBezTo>
                    <a:pt x="473" y="348"/>
                    <a:pt x="481" y="459"/>
                    <a:pt x="398" y="459"/>
                  </a:cubicBezTo>
                  <a:cubicBezTo>
                    <a:pt x="351" y="459"/>
                    <a:pt x="331" y="427"/>
                    <a:pt x="331" y="37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sp>
        <p:nvSpPr>
          <p:cNvPr id="359" name="Google Shape;359;p22"/>
          <p:cNvSpPr txBox="1"/>
          <p:nvPr/>
        </p:nvSpPr>
        <p:spPr>
          <a:xfrm>
            <a:off x="8847607" y="4607466"/>
            <a:ext cx="2289216"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Mission </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Take calculated risks. That is quite</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different from being rash.</a:t>
            </a:r>
            <a:endParaRPr sz="3200">
              <a:solidFill>
                <a:srgbClr val="3F3F3F"/>
              </a:solidFill>
              <a:latin typeface="Calibri"/>
              <a:ea typeface="Calibri"/>
              <a:cs typeface="Calibri"/>
              <a:sym typeface="Calibri"/>
            </a:endParaRPr>
          </a:p>
        </p:txBody>
      </p:sp>
      <p:sp>
        <p:nvSpPr>
          <p:cNvPr id="360" name="Google Shape;360;p22"/>
          <p:cNvSpPr txBox="1"/>
          <p:nvPr/>
        </p:nvSpPr>
        <p:spPr>
          <a:xfrm>
            <a:off x="1008741" y="2233684"/>
            <a:ext cx="2456378"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Forum</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To see what is in front of one's nose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needs a constant struggle.</a:t>
            </a:r>
            <a:endParaRPr sz="3200">
              <a:solidFill>
                <a:srgbClr val="3F3F3F"/>
              </a:solidFill>
              <a:latin typeface="Calibri"/>
              <a:ea typeface="Calibri"/>
              <a:cs typeface="Calibri"/>
              <a:sym typeface="Calibri"/>
            </a:endParaRPr>
          </a:p>
        </p:txBody>
      </p:sp>
      <p:sp>
        <p:nvSpPr>
          <p:cNvPr id="361" name="Google Shape;361;p22"/>
          <p:cNvSpPr txBox="1"/>
          <p:nvPr/>
        </p:nvSpPr>
        <p:spPr>
          <a:xfrm>
            <a:off x="1002858" y="4607466"/>
            <a:ext cx="3549754"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Our Values</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To see what is in front of one's nose needs a constant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struggle.</a:t>
            </a:r>
            <a:endParaRPr sz="3600">
              <a:solidFill>
                <a:srgbClr val="3F3F3F"/>
              </a:solidFill>
              <a:latin typeface="Calibri"/>
              <a:ea typeface="Calibri"/>
              <a:cs typeface="Calibri"/>
              <a:sym typeface="Calibri"/>
            </a:endParaRPr>
          </a:p>
        </p:txBody>
      </p:sp>
      <p:sp>
        <p:nvSpPr>
          <p:cNvPr id="362" name="Google Shape;362;p22"/>
          <p:cNvSpPr txBox="1"/>
          <p:nvPr/>
        </p:nvSpPr>
        <p:spPr>
          <a:xfrm>
            <a:off x="8847607" y="2236951"/>
            <a:ext cx="3238002"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Vision</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There is only one difference between a madman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and me.I am not mad.</a:t>
            </a:r>
            <a:endParaRPr sz="3200">
              <a:solidFill>
                <a:srgbClr val="3F3F3F"/>
              </a:solidFill>
              <a:latin typeface="Calibri"/>
              <a:ea typeface="Calibri"/>
              <a:cs typeface="Calibri"/>
              <a:sym typeface="Calibri"/>
            </a:endParaRPr>
          </a:p>
        </p:txBody>
      </p:sp>
      <p:sp>
        <p:nvSpPr>
          <p:cNvPr id="363" name="Google Shape;363;p22"/>
          <p:cNvSpPr txBox="1"/>
          <p:nvPr/>
        </p:nvSpPr>
        <p:spPr>
          <a:xfrm>
            <a:off x="468650" y="363875"/>
            <a:ext cx="11178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364" name="Google Shape;364;p22"/>
          <p:cNvSpPr txBox="1"/>
          <p:nvPr/>
        </p:nvSpPr>
        <p:spPr>
          <a:xfrm>
            <a:off x="2098188" y="405684"/>
            <a:ext cx="23637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Web Design</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338"/>
                                        </p:tgtEl>
                                        <p:attrNameLst>
                                          <p:attrName>style.visibility</p:attrName>
                                        </p:attrNameLst>
                                      </p:cBhvr>
                                      <p:to>
                                        <p:strVal val="visible"/>
                                      </p:to>
                                    </p:set>
                                    <p:anim calcmode="lin" valueType="num">
                                      <p:cBhvr additive="base">
                                        <p:cTn dur="500"/>
                                        <p:tgtEl>
                                          <p:spTgt spid="338"/>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1000"/>
                                        <p:tgtEl>
                                          <p:spTgt spid="344"/>
                                        </p:tgtEl>
                                      </p:cBhvr>
                                    </p:animEffect>
                                  </p:childTnLst>
                                </p:cTn>
                              </p:par>
                              <p:par>
                                <p:cTn fill="hold" nodeType="withEffect" presetClass="entr" presetID="10" presetSubtype="0">
                                  <p:stCondLst>
                                    <p:cond delay="250"/>
                                  </p:stCondLst>
                                  <p:childTnLst>
                                    <p:set>
                                      <p:cBhvr>
                                        <p:cTn dur="1" fill="hold">
                                          <p:stCondLst>
                                            <p:cond delay="0"/>
                                          </p:stCondLst>
                                        </p:cTn>
                                        <p:tgtEl>
                                          <p:spTgt spid="339"/>
                                        </p:tgtEl>
                                        <p:attrNameLst>
                                          <p:attrName>style.visibility</p:attrName>
                                        </p:attrNameLst>
                                      </p:cBhvr>
                                      <p:to>
                                        <p:strVal val="visible"/>
                                      </p:to>
                                    </p:set>
                                    <p:animEffect filter="fade" transition="in">
                                      <p:cBhvr>
                                        <p:cTn dur="1000"/>
                                        <p:tgtEl>
                                          <p:spTgt spid="339"/>
                                        </p:tgtEl>
                                      </p:cBhvr>
                                    </p:animEffect>
                                  </p:childTnLst>
                                </p:cTn>
                              </p:par>
                              <p:par>
                                <p:cTn fill="hold" nodeType="withEffect" presetClass="entr" presetID="10" presetSubtype="0">
                                  <p:stCondLst>
                                    <p:cond delay="500"/>
                                  </p:stCondLst>
                                  <p:childTnLst>
                                    <p:set>
                                      <p:cBhvr>
                                        <p:cTn dur="1" fill="hold">
                                          <p:stCondLst>
                                            <p:cond delay="0"/>
                                          </p:stCondLst>
                                        </p:cTn>
                                        <p:tgtEl>
                                          <p:spTgt spid="354"/>
                                        </p:tgtEl>
                                        <p:attrNameLst>
                                          <p:attrName>style.visibility</p:attrName>
                                        </p:attrNameLst>
                                      </p:cBhvr>
                                      <p:to>
                                        <p:strVal val="visible"/>
                                      </p:to>
                                    </p:set>
                                    <p:animEffect filter="fade" transition="in">
                                      <p:cBhvr>
                                        <p:cTn dur="1000"/>
                                        <p:tgtEl>
                                          <p:spTgt spid="354"/>
                                        </p:tgtEl>
                                      </p:cBhvr>
                                    </p:animEffect>
                                  </p:childTnLst>
                                </p:cTn>
                              </p:par>
                              <p:par>
                                <p:cTn fill="hold" nodeType="withEffect" presetClass="entr" presetID="10" presetSubtype="0">
                                  <p:stCondLst>
                                    <p:cond delay="750"/>
                                  </p:stCondLst>
                                  <p:childTnLst>
                                    <p:set>
                                      <p:cBhvr>
                                        <p:cTn dur="1" fill="hold">
                                          <p:stCondLst>
                                            <p:cond delay="0"/>
                                          </p:stCondLst>
                                        </p:cTn>
                                        <p:tgtEl>
                                          <p:spTgt spid="349"/>
                                        </p:tgtEl>
                                        <p:attrNameLst>
                                          <p:attrName>style.visibility</p:attrName>
                                        </p:attrNameLst>
                                      </p:cBhvr>
                                      <p:to>
                                        <p:strVal val="visible"/>
                                      </p:to>
                                    </p:set>
                                    <p:animEffect filter="fade" transition="in">
                                      <p:cBhvr>
                                        <p:cTn dur="1000"/>
                                        <p:tgtEl>
                                          <p:spTgt spid="34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par>
                                <p:cTn fill="hold" nodeType="withEffect" presetClass="entr" presetID="10" presetSubtype="0">
                                  <p:stCondLst>
                                    <p:cond delay="250"/>
                                  </p:stCondLst>
                                  <p:childTnLst>
                                    <p:set>
                                      <p:cBhvr>
                                        <p:cTn dur="1" fill="hold">
                                          <p:stCondLst>
                                            <p:cond delay="0"/>
                                          </p:stCondLst>
                                        </p:cTn>
                                        <p:tgtEl>
                                          <p:spTgt spid="362"/>
                                        </p:tgtEl>
                                        <p:attrNameLst>
                                          <p:attrName>style.visibility</p:attrName>
                                        </p:attrNameLst>
                                      </p:cBhvr>
                                      <p:to>
                                        <p:strVal val="visible"/>
                                      </p:to>
                                    </p:set>
                                    <p:animEffect filter="fade" transition="in">
                                      <p:cBhvr>
                                        <p:cTn dur="500"/>
                                        <p:tgtEl>
                                          <p:spTgt spid="362"/>
                                        </p:tgtEl>
                                      </p:cBhvr>
                                    </p:animEffect>
                                  </p:childTnLst>
                                </p:cTn>
                              </p:par>
                              <p:par>
                                <p:cTn fill="hold" nodeType="withEffect" presetClass="entr" presetID="10" presetSubtype="0">
                                  <p:stCondLst>
                                    <p:cond delay="50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par>
                                <p:cTn fill="hold" nodeType="withEffect" presetClass="entr" presetID="10" presetSubtype="0">
                                  <p:stCondLst>
                                    <p:cond delay="75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3"/>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1" name="Google Shape;371;p23"/>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2" name="Google Shape;372;p23"/>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3" name="Google Shape;373;p23"/>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74" name="Google Shape;374;p23"/>
          <p:cNvGrpSpPr/>
          <p:nvPr/>
        </p:nvGrpSpPr>
        <p:grpSpPr>
          <a:xfrm>
            <a:off x="3783455" y="1459079"/>
            <a:ext cx="4742707" cy="4741399"/>
            <a:chOff x="3783455" y="1459079"/>
            <a:chExt cx="4742707" cy="4741399"/>
          </a:xfrm>
        </p:grpSpPr>
        <p:sp>
          <p:nvSpPr>
            <p:cNvPr id="375" name="Google Shape;375;p23"/>
            <p:cNvSpPr/>
            <p:nvPr/>
          </p:nvSpPr>
          <p:spPr>
            <a:xfrm>
              <a:off x="4391921" y="2066233"/>
              <a:ext cx="3531475" cy="3531475"/>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6" name="Google Shape;376;p23"/>
            <p:cNvSpPr/>
            <p:nvPr/>
          </p:nvSpPr>
          <p:spPr>
            <a:xfrm>
              <a:off x="4783186" y="2465627"/>
              <a:ext cx="2739712" cy="2739712"/>
            </a:xfrm>
            <a:prstGeom prst="donut">
              <a:avLst>
                <a:gd fmla="val 8807" name="adj"/>
              </a:avLst>
            </a:prstGeom>
            <a:solidFill>
              <a:srgbClr val="3F3F3F">
                <a:alpha val="2078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377" name="Google Shape;377;p23"/>
            <p:cNvSpPr/>
            <p:nvPr/>
          </p:nvSpPr>
          <p:spPr>
            <a:xfrm rot="3600000">
              <a:off x="6699581" y="2084445"/>
              <a:ext cx="1124607" cy="2270433"/>
            </a:xfrm>
            <a:prstGeom prst="upArrow">
              <a:avLst>
                <a:gd fmla="val 66822" name="adj1"/>
                <a:gd fmla="val 57369" name="adj2"/>
              </a:avLst>
            </a:pr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8" name="Google Shape;378;p23"/>
            <p:cNvSpPr/>
            <p:nvPr/>
          </p:nvSpPr>
          <p:spPr>
            <a:xfrm>
              <a:off x="5590740" y="1459079"/>
              <a:ext cx="1124607" cy="2270433"/>
            </a:xfrm>
            <a:prstGeom prst="upArrow">
              <a:avLst>
                <a:gd fmla="val 66822" name="adj1"/>
                <a:gd fmla="val 57369" name="adj2"/>
              </a:avLst>
            </a:pr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9" name="Google Shape;379;p23"/>
            <p:cNvSpPr/>
            <p:nvPr/>
          </p:nvSpPr>
          <p:spPr>
            <a:xfrm rot="7200000">
              <a:off x="6694007" y="3323058"/>
              <a:ext cx="1124607" cy="2270433"/>
            </a:xfrm>
            <a:prstGeom prst="upArrow">
              <a:avLst>
                <a:gd fmla="val 66822" name="adj1"/>
                <a:gd fmla="val 57369" name="adj2"/>
              </a:avLst>
            </a:pr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0" name="Google Shape;380;p23"/>
            <p:cNvSpPr/>
            <p:nvPr/>
          </p:nvSpPr>
          <p:spPr>
            <a:xfrm rot="10800000">
              <a:off x="5590739" y="3930045"/>
              <a:ext cx="1124607" cy="2270433"/>
            </a:xfrm>
            <a:prstGeom prst="upArrow">
              <a:avLst>
                <a:gd fmla="val 66822" name="adj1"/>
                <a:gd fmla="val 57369" name="adj2"/>
              </a:avLst>
            </a:pr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1" name="Google Shape;381;p23"/>
            <p:cNvSpPr/>
            <p:nvPr/>
          </p:nvSpPr>
          <p:spPr>
            <a:xfrm rot="-7200000">
              <a:off x="4512321" y="3357371"/>
              <a:ext cx="1124607" cy="2270433"/>
            </a:xfrm>
            <a:prstGeom prst="upArrow">
              <a:avLst>
                <a:gd fmla="val 66822" name="adj1"/>
                <a:gd fmla="val 57369" name="adj2"/>
              </a:avLst>
            </a:pr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2" name="Google Shape;382;p23"/>
            <p:cNvSpPr/>
            <p:nvPr/>
          </p:nvSpPr>
          <p:spPr>
            <a:xfrm rot="-3600000">
              <a:off x="4485430" y="2091565"/>
              <a:ext cx="1124607" cy="2270433"/>
            </a:xfrm>
            <a:prstGeom prst="upArrow">
              <a:avLst>
                <a:gd fmla="val 66822" name="adj1"/>
                <a:gd fmla="val 57369" name="adj2"/>
              </a:avLst>
            </a:pr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3" name="Google Shape;383;p23"/>
            <p:cNvSpPr/>
            <p:nvPr/>
          </p:nvSpPr>
          <p:spPr>
            <a:xfrm>
              <a:off x="4910194" y="2592635"/>
              <a:ext cx="2485695" cy="2485695"/>
            </a:xfrm>
            <a:prstGeom prst="ellipse">
              <a:avLst/>
            </a:prstGeom>
            <a:gradFill>
              <a:gsLst>
                <a:gs pos="0">
                  <a:schemeClr val="lt1"/>
                </a:gs>
                <a:gs pos="100000">
                  <a:srgbClr val="E2E2E2"/>
                </a:gs>
              </a:gsLst>
              <a:lin ang="2700000" scaled="0"/>
            </a:gradFill>
            <a:ln>
              <a:noFill/>
            </a:ln>
            <a:effectLst>
              <a:outerShdw blurRad="190500" rotWithShape="0" algn="tl" dir="2700000" dist="889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84" name="Google Shape;384;p23"/>
            <p:cNvSpPr/>
            <p:nvPr/>
          </p:nvSpPr>
          <p:spPr>
            <a:xfrm>
              <a:off x="5055911" y="2731546"/>
              <a:ext cx="2210436" cy="2210436"/>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5" name="Google Shape;385;p23"/>
            <p:cNvSpPr/>
            <p:nvPr/>
          </p:nvSpPr>
          <p:spPr>
            <a:xfrm>
              <a:off x="5899481" y="3191875"/>
              <a:ext cx="516966" cy="523579"/>
            </a:xfrm>
            <a:prstGeom prst="ellipse">
              <a:avLst/>
            </a:pr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86" name="Google Shape;386;p23"/>
            <p:cNvSpPr/>
            <p:nvPr/>
          </p:nvSpPr>
          <p:spPr>
            <a:xfrm>
              <a:off x="5583558" y="3797111"/>
              <a:ext cx="1148814" cy="499560"/>
            </a:xfrm>
            <a:custGeom>
              <a:rect b="b" l="l" r="r" t="t"/>
              <a:pathLst>
                <a:path extrusionOk="0" h="87" w="200">
                  <a:moveTo>
                    <a:pt x="35" y="87"/>
                  </a:moveTo>
                  <a:cubicBezTo>
                    <a:pt x="35" y="72"/>
                    <a:pt x="35" y="72"/>
                    <a:pt x="35" y="72"/>
                  </a:cubicBezTo>
                  <a:cubicBezTo>
                    <a:pt x="46" y="72"/>
                    <a:pt x="46" y="72"/>
                    <a:pt x="46" y="72"/>
                  </a:cubicBezTo>
                  <a:cubicBezTo>
                    <a:pt x="46" y="87"/>
                    <a:pt x="46" y="87"/>
                    <a:pt x="46" y="87"/>
                  </a:cubicBezTo>
                  <a:cubicBezTo>
                    <a:pt x="155" y="87"/>
                    <a:pt x="155" y="87"/>
                    <a:pt x="155" y="87"/>
                  </a:cubicBezTo>
                  <a:cubicBezTo>
                    <a:pt x="155" y="72"/>
                    <a:pt x="155" y="72"/>
                    <a:pt x="155" y="72"/>
                  </a:cubicBezTo>
                  <a:cubicBezTo>
                    <a:pt x="166" y="72"/>
                    <a:pt x="166" y="72"/>
                    <a:pt x="166" y="72"/>
                  </a:cubicBezTo>
                  <a:cubicBezTo>
                    <a:pt x="166" y="87"/>
                    <a:pt x="166" y="87"/>
                    <a:pt x="166" y="87"/>
                  </a:cubicBezTo>
                  <a:cubicBezTo>
                    <a:pt x="199" y="87"/>
                    <a:pt x="199" y="87"/>
                    <a:pt x="199" y="87"/>
                  </a:cubicBezTo>
                  <a:cubicBezTo>
                    <a:pt x="199" y="47"/>
                    <a:pt x="200" y="43"/>
                    <a:pt x="200" y="43"/>
                  </a:cubicBezTo>
                  <a:cubicBezTo>
                    <a:pt x="200" y="19"/>
                    <a:pt x="180" y="0"/>
                    <a:pt x="156" y="0"/>
                  </a:cubicBezTo>
                  <a:cubicBezTo>
                    <a:pt x="156" y="0"/>
                    <a:pt x="156" y="0"/>
                    <a:pt x="156" y="0"/>
                  </a:cubicBezTo>
                  <a:cubicBezTo>
                    <a:pt x="156" y="0"/>
                    <a:pt x="156" y="0"/>
                    <a:pt x="156" y="0"/>
                  </a:cubicBezTo>
                  <a:cubicBezTo>
                    <a:pt x="140" y="0"/>
                    <a:pt x="140" y="0"/>
                    <a:pt x="140" y="0"/>
                  </a:cubicBezTo>
                  <a:cubicBezTo>
                    <a:pt x="100" y="80"/>
                    <a:pt x="100" y="80"/>
                    <a:pt x="100" y="80"/>
                  </a:cubicBezTo>
                  <a:cubicBezTo>
                    <a:pt x="60" y="0"/>
                    <a:pt x="60" y="0"/>
                    <a:pt x="60" y="0"/>
                  </a:cubicBezTo>
                  <a:cubicBezTo>
                    <a:pt x="45" y="0"/>
                    <a:pt x="45" y="0"/>
                    <a:pt x="45" y="0"/>
                  </a:cubicBezTo>
                  <a:cubicBezTo>
                    <a:pt x="45" y="0"/>
                    <a:pt x="45" y="0"/>
                    <a:pt x="45" y="0"/>
                  </a:cubicBezTo>
                  <a:cubicBezTo>
                    <a:pt x="45" y="0"/>
                    <a:pt x="44" y="0"/>
                    <a:pt x="44" y="0"/>
                  </a:cubicBezTo>
                  <a:cubicBezTo>
                    <a:pt x="20" y="0"/>
                    <a:pt x="1" y="19"/>
                    <a:pt x="1" y="43"/>
                  </a:cubicBezTo>
                  <a:cubicBezTo>
                    <a:pt x="1" y="43"/>
                    <a:pt x="0" y="47"/>
                    <a:pt x="0" y="87"/>
                  </a:cubicBezTo>
                  <a:lnTo>
                    <a:pt x="35" y="87"/>
                  </a:ln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87" name="Google Shape;387;p23"/>
            <p:cNvSpPr/>
            <p:nvPr/>
          </p:nvSpPr>
          <p:spPr>
            <a:xfrm>
              <a:off x="4147894" y="2622952"/>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01</a:t>
              </a:r>
              <a:endParaRPr b="1" sz="3200">
                <a:solidFill>
                  <a:schemeClr val="lt1"/>
                </a:solidFill>
                <a:latin typeface="Calibri"/>
                <a:ea typeface="Calibri"/>
                <a:cs typeface="Calibri"/>
                <a:sym typeface="Calibri"/>
              </a:endParaRPr>
            </a:p>
          </p:txBody>
        </p:sp>
        <p:sp>
          <p:nvSpPr>
            <p:cNvPr id="388" name="Google Shape;388;p23"/>
            <p:cNvSpPr/>
            <p:nvPr/>
          </p:nvSpPr>
          <p:spPr>
            <a:xfrm>
              <a:off x="5715871" y="1704283"/>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02</a:t>
              </a:r>
              <a:endParaRPr b="1" sz="3200">
                <a:solidFill>
                  <a:schemeClr val="lt1"/>
                </a:solidFill>
                <a:latin typeface="Calibri"/>
                <a:ea typeface="Calibri"/>
                <a:cs typeface="Calibri"/>
                <a:sym typeface="Calibri"/>
              </a:endParaRPr>
            </a:p>
          </p:txBody>
        </p:sp>
        <p:sp>
          <p:nvSpPr>
            <p:cNvPr id="389" name="Google Shape;389;p23"/>
            <p:cNvSpPr/>
            <p:nvPr/>
          </p:nvSpPr>
          <p:spPr>
            <a:xfrm>
              <a:off x="7223357" y="2634886"/>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03</a:t>
              </a:r>
              <a:endParaRPr b="1" sz="3200">
                <a:solidFill>
                  <a:schemeClr val="lt1"/>
                </a:solidFill>
                <a:latin typeface="Calibri"/>
                <a:ea typeface="Calibri"/>
                <a:cs typeface="Calibri"/>
                <a:sym typeface="Calibri"/>
              </a:endParaRPr>
            </a:p>
          </p:txBody>
        </p:sp>
        <p:sp>
          <p:nvSpPr>
            <p:cNvPr id="390" name="Google Shape;390;p23"/>
            <p:cNvSpPr/>
            <p:nvPr/>
          </p:nvSpPr>
          <p:spPr>
            <a:xfrm>
              <a:off x="7239317" y="4375994"/>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04</a:t>
              </a:r>
              <a:endParaRPr b="1" sz="3200">
                <a:solidFill>
                  <a:schemeClr val="lt1"/>
                </a:solidFill>
                <a:latin typeface="Calibri"/>
                <a:ea typeface="Calibri"/>
                <a:cs typeface="Calibri"/>
                <a:sym typeface="Calibri"/>
              </a:endParaRPr>
            </a:p>
          </p:txBody>
        </p:sp>
        <p:sp>
          <p:nvSpPr>
            <p:cNvPr id="391" name="Google Shape;391;p23"/>
            <p:cNvSpPr/>
            <p:nvPr/>
          </p:nvSpPr>
          <p:spPr>
            <a:xfrm>
              <a:off x="5678169" y="5228378"/>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05</a:t>
              </a:r>
              <a:endParaRPr b="1" sz="3200">
                <a:solidFill>
                  <a:schemeClr val="lt1"/>
                </a:solidFill>
                <a:latin typeface="Calibri"/>
                <a:ea typeface="Calibri"/>
                <a:cs typeface="Calibri"/>
                <a:sym typeface="Calibri"/>
              </a:endParaRPr>
            </a:p>
          </p:txBody>
        </p:sp>
        <p:sp>
          <p:nvSpPr>
            <p:cNvPr id="392" name="Google Shape;392;p23"/>
            <p:cNvSpPr/>
            <p:nvPr/>
          </p:nvSpPr>
          <p:spPr>
            <a:xfrm>
              <a:off x="4182106" y="4350921"/>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06</a:t>
              </a:r>
              <a:endParaRPr b="1" sz="3200">
                <a:solidFill>
                  <a:schemeClr val="lt1"/>
                </a:solidFill>
                <a:latin typeface="Calibri"/>
                <a:ea typeface="Calibri"/>
                <a:cs typeface="Calibri"/>
                <a:sym typeface="Calibri"/>
              </a:endParaRPr>
            </a:p>
          </p:txBody>
        </p:sp>
      </p:grpSp>
      <p:sp>
        <p:nvSpPr>
          <p:cNvPr id="393" name="Google Shape;393;p23"/>
          <p:cNvSpPr txBox="1"/>
          <p:nvPr/>
        </p:nvSpPr>
        <p:spPr>
          <a:xfrm>
            <a:off x="880841" y="1952316"/>
            <a:ext cx="230402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Annual Meeting</a:t>
            </a:r>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The time is now, the place is here.</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Stay in the present.</a:t>
            </a:r>
            <a:endParaRPr sz="3200">
              <a:solidFill>
                <a:srgbClr val="3F3F3F"/>
              </a:solidFill>
              <a:latin typeface="Calibri"/>
              <a:ea typeface="Calibri"/>
              <a:cs typeface="Calibri"/>
              <a:sym typeface="Calibri"/>
            </a:endParaRPr>
          </a:p>
        </p:txBody>
      </p:sp>
      <p:sp>
        <p:nvSpPr>
          <p:cNvPr id="394" name="Google Shape;394;p23"/>
          <p:cNvSpPr txBox="1"/>
          <p:nvPr/>
        </p:nvSpPr>
        <p:spPr>
          <a:xfrm>
            <a:off x="875225" y="3538528"/>
            <a:ext cx="2541273"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C0C0C"/>
                </a:solidFill>
                <a:latin typeface="Calibri"/>
                <a:ea typeface="Calibri"/>
                <a:cs typeface="Calibri"/>
                <a:sym typeface="Calibri"/>
              </a:rPr>
              <a:t>What we do?</a:t>
            </a:r>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 feel very strongly that change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is good because it stirs up the system.</a:t>
            </a:r>
            <a:endParaRPr sz="3200">
              <a:solidFill>
                <a:srgbClr val="3F3F3F"/>
              </a:solidFill>
              <a:latin typeface="Calibri"/>
              <a:ea typeface="Calibri"/>
              <a:cs typeface="Calibri"/>
              <a:sym typeface="Calibri"/>
            </a:endParaRPr>
          </a:p>
        </p:txBody>
      </p:sp>
      <p:sp>
        <p:nvSpPr>
          <p:cNvPr id="395" name="Google Shape;395;p23"/>
          <p:cNvSpPr txBox="1"/>
          <p:nvPr/>
        </p:nvSpPr>
        <p:spPr>
          <a:xfrm>
            <a:off x="874142" y="5124658"/>
            <a:ext cx="2925416"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C0C0C"/>
                </a:solidFill>
                <a:latin typeface="Calibri"/>
                <a:ea typeface="Calibri"/>
                <a:cs typeface="Calibri"/>
                <a:sym typeface="Calibri"/>
              </a:rPr>
              <a:t>Pricing</a:t>
            </a:r>
            <a:endParaRPr sz="1800">
              <a:solidFill>
                <a:srgbClr val="0C0C0C"/>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 believe that people would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be alive today if there were a death penalty.</a:t>
            </a:r>
            <a:endParaRPr sz="3200">
              <a:solidFill>
                <a:srgbClr val="3F3F3F"/>
              </a:solidFill>
              <a:latin typeface="Calibri"/>
              <a:ea typeface="Calibri"/>
              <a:cs typeface="Calibri"/>
              <a:sym typeface="Calibri"/>
            </a:endParaRPr>
          </a:p>
        </p:txBody>
      </p:sp>
      <p:sp>
        <p:nvSpPr>
          <p:cNvPr id="396" name="Google Shape;396;p23"/>
          <p:cNvSpPr txBox="1"/>
          <p:nvPr/>
        </p:nvSpPr>
        <p:spPr>
          <a:xfrm>
            <a:off x="8944596" y="1980675"/>
            <a:ext cx="2823530"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C0C0C"/>
                </a:solidFill>
                <a:latin typeface="Calibri"/>
                <a:ea typeface="Calibri"/>
                <a:cs typeface="Calibri"/>
                <a:sym typeface="Calibri"/>
              </a:rPr>
              <a:t>Future</a:t>
            </a:r>
            <a:endParaRPr sz="1800">
              <a:solidFill>
                <a:srgbClr val="0C0C0C"/>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 believe that people would be alive today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if there were a death penalty.</a:t>
            </a:r>
            <a:endParaRPr sz="3200">
              <a:solidFill>
                <a:srgbClr val="3F3F3F"/>
              </a:solidFill>
              <a:latin typeface="Calibri"/>
              <a:ea typeface="Calibri"/>
              <a:cs typeface="Calibri"/>
              <a:sym typeface="Calibri"/>
            </a:endParaRPr>
          </a:p>
        </p:txBody>
      </p:sp>
      <p:sp>
        <p:nvSpPr>
          <p:cNvPr id="397" name="Google Shape;397;p23"/>
          <p:cNvSpPr txBox="1"/>
          <p:nvPr/>
        </p:nvSpPr>
        <p:spPr>
          <a:xfrm>
            <a:off x="8977260" y="3538528"/>
            <a:ext cx="2308517"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Services</a:t>
            </a:r>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Genius hath electric power which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earth can never tame.</a:t>
            </a:r>
            <a:endParaRPr sz="3200">
              <a:solidFill>
                <a:srgbClr val="3F3F3F"/>
              </a:solidFill>
              <a:latin typeface="Calibri"/>
              <a:ea typeface="Calibri"/>
              <a:cs typeface="Calibri"/>
              <a:sym typeface="Calibri"/>
            </a:endParaRPr>
          </a:p>
        </p:txBody>
      </p:sp>
      <p:sp>
        <p:nvSpPr>
          <p:cNvPr id="398" name="Google Shape;398;p23"/>
          <p:cNvSpPr txBox="1"/>
          <p:nvPr/>
        </p:nvSpPr>
        <p:spPr>
          <a:xfrm>
            <a:off x="8944596" y="5096381"/>
            <a:ext cx="3314112" cy="113877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Timeline</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The time is now, the place is here. Stay in the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present. You can do nothing to change the past,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and the future will never come exactly as you plan</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or hope for.</a:t>
            </a:r>
            <a:endParaRPr sz="3200">
              <a:solidFill>
                <a:srgbClr val="3F3F3F"/>
              </a:solidFill>
              <a:latin typeface="Calibri"/>
              <a:ea typeface="Calibri"/>
              <a:cs typeface="Calibri"/>
              <a:sym typeface="Calibri"/>
            </a:endParaRPr>
          </a:p>
        </p:txBody>
      </p:sp>
      <p:sp>
        <p:nvSpPr>
          <p:cNvPr id="399" name="Google Shape;399;p23"/>
          <p:cNvSpPr txBox="1"/>
          <p:nvPr/>
        </p:nvSpPr>
        <p:spPr>
          <a:xfrm>
            <a:off x="468650" y="363875"/>
            <a:ext cx="11496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400" name="Google Shape;400;p23"/>
          <p:cNvSpPr txBox="1"/>
          <p:nvPr/>
        </p:nvSpPr>
        <p:spPr>
          <a:xfrm>
            <a:off x="2144382" y="405684"/>
            <a:ext cx="24309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Web Design</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4"/>
                                        </p:tgtEl>
                                        <p:attrNameLst>
                                          <p:attrName>style.visibility</p:attrName>
                                        </p:attrNameLst>
                                      </p:cBhvr>
                                      <p:to>
                                        <p:strVal val="visible"/>
                                      </p:to>
                                    </p:set>
                                    <p:animEffect filter="fade" transition="in">
                                      <p:cBhvr>
                                        <p:cTn dur="1000"/>
                                        <p:tgtEl>
                                          <p:spTgt spid="37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500"/>
                                        <p:tgtEl>
                                          <p:spTgt spid="393"/>
                                        </p:tgtEl>
                                      </p:cBhvr>
                                    </p:animEffect>
                                  </p:childTnLst>
                                </p:cTn>
                              </p:par>
                              <p:par>
                                <p:cTn fill="hold" nodeType="with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94"/>
                                        </p:tgtEl>
                                        <p:attrNameLst>
                                          <p:attrName>style.visibility</p:attrName>
                                        </p:attrNameLst>
                                      </p:cBhvr>
                                      <p:to>
                                        <p:strVal val="visible"/>
                                      </p:to>
                                    </p:set>
                                    <p:animEffect filter="fade" transition="in">
                                      <p:cBhvr>
                                        <p:cTn dur="500"/>
                                        <p:tgtEl>
                                          <p:spTgt spid="394"/>
                                        </p:tgtEl>
                                      </p:cBhvr>
                                    </p:animEffect>
                                  </p:childTnLst>
                                </p:cTn>
                              </p:par>
                              <p:par>
                                <p:cTn fill="hold" nodeType="with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95"/>
                                        </p:tgtEl>
                                        <p:attrNameLst>
                                          <p:attrName>style.visibility</p:attrName>
                                        </p:attrNameLst>
                                      </p:cBhvr>
                                      <p:to>
                                        <p:strVal val="visible"/>
                                      </p:to>
                                    </p:set>
                                    <p:animEffect filter="fade" transition="in">
                                      <p:cBhvr>
                                        <p:cTn dur="500"/>
                                        <p:tgtEl>
                                          <p:spTgt spid="395"/>
                                        </p:tgtEl>
                                      </p:cBhvr>
                                    </p:animEffect>
                                  </p:childTnLst>
                                </p:cTn>
                              </p:par>
                              <p:par>
                                <p:cTn fill="hold" nodeType="withEffect" presetClass="entr" presetID="10" presetSubtype="0">
                                  <p:stCondLst>
                                    <p:cond delay="0"/>
                                  </p:stCondLst>
                                  <p:childTnLst>
                                    <p:set>
                                      <p:cBhvr>
                                        <p:cTn dur="1" fill="hold">
                                          <p:stCondLst>
                                            <p:cond delay="0"/>
                                          </p:stCondLst>
                                        </p:cTn>
                                        <p:tgtEl>
                                          <p:spTgt spid="398"/>
                                        </p:tgtEl>
                                        <p:attrNameLst>
                                          <p:attrName>style.visibility</p:attrName>
                                        </p:attrNameLst>
                                      </p:cBhvr>
                                      <p:to>
                                        <p:strVal val="visible"/>
                                      </p:to>
                                    </p:set>
                                    <p:animEffect filter="fade" transition="in">
                                      <p:cBhvr>
                                        <p:cTn dur="500"/>
                                        <p:tgtEl>
                                          <p:spTgt spid="39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1000"/>
                                        <p:tgtEl>
                                          <p:spTgt spid="3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24"/>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7" name="Google Shape;407;p24"/>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8" name="Google Shape;408;p24"/>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9" name="Google Shape;409;p24"/>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0" name="Google Shape;410;p24"/>
          <p:cNvGrpSpPr/>
          <p:nvPr/>
        </p:nvGrpSpPr>
        <p:grpSpPr>
          <a:xfrm>
            <a:off x="1632845" y="2609103"/>
            <a:ext cx="3086182" cy="3090703"/>
            <a:chOff x="1632845" y="2609103"/>
            <a:chExt cx="3086182" cy="3090703"/>
          </a:xfrm>
        </p:grpSpPr>
        <p:sp>
          <p:nvSpPr>
            <p:cNvPr id="411" name="Google Shape;411;p24"/>
            <p:cNvSpPr/>
            <p:nvPr/>
          </p:nvSpPr>
          <p:spPr>
            <a:xfrm>
              <a:off x="1632845" y="2613624"/>
              <a:ext cx="3086182" cy="3086182"/>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12" name="Google Shape;412;p24"/>
            <p:cNvSpPr/>
            <p:nvPr/>
          </p:nvSpPr>
          <p:spPr>
            <a:xfrm>
              <a:off x="1770396" y="2609103"/>
              <a:ext cx="2811460" cy="909034"/>
            </a:xfrm>
            <a:custGeom>
              <a:rect b="b" l="l" r="r" t="t"/>
              <a:pathLst>
                <a:path extrusionOk="0" h="989362" w="3059898">
                  <a:moveTo>
                    <a:pt x="1529949" y="0"/>
                  </a:moveTo>
                  <a:cubicBezTo>
                    <a:pt x="2167629" y="0"/>
                    <a:pt x="2722300" y="355397"/>
                    <a:pt x="3006697" y="878923"/>
                  </a:cubicBezTo>
                  <a:lnTo>
                    <a:pt x="3059898" y="989362"/>
                  </a:lnTo>
                  <a:lnTo>
                    <a:pt x="0" y="989362"/>
                  </a:lnTo>
                  <a:lnTo>
                    <a:pt x="53201" y="878923"/>
                  </a:lnTo>
                  <a:cubicBezTo>
                    <a:pt x="337598" y="355397"/>
                    <a:pt x="892270" y="0"/>
                    <a:pt x="1529949" y="0"/>
                  </a:cubicBez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3" name="Google Shape;413;p24"/>
            <p:cNvSpPr/>
            <p:nvPr/>
          </p:nvSpPr>
          <p:spPr>
            <a:xfrm>
              <a:off x="2933786" y="2869948"/>
              <a:ext cx="418690" cy="491686"/>
            </a:xfrm>
            <a:custGeom>
              <a:rect b="b" l="l" r="r" t="t"/>
              <a:pathLst>
                <a:path extrusionOk="0" h="748" w="641">
                  <a:moveTo>
                    <a:pt x="90" y="424"/>
                  </a:moveTo>
                  <a:cubicBezTo>
                    <a:pt x="114" y="424"/>
                    <a:pt x="137" y="424"/>
                    <a:pt x="158" y="424"/>
                  </a:cubicBezTo>
                  <a:cubicBezTo>
                    <a:pt x="178" y="425"/>
                    <a:pt x="194" y="421"/>
                    <a:pt x="205" y="408"/>
                  </a:cubicBezTo>
                  <a:lnTo>
                    <a:pt x="291" y="588"/>
                  </a:lnTo>
                  <a:lnTo>
                    <a:pt x="312" y="475"/>
                  </a:lnTo>
                  <a:lnTo>
                    <a:pt x="297" y="468"/>
                  </a:lnTo>
                  <a:lnTo>
                    <a:pt x="298" y="452"/>
                  </a:lnTo>
                  <a:lnTo>
                    <a:pt x="360" y="452"/>
                  </a:lnTo>
                  <a:lnTo>
                    <a:pt x="360" y="468"/>
                  </a:lnTo>
                  <a:lnTo>
                    <a:pt x="346" y="475"/>
                  </a:lnTo>
                  <a:lnTo>
                    <a:pt x="365" y="583"/>
                  </a:lnTo>
                  <a:lnTo>
                    <a:pt x="439" y="415"/>
                  </a:lnTo>
                  <a:cubicBezTo>
                    <a:pt x="450" y="420"/>
                    <a:pt x="464" y="422"/>
                    <a:pt x="482" y="420"/>
                  </a:cubicBezTo>
                  <a:cubicBezTo>
                    <a:pt x="502" y="420"/>
                    <a:pt x="523" y="420"/>
                    <a:pt x="545" y="420"/>
                  </a:cubicBezTo>
                  <a:cubicBezTo>
                    <a:pt x="604" y="475"/>
                    <a:pt x="641" y="606"/>
                    <a:pt x="632" y="691"/>
                  </a:cubicBezTo>
                  <a:cubicBezTo>
                    <a:pt x="614" y="704"/>
                    <a:pt x="583" y="714"/>
                    <a:pt x="544" y="722"/>
                  </a:cubicBezTo>
                  <a:lnTo>
                    <a:pt x="532" y="681"/>
                  </a:lnTo>
                  <a:lnTo>
                    <a:pt x="504" y="729"/>
                  </a:lnTo>
                  <a:cubicBezTo>
                    <a:pt x="390" y="746"/>
                    <a:pt x="233" y="748"/>
                    <a:pt x="123" y="731"/>
                  </a:cubicBezTo>
                  <a:lnTo>
                    <a:pt x="94" y="681"/>
                  </a:lnTo>
                  <a:lnTo>
                    <a:pt x="81" y="724"/>
                  </a:lnTo>
                  <a:cubicBezTo>
                    <a:pt x="43" y="716"/>
                    <a:pt x="14" y="705"/>
                    <a:pt x="0" y="691"/>
                  </a:cubicBezTo>
                  <a:cubicBezTo>
                    <a:pt x="1" y="616"/>
                    <a:pt x="15" y="489"/>
                    <a:pt x="90" y="424"/>
                  </a:cubicBezTo>
                  <a:close/>
                  <a:moveTo>
                    <a:pt x="185" y="289"/>
                  </a:moveTo>
                  <a:lnTo>
                    <a:pt x="185" y="289"/>
                  </a:lnTo>
                  <a:cubicBezTo>
                    <a:pt x="175" y="284"/>
                    <a:pt x="168" y="275"/>
                    <a:pt x="163" y="264"/>
                  </a:cubicBezTo>
                  <a:cubicBezTo>
                    <a:pt x="157" y="251"/>
                    <a:pt x="155" y="234"/>
                    <a:pt x="155" y="214"/>
                  </a:cubicBezTo>
                  <a:lnTo>
                    <a:pt x="155" y="207"/>
                  </a:lnTo>
                  <a:lnTo>
                    <a:pt x="160" y="204"/>
                  </a:lnTo>
                  <a:cubicBezTo>
                    <a:pt x="162" y="203"/>
                    <a:pt x="163" y="202"/>
                    <a:pt x="164" y="202"/>
                  </a:cubicBezTo>
                  <a:cubicBezTo>
                    <a:pt x="152" y="117"/>
                    <a:pt x="162" y="78"/>
                    <a:pt x="199" y="47"/>
                  </a:cubicBezTo>
                  <a:cubicBezTo>
                    <a:pt x="256" y="0"/>
                    <a:pt x="365" y="0"/>
                    <a:pt x="423" y="43"/>
                  </a:cubicBezTo>
                  <a:cubicBezTo>
                    <a:pt x="463" y="72"/>
                    <a:pt x="477" y="123"/>
                    <a:pt x="466" y="200"/>
                  </a:cubicBezTo>
                  <a:cubicBezTo>
                    <a:pt x="468" y="201"/>
                    <a:pt x="470" y="202"/>
                    <a:pt x="472" y="204"/>
                  </a:cubicBezTo>
                  <a:lnTo>
                    <a:pt x="478" y="207"/>
                  </a:lnTo>
                  <a:lnTo>
                    <a:pt x="478" y="214"/>
                  </a:lnTo>
                  <a:cubicBezTo>
                    <a:pt x="478" y="233"/>
                    <a:pt x="476" y="250"/>
                    <a:pt x="471" y="263"/>
                  </a:cubicBezTo>
                  <a:cubicBezTo>
                    <a:pt x="466" y="275"/>
                    <a:pt x="459" y="283"/>
                    <a:pt x="449" y="288"/>
                  </a:cubicBezTo>
                  <a:cubicBezTo>
                    <a:pt x="434" y="338"/>
                    <a:pt x="381" y="392"/>
                    <a:pt x="328" y="397"/>
                  </a:cubicBezTo>
                  <a:cubicBezTo>
                    <a:pt x="319" y="398"/>
                    <a:pt x="308" y="398"/>
                    <a:pt x="299" y="395"/>
                  </a:cubicBezTo>
                  <a:cubicBezTo>
                    <a:pt x="241" y="374"/>
                    <a:pt x="203" y="350"/>
                    <a:pt x="185" y="289"/>
                  </a:cubicBez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14" name="Google Shape;414;p24"/>
          <p:cNvGrpSpPr/>
          <p:nvPr/>
        </p:nvGrpSpPr>
        <p:grpSpPr>
          <a:xfrm>
            <a:off x="7497151" y="2609103"/>
            <a:ext cx="3086182" cy="3090703"/>
            <a:chOff x="7497151" y="2609103"/>
            <a:chExt cx="3086182" cy="3090703"/>
          </a:xfrm>
        </p:grpSpPr>
        <p:sp>
          <p:nvSpPr>
            <p:cNvPr id="415" name="Google Shape;415;p24"/>
            <p:cNvSpPr/>
            <p:nvPr/>
          </p:nvSpPr>
          <p:spPr>
            <a:xfrm>
              <a:off x="7497151" y="2613624"/>
              <a:ext cx="3086182" cy="3086182"/>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16" name="Google Shape;416;p24"/>
            <p:cNvSpPr/>
            <p:nvPr/>
          </p:nvSpPr>
          <p:spPr>
            <a:xfrm>
              <a:off x="7634702" y="2609103"/>
              <a:ext cx="2811460" cy="909034"/>
            </a:xfrm>
            <a:custGeom>
              <a:rect b="b" l="l" r="r" t="t"/>
              <a:pathLst>
                <a:path extrusionOk="0" h="989362" w="3059898">
                  <a:moveTo>
                    <a:pt x="1529949" y="0"/>
                  </a:moveTo>
                  <a:cubicBezTo>
                    <a:pt x="2167629" y="0"/>
                    <a:pt x="2722300" y="355397"/>
                    <a:pt x="3006697" y="878923"/>
                  </a:cubicBezTo>
                  <a:lnTo>
                    <a:pt x="3059898" y="989362"/>
                  </a:lnTo>
                  <a:lnTo>
                    <a:pt x="0" y="989362"/>
                  </a:lnTo>
                  <a:lnTo>
                    <a:pt x="53201" y="878923"/>
                  </a:lnTo>
                  <a:cubicBezTo>
                    <a:pt x="337598" y="355397"/>
                    <a:pt x="892269" y="0"/>
                    <a:pt x="1529949" y="0"/>
                  </a:cubicBez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7" name="Google Shape;417;p24"/>
            <p:cNvSpPr/>
            <p:nvPr/>
          </p:nvSpPr>
          <p:spPr>
            <a:xfrm>
              <a:off x="8813426" y="2925613"/>
              <a:ext cx="537618" cy="436021"/>
            </a:xfrm>
            <a:custGeom>
              <a:rect b="b" l="l" r="r" t="t"/>
              <a:pathLst>
                <a:path extrusionOk="0" h="87" w="107">
                  <a:moveTo>
                    <a:pt x="107" y="10"/>
                  </a:moveTo>
                  <a:cubicBezTo>
                    <a:pt x="103" y="12"/>
                    <a:pt x="99" y="13"/>
                    <a:pt x="95" y="13"/>
                  </a:cubicBezTo>
                  <a:cubicBezTo>
                    <a:pt x="99" y="11"/>
                    <a:pt x="103" y="6"/>
                    <a:pt x="104" y="1"/>
                  </a:cubicBezTo>
                  <a:cubicBezTo>
                    <a:pt x="100" y="4"/>
                    <a:pt x="95" y="6"/>
                    <a:pt x="90" y="7"/>
                  </a:cubicBezTo>
                  <a:cubicBezTo>
                    <a:pt x="86" y="2"/>
                    <a:pt x="80" y="0"/>
                    <a:pt x="74" y="0"/>
                  </a:cubicBezTo>
                  <a:cubicBezTo>
                    <a:pt x="62" y="0"/>
                    <a:pt x="52" y="9"/>
                    <a:pt x="52" y="22"/>
                  </a:cubicBezTo>
                  <a:cubicBezTo>
                    <a:pt x="52" y="23"/>
                    <a:pt x="52" y="25"/>
                    <a:pt x="53" y="27"/>
                  </a:cubicBezTo>
                  <a:cubicBezTo>
                    <a:pt x="34" y="26"/>
                    <a:pt x="18" y="17"/>
                    <a:pt x="7" y="4"/>
                  </a:cubicBezTo>
                  <a:cubicBezTo>
                    <a:pt x="5" y="7"/>
                    <a:pt x="4" y="11"/>
                    <a:pt x="4" y="15"/>
                  </a:cubicBezTo>
                  <a:cubicBezTo>
                    <a:pt x="4" y="22"/>
                    <a:pt x="8" y="29"/>
                    <a:pt x="14" y="33"/>
                  </a:cubicBezTo>
                  <a:cubicBezTo>
                    <a:pt x="10" y="33"/>
                    <a:pt x="7" y="32"/>
                    <a:pt x="4" y="30"/>
                  </a:cubicBezTo>
                  <a:cubicBezTo>
                    <a:pt x="4" y="31"/>
                    <a:pt x="4" y="31"/>
                    <a:pt x="4" y="31"/>
                  </a:cubicBezTo>
                  <a:cubicBezTo>
                    <a:pt x="4" y="41"/>
                    <a:pt x="12" y="50"/>
                    <a:pt x="22" y="52"/>
                  </a:cubicBezTo>
                  <a:cubicBezTo>
                    <a:pt x="20" y="53"/>
                    <a:pt x="18" y="53"/>
                    <a:pt x="16" y="53"/>
                  </a:cubicBezTo>
                  <a:cubicBezTo>
                    <a:pt x="14" y="53"/>
                    <a:pt x="13" y="53"/>
                    <a:pt x="12" y="53"/>
                  </a:cubicBezTo>
                  <a:cubicBezTo>
                    <a:pt x="15" y="61"/>
                    <a:pt x="23" y="68"/>
                    <a:pt x="32" y="68"/>
                  </a:cubicBezTo>
                  <a:cubicBezTo>
                    <a:pt x="25" y="74"/>
                    <a:pt x="15" y="77"/>
                    <a:pt x="5" y="77"/>
                  </a:cubicBezTo>
                  <a:cubicBezTo>
                    <a:pt x="3" y="77"/>
                    <a:pt x="1" y="77"/>
                    <a:pt x="0" y="77"/>
                  </a:cubicBezTo>
                  <a:cubicBezTo>
                    <a:pt x="9" y="83"/>
                    <a:pt x="21" y="87"/>
                    <a:pt x="33" y="87"/>
                  </a:cubicBezTo>
                  <a:cubicBezTo>
                    <a:pt x="74" y="87"/>
                    <a:pt x="96" y="53"/>
                    <a:pt x="96" y="24"/>
                  </a:cubicBezTo>
                  <a:cubicBezTo>
                    <a:pt x="96" y="23"/>
                    <a:pt x="96" y="22"/>
                    <a:pt x="96" y="21"/>
                  </a:cubicBezTo>
                  <a:cubicBezTo>
                    <a:pt x="101" y="18"/>
                    <a:pt x="104" y="14"/>
                    <a:pt x="107" y="1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418" name="Google Shape;418;p24"/>
          <p:cNvGrpSpPr/>
          <p:nvPr/>
        </p:nvGrpSpPr>
        <p:grpSpPr>
          <a:xfrm>
            <a:off x="4041109" y="2022365"/>
            <a:ext cx="4200792" cy="4205312"/>
            <a:chOff x="4041109" y="2022365"/>
            <a:chExt cx="4200792" cy="4205312"/>
          </a:xfrm>
        </p:grpSpPr>
        <p:sp>
          <p:nvSpPr>
            <p:cNvPr id="419" name="Google Shape;419;p24"/>
            <p:cNvSpPr/>
            <p:nvPr/>
          </p:nvSpPr>
          <p:spPr>
            <a:xfrm>
              <a:off x="4041109" y="2026885"/>
              <a:ext cx="4200792" cy="4200792"/>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20" name="Google Shape;420;p24"/>
            <p:cNvSpPr/>
            <p:nvPr/>
          </p:nvSpPr>
          <p:spPr>
            <a:xfrm>
              <a:off x="4258551" y="2022365"/>
              <a:ext cx="3766289" cy="1169288"/>
            </a:xfrm>
            <a:custGeom>
              <a:rect b="b" l="l" r="r" t="t"/>
              <a:pathLst>
                <a:path extrusionOk="0" h="1272613" w="4099101">
                  <a:moveTo>
                    <a:pt x="2049550" y="0"/>
                  </a:moveTo>
                  <a:cubicBezTo>
                    <a:pt x="2947125" y="0"/>
                    <a:pt x="3723878" y="517298"/>
                    <a:pt x="4097940" y="1270025"/>
                  </a:cubicBezTo>
                  <a:lnTo>
                    <a:pt x="4099101" y="1272613"/>
                  </a:lnTo>
                  <a:lnTo>
                    <a:pt x="0" y="1272613"/>
                  </a:lnTo>
                  <a:lnTo>
                    <a:pt x="1160" y="1270025"/>
                  </a:lnTo>
                  <a:cubicBezTo>
                    <a:pt x="375222" y="517298"/>
                    <a:pt x="1151975" y="0"/>
                    <a:pt x="2049550" y="0"/>
                  </a:cubicBezTo>
                  <a:close/>
                </a:path>
              </a:pathLst>
            </a:cu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1" name="Google Shape;421;p24"/>
            <p:cNvSpPr/>
            <p:nvPr/>
          </p:nvSpPr>
          <p:spPr>
            <a:xfrm>
              <a:off x="5839425" y="2238428"/>
              <a:ext cx="582349" cy="750390"/>
            </a:xfrm>
            <a:custGeom>
              <a:rect b="b" l="l" r="r" t="t"/>
              <a:pathLst>
                <a:path extrusionOk="0" h="631" w="491">
                  <a:moveTo>
                    <a:pt x="2" y="492"/>
                  </a:moveTo>
                  <a:lnTo>
                    <a:pt x="2" y="492"/>
                  </a:lnTo>
                  <a:cubicBezTo>
                    <a:pt x="2" y="494"/>
                    <a:pt x="2" y="496"/>
                    <a:pt x="2" y="498"/>
                  </a:cubicBezTo>
                  <a:cubicBezTo>
                    <a:pt x="2" y="570"/>
                    <a:pt x="51" y="628"/>
                    <a:pt x="121" y="631"/>
                  </a:cubicBezTo>
                  <a:lnTo>
                    <a:pt x="121" y="631"/>
                  </a:lnTo>
                  <a:lnTo>
                    <a:pt x="122" y="631"/>
                  </a:lnTo>
                  <a:cubicBezTo>
                    <a:pt x="124" y="631"/>
                    <a:pt x="125" y="631"/>
                    <a:pt x="127" y="631"/>
                  </a:cubicBezTo>
                  <a:cubicBezTo>
                    <a:pt x="128" y="631"/>
                    <a:pt x="130" y="631"/>
                    <a:pt x="131" y="631"/>
                  </a:cubicBezTo>
                  <a:lnTo>
                    <a:pt x="257" y="631"/>
                  </a:lnTo>
                  <a:cubicBezTo>
                    <a:pt x="249" y="621"/>
                    <a:pt x="244" y="608"/>
                    <a:pt x="244" y="595"/>
                  </a:cubicBezTo>
                  <a:cubicBezTo>
                    <a:pt x="244" y="580"/>
                    <a:pt x="250" y="567"/>
                    <a:pt x="259" y="556"/>
                  </a:cubicBezTo>
                  <a:lnTo>
                    <a:pt x="247" y="556"/>
                  </a:lnTo>
                  <a:lnTo>
                    <a:pt x="243" y="556"/>
                  </a:lnTo>
                  <a:cubicBezTo>
                    <a:pt x="211" y="556"/>
                    <a:pt x="184" y="530"/>
                    <a:pt x="184" y="498"/>
                  </a:cubicBezTo>
                  <a:cubicBezTo>
                    <a:pt x="184" y="496"/>
                    <a:pt x="184" y="494"/>
                    <a:pt x="185" y="492"/>
                  </a:cubicBezTo>
                  <a:cubicBezTo>
                    <a:pt x="186" y="478"/>
                    <a:pt x="192" y="466"/>
                    <a:pt x="202" y="457"/>
                  </a:cubicBezTo>
                  <a:cubicBezTo>
                    <a:pt x="197" y="455"/>
                    <a:pt x="192" y="453"/>
                    <a:pt x="188" y="450"/>
                  </a:cubicBezTo>
                  <a:cubicBezTo>
                    <a:pt x="172" y="439"/>
                    <a:pt x="162" y="421"/>
                    <a:pt x="162" y="401"/>
                  </a:cubicBezTo>
                  <a:cubicBezTo>
                    <a:pt x="162" y="391"/>
                    <a:pt x="165" y="381"/>
                    <a:pt x="170" y="373"/>
                  </a:cubicBezTo>
                  <a:cubicBezTo>
                    <a:pt x="170" y="372"/>
                    <a:pt x="170" y="372"/>
                    <a:pt x="170" y="372"/>
                  </a:cubicBezTo>
                  <a:cubicBezTo>
                    <a:pt x="178" y="358"/>
                    <a:pt x="192" y="348"/>
                    <a:pt x="207" y="345"/>
                  </a:cubicBezTo>
                  <a:cubicBezTo>
                    <a:pt x="209" y="344"/>
                    <a:pt x="211" y="344"/>
                    <a:pt x="213" y="344"/>
                  </a:cubicBezTo>
                  <a:cubicBezTo>
                    <a:pt x="212" y="343"/>
                    <a:pt x="211" y="342"/>
                    <a:pt x="211" y="342"/>
                  </a:cubicBezTo>
                  <a:cubicBezTo>
                    <a:pt x="203" y="331"/>
                    <a:pt x="198" y="319"/>
                    <a:pt x="198" y="305"/>
                  </a:cubicBezTo>
                  <a:cubicBezTo>
                    <a:pt x="198" y="288"/>
                    <a:pt x="205" y="272"/>
                    <a:pt x="217" y="261"/>
                  </a:cubicBezTo>
                  <a:cubicBezTo>
                    <a:pt x="227" y="252"/>
                    <a:pt x="241" y="246"/>
                    <a:pt x="256" y="246"/>
                  </a:cubicBezTo>
                  <a:lnTo>
                    <a:pt x="278" y="246"/>
                  </a:lnTo>
                  <a:cubicBezTo>
                    <a:pt x="306" y="185"/>
                    <a:pt x="316" y="120"/>
                    <a:pt x="307" y="83"/>
                  </a:cubicBezTo>
                  <a:cubicBezTo>
                    <a:pt x="286" y="0"/>
                    <a:pt x="217" y="20"/>
                    <a:pt x="212" y="67"/>
                  </a:cubicBezTo>
                  <a:cubicBezTo>
                    <a:pt x="195" y="209"/>
                    <a:pt x="7" y="231"/>
                    <a:pt x="2" y="273"/>
                  </a:cubicBezTo>
                  <a:cubicBezTo>
                    <a:pt x="2" y="273"/>
                    <a:pt x="0" y="289"/>
                    <a:pt x="2" y="309"/>
                  </a:cubicBezTo>
                  <a:lnTo>
                    <a:pt x="2" y="492"/>
                  </a:lnTo>
                  <a:close/>
                  <a:moveTo>
                    <a:pt x="256" y="270"/>
                  </a:moveTo>
                  <a:cubicBezTo>
                    <a:pt x="237" y="270"/>
                    <a:pt x="221" y="285"/>
                    <a:pt x="221" y="305"/>
                  </a:cubicBezTo>
                  <a:cubicBezTo>
                    <a:pt x="221" y="312"/>
                    <a:pt x="223" y="319"/>
                    <a:pt x="227" y="324"/>
                  </a:cubicBezTo>
                  <a:cubicBezTo>
                    <a:pt x="233" y="334"/>
                    <a:pt x="244" y="340"/>
                    <a:pt x="256" y="340"/>
                  </a:cubicBezTo>
                  <a:lnTo>
                    <a:pt x="349" y="340"/>
                  </a:lnTo>
                  <a:lnTo>
                    <a:pt x="436" y="340"/>
                  </a:lnTo>
                  <a:cubicBezTo>
                    <a:pt x="455" y="340"/>
                    <a:pt x="471" y="324"/>
                    <a:pt x="471" y="305"/>
                  </a:cubicBezTo>
                  <a:cubicBezTo>
                    <a:pt x="471" y="285"/>
                    <a:pt x="455" y="270"/>
                    <a:pt x="436" y="270"/>
                  </a:cubicBezTo>
                  <a:lnTo>
                    <a:pt x="349" y="270"/>
                  </a:lnTo>
                  <a:lnTo>
                    <a:pt x="265" y="270"/>
                  </a:lnTo>
                  <a:lnTo>
                    <a:pt x="256" y="270"/>
                  </a:lnTo>
                  <a:close/>
                  <a:moveTo>
                    <a:pt x="349" y="366"/>
                  </a:moveTo>
                  <a:lnTo>
                    <a:pt x="221" y="366"/>
                  </a:lnTo>
                  <a:cubicBezTo>
                    <a:pt x="209" y="366"/>
                    <a:pt x="198" y="372"/>
                    <a:pt x="192" y="381"/>
                  </a:cubicBezTo>
                  <a:cubicBezTo>
                    <a:pt x="188" y="387"/>
                    <a:pt x="186" y="394"/>
                    <a:pt x="186" y="401"/>
                  </a:cubicBezTo>
                  <a:cubicBezTo>
                    <a:pt x="186" y="421"/>
                    <a:pt x="201" y="436"/>
                    <a:pt x="221" y="436"/>
                  </a:cubicBezTo>
                  <a:lnTo>
                    <a:pt x="245" y="436"/>
                  </a:lnTo>
                  <a:lnTo>
                    <a:pt x="349" y="436"/>
                  </a:lnTo>
                  <a:lnTo>
                    <a:pt x="456" y="436"/>
                  </a:lnTo>
                  <a:cubicBezTo>
                    <a:pt x="475" y="436"/>
                    <a:pt x="491" y="421"/>
                    <a:pt x="491" y="401"/>
                  </a:cubicBezTo>
                  <a:cubicBezTo>
                    <a:pt x="491" y="382"/>
                    <a:pt x="475" y="366"/>
                    <a:pt x="456" y="366"/>
                  </a:cubicBezTo>
                  <a:lnTo>
                    <a:pt x="349" y="366"/>
                  </a:lnTo>
                  <a:close/>
                  <a:moveTo>
                    <a:pt x="449" y="533"/>
                  </a:moveTo>
                  <a:cubicBezTo>
                    <a:pt x="469" y="533"/>
                    <a:pt x="484" y="517"/>
                    <a:pt x="484" y="498"/>
                  </a:cubicBezTo>
                  <a:cubicBezTo>
                    <a:pt x="484" y="479"/>
                    <a:pt x="469" y="463"/>
                    <a:pt x="449" y="463"/>
                  </a:cubicBezTo>
                  <a:lnTo>
                    <a:pt x="349" y="463"/>
                  </a:lnTo>
                  <a:lnTo>
                    <a:pt x="315" y="463"/>
                  </a:lnTo>
                  <a:lnTo>
                    <a:pt x="256" y="463"/>
                  </a:lnTo>
                  <a:lnTo>
                    <a:pt x="243" y="463"/>
                  </a:lnTo>
                  <a:cubicBezTo>
                    <a:pt x="225" y="463"/>
                    <a:pt x="211" y="476"/>
                    <a:pt x="208" y="492"/>
                  </a:cubicBezTo>
                  <a:cubicBezTo>
                    <a:pt x="208" y="494"/>
                    <a:pt x="208" y="496"/>
                    <a:pt x="208" y="498"/>
                  </a:cubicBezTo>
                  <a:cubicBezTo>
                    <a:pt x="208" y="517"/>
                    <a:pt x="223" y="533"/>
                    <a:pt x="243" y="533"/>
                  </a:cubicBezTo>
                  <a:lnTo>
                    <a:pt x="256" y="533"/>
                  </a:lnTo>
                  <a:lnTo>
                    <a:pt x="315" y="533"/>
                  </a:lnTo>
                  <a:lnTo>
                    <a:pt x="449" y="533"/>
                  </a:lnTo>
                  <a:close/>
                  <a:moveTo>
                    <a:pt x="303" y="629"/>
                  </a:moveTo>
                  <a:lnTo>
                    <a:pt x="315" y="629"/>
                  </a:lnTo>
                  <a:lnTo>
                    <a:pt x="409" y="629"/>
                  </a:lnTo>
                  <a:cubicBezTo>
                    <a:pt x="429" y="629"/>
                    <a:pt x="444" y="614"/>
                    <a:pt x="444" y="595"/>
                  </a:cubicBezTo>
                  <a:cubicBezTo>
                    <a:pt x="444" y="575"/>
                    <a:pt x="429" y="560"/>
                    <a:pt x="409" y="560"/>
                  </a:cubicBezTo>
                  <a:lnTo>
                    <a:pt x="315" y="560"/>
                  </a:lnTo>
                  <a:lnTo>
                    <a:pt x="303" y="560"/>
                  </a:lnTo>
                  <a:cubicBezTo>
                    <a:pt x="283" y="560"/>
                    <a:pt x="268" y="575"/>
                    <a:pt x="268" y="595"/>
                  </a:cubicBezTo>
                  <a:cubicBezTo>
                    <a:pt x="268" y="614"/>
                    <a:pt x="283" y="629"/>
                    <a:pt x="303" y="62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sp>
        <p:nvSpPr>
          <p:cNvPr id="422" name="Google Shape;422;p24"/>
          <p:cNvSpPr txBox="1"/>
          <p:nvPr/>
        </p:nvSpPr>
        <p:spPr>
          <a:xfrm>
            <a:off x="2221123" y="3629116"/>
            <a:ext cx="1489218" cy="15388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Peoples</a:t>
            </a:r>
            <a:endParaRPr sz="2400">
              <a:solidFill>
                <a:srgbClr val="3F3F3F"/>
              </a:solidFill>
              <a:latin typeface="Calibri"/>
              <a:ea typeface="Calibri"/>
              <a:cs typeface="Calibri"/>
              <a:sym typeface="Calibri"/>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A torn jacket is soon mended; but hard words bruise the heart of a child.</a:t>
            </a:r>
            <a:endParaRPr sz="3600">
              <a:solidFill>
                <a:srgbClr val="3F3F3F"/>
              </a:solidFill>
              <a:latin typeface="Calibri"/>
              <a:ea typeface="Calibri"/>
              <a:cs typeface="Calibri"/>
              <a:sym typeface="Calibri"/>
            </a:endParaRPr>
          </a:p>
        </p:txBody>
      </p:sp>
      <p:sp>
        <p:nvSpPr>
          <p:cNvPr id="423" name="Google Shape;423;p24"/>
          <p:cNvSpPr txBox="1"/>
          <p:nvPr/>
        </p:nvSpPr>
        <p:spPr>
          <a:xfrm>
            <a:off x="8404719" y="3673623"/>
            <a:ext cx="1873493" cy="132343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Social Media</a:t>
            </a:r>
            <a:endParaRPr sz="2400">
              <a:solidFill>
                <a:srgbClr val="3F3F3F"/>
              </a:solidFill>
              <a:latin typeface="Calibri"/>
              <a:ea typeface="Calibri"/>
              <a:cs typeface="Calibri"/>
              <a:sym typeface="Calibri"/>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A large income is the best recipe for happiness I ever heard of.</a:t>
            </a:r>
            <a:endParaRPr sz="3600">
              <a:solidFill>
                <a:srgbClr val="3F3F3F"/>
              </a:solidFill>
              <a:latin typeface="Calibri"/>
              <a:ea typeface="Calibri"/>
              <a:cs typeface="Calibri"/>
              <a:sym typeface="Calibri"/>
            </a:endParaRPr>
          </a:p>
        </p:txBody>
      </p:sp>
      <p:sp>
        <p:nvSpPr>
          <p:cNvPr id="424" name="Google Shape;424;p24"/>
          <p:cNvSpPr txBox="1"/>
          <p:nvPr/>
        </p:nvSpPr>
        <p:spPr>
          <a:xfrm>
            <a:off x="4406190" y="3500696"/>
            <a:ext cx="3525345" cy="19697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3200">
                <a:solidFill>
                  <a:srgbClr val="3F3F3F"/>
                </a:solidFill>
                <a:latin typeface="Calibri"/>
                <a:ea typeface="Calibri"/>
                <a:cs typeface="Calibri"/>
                <a:sym typeface="Calibri"/>
              </a:rPr>
              <a:t>Like</a:t>
            </a:r>
            <a:endParaRPr sz="3200">
              <a:solidFill>
                <a:srgbClr val="3F3F3F"/>
              </a:solidFill>
              <a:latin typeface="Calibri"/>
              <a:ea typeface="Calibri"/>
              <a:cs typeface="Calibri"/>
              <a:sym typeface="Calibri"/>
            </a:endParaRPr>
          </a:p>
          <a:p>
            <a:pPr indent="0" lvl="0" marL="0" marR="0" rtl="0" algn="ctr">
              <a:spcBef>
                <a:spcPts val="0"/>
              </a:spcBef>
              <a:spcAft>
                <a:spcPts val="0"/>
              </a:spcAft>
              <a:buNone/>
            </a:pPr>
            <a:r>
              <a:rPr lang="en-US" sz="1800">
                <a:solidFill>
                  <a:srgbClr val="3F3F3F"/>
                </a:solidFill>
                <a:latin typeface="Calibri"/>
                <a:ea typeface="Calibri"/>
                <a:cs typeface="Calibri"/>
                <a:sym typeface="Calibri"/>
              </a:rPr>
              <a:t>When you feel in your gut what you are and then dynamically pursue it - don't back down and don't give up - then you're going to mystify a lot of folks.</a:t>
            </a:r>
            <a:endParaRPr sz="4400">
              <a:solidFill>
                <a:srgbClr val="3F3F3F"/>
              </a:solidFill>
              <a:latin typeface="Calibri"/>
              <a:ea typeface="Calibri"/>
              <a:cs typeface="Calibri"/>
              <a:sym typeface="Calibri"/>
            </a:endParaRPr>
          </a:p>
        </p:txBody>
      </p:sp>
      <p:sp>
        <p:nvSpPr>
          <p:cNvPr id="425" name="Google Shape;425;p24"/>
          <p:cNvSpPr txBox="1"/>
          <p:nvPr/>
        </p:nvSpPr>
        <p:spPr>
          <a:xfrm>
            <a:off x="468651" y="363875"/>
            <a:ext cx="12075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426" name="Google Shape;426;p24"/>
          <p:cNvSpPr txBox="1"/>
          <p:nvPr/>
        </p:nvSpPr>
        <p:spPr>
          <a:xfrm>
            <a:off x="2229066" y="405684"/>
            <a:ext cx="25536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Web Design</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8"/>
                                        </p:tgtEl>
                                        <p:attrNameLst>
                                          <p:attrName>style.visibility</p:attrName>
                                        </p:attrNameLst>
                                      </p:cBhvr>
                                      <p:to>
                                        <p:strVal val="visible"/>
                                      </p:to>
                                    </p:set>
                                    <p:animEffect filter="fade" transition="in">
                                      <p:cBhvr>
                                        <p:cTn dur="1000"/>
                                        <p:tgtEl>
                                          <p:spTgt spid="418"/>
                                        </p:tgtEl>
                                      </p:cBhvr>
                                    </p:animEffect>
                                  </p:childTnLst>
                                </p:cTn>
                              </p:par>
                              <p:par>
                                <p:cTn fill="hold" nodeType="withEffect" presetClass="entr" presetID="10" presetSubtype="0">
                                  <p:stCondLst>
                                    <p:cond delay="250"/>
                                  </p:stCondLst>
                                  <p:childTnLst>
                                    <p:set>
                                      <p:cBhvr>
                                        <p:cTn dur="1" fill="hold">
                                          <p:stCondLst>
                                            <p:cond delay="0"/>
                                          </p:stCondLst>
                                        </p:cTn>
                                        <p:tgtEl>
                                          <p:spTgt spid="410"/>
                                        </p:tgtEl>
                                        <p:attrNameLst>
                                          <p:attrName>style.visibility</p:attrName>
                                        </p:attrNameLst>
                                      </p:cBhvr>
                                      <p:to>
                                        <p:strVal val="visible"/>
                                      </p:to>
                                    </p:set>
                                    <p:animEffect filter="fade" transition="in">
                                      <p:cBhvr>
                                        <p:cTn dur="1000"/>
                                        <p:tgtEl>
                                          <p:spTgt spid="410"/>
                                        </p:tgtEl>
                                      </p:cBhvr>
                                    </p:animEffect>
                                  </p:childTnLst>
                                </p:cTn>
                              </p:par>
                              <p:par>
                                <p:cTn fill="hold" nodeType="withEffect" presetClass="entr" presetID="10" presetSubtype="0">
                                  <p:stCondLst>
                                    <p:cond delay="500"/>
                                  </p:stCondLst>
                                  <p:childTnLst>
                                    <p:set>
                                      <p:cBhvr>
                                        <p:cTn dur="1" fill="hold">
                                          <p:stCondLst>
                                            <p:cond delay="0"/>
                                          </p:stCondLst>
                                        </p:cTn>
                                        <p:tgtEl>
                                          <p:spTgt spid="414"/>
                                        </p:tgtEl>
                                        <p:attrNameLst>
                                          <p:attrName>style.visibility</p:attrName>
                                        </p:attrNameLst>
                                      </p:cBhvr>
                                      <p:to>
                                        <p:strVal val="visible"/>
                                      </p:to>
                                    </p:set>
                                    <p:animEffect filter="fade" transition="in">
                                      <p:cBhvr>
                                        <p:cTn dur="1000"/>
                                        <p:tgtEl>
                                          <p:spTgt spid="41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par>
                                <p:cTn fill="hold" nodeType="withEffect" presetClass="entr" presetID="10" presetSubtype="0">
                                  <p:stCondLst>
                                    <p:cond delay="25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par>
                                <p:cTn fill="hold" nodeType="withEffect" presetClass="entr" presetID="10" presetSubtype="0">
                                  <p:stCondLst>
                                    <p:cond delay="50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1000"/>
                                        <p:tgtEl>
                                          <p:spTgt spid="4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sp>
        <p:nvSpPr>
          <p:cNvPr id="432" name="Google Shape;432;p25"/>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25"/>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25"/>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25"/>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25"/>
          <p:cNvSpPr/>
          <p:nvPr/>
        </p:nvSpPr>
        <p:spPr>
          <a:xfrm>
            <a:off x="3996342" y="3786804"/>
            <a:ext cx="5915288" cy="412421"/>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en-US" sz="1600">
                <a:solidFill>
                  <a:srgbClr val="595959"/>
                </a:solidFill>
                <a:latin typeface="Calibri"/>
                <a:ea typeface="Calibri"/>
                <a:cs typeface="Calibri"/>
                <a:sym typeface="Calibri"/>
              </a:rPr>
              <a:t>Skiing consists of wearing $3,000 worth of clothes and equipment </a:t>
            </a:r>
            <a:endParaRPr sz="1400">
              <a:solidFill>
                <a:srgbClr val="595959"/>
              </a:solidFill>
              <a:latin typeface="Calibri"/>
              <a:ea typeface="Calibri"/>
              <a:cs typeface="Calibri"/>
              <a:sym typeface="Calibri"/>
            </a:endParaRPr>
          </a:p>
        </p:txBody>
      </p:sp>
      <p:sp>
        <p:nvSpPr>
          <p:cNvPr id="437" name="Google Shape;437;p25"/>
          <p:cNvSpPr/>
          <p:nvPr/>
        </p:nvSpPr>
        <p:spPr>
          <a:xfrm>
            <a:off x="2416577" y="3714795"/>
            <a:ext cx="1507757" cy="506292"/>
          </a:xfrm>
          <a:prstGeom prst="roundRect">
            <a:avLst>
              <a:gd fmla="val 16667" name="adj"/>
            </a:avLst>
          </a:pr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2011</a:t>
            </a:r>
            <a:endParaRPr b="1" sz="2400">
              <a:solidFill>
                <a:schemeClr val="lt1"/>
              </a:solidFill>
              <a:latin typeface="Calibri"/>
              <a:ea typeface="Calibri"/>
              <a:cs typeface="Calibri"/>
              <a:sym typeface="Calibri"/>
            </a:endParaRPr>
          </a:p>
        </p:txBody>
      </p:sp>
      <p:sp>
        <p:nvSpPr>
          <p:cNvPr id="438" name="Google Shape;438;p25"/>
          <p:cNvSpPr/>
          <p:nvPr/>
        </p:nvSpPr>
        <p:spPr>
          <a:xfrm>
            <a:off x="3965545" y="4439682"/>
            <a:ext cx="5915288" cy="412421"/>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en-US" sz="1600">
                <a:solidFill>
                  <a:srgbClr val="595959"/>
                </a:solidFill>
                <a:latin typeface="Calibri"/>
                <a:ea typeface="Calibri"/>
                <a:cs typeface="Calibri"/>
                <a:sym typeface="Calibri"/>
              </a:rPr>
              <a:t>When you feel in your gut what you are and then dynamically</a:t>
            </a:r>
            <a:endParaRPr sz="1400">
              <a:solidFill>
                <a:srgbClr val="595959"/>
              </a:solidFill>
              <a:latin typeface="Calibri"/>
              <a:ea typeface="Calibri"/>
              <a:cs typeface="Calibri"/>
              <a:sym typeface="Calibri"/>
            </a:endParaRPr>
          </a:p>
        </p:txBody>
      </p:sp>
      <p:sp>
        <p:nvSpPr>
          <p:cNvPr id="439" name="Google Shape;439;p25"/>
          <p:cNvSpPr/>
          <p:nvPr/>
        </p:nvSpPr>
        <p:spPr>
          <a:xfrm>
            <a:off x="2385780" y="4395809"/>
            <a:ext cx="1507757" cy="506292"/>
          </a:xfrm>
          <a:prstGeom prst="roundRect">
            <a:avLst>
              <a:gd fmla="val 16667" name="adj"/>
            </a:avLst>
          </a:pr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2013</a:t>
            </a:r>
            <a:endParaRPr b="1" sz="2400">
              <a:solidFill>
                <a:schemeClr val="lt1"/>
              </a:solidFill>
              <a:latin typeface="Calibri"/>
              <a:ea typeface="Calibri"/>
              <a:cs typeface="Calibri"/>
              <a:sym typeface="Calibri"/>
            </a:endParaRPr>
          </a:p>
        </p:txBody>
      </p:sp>
      <p:sp>
        <p:nvSpPr>
          <p:cNvPr id="440" name="Google Shape;440;p25"/>
          <p:cNvSpPr/>
          <p:nvPr/>
        </p:nvSpPr>
        <p:spPr>
          <a:xfrm>
            <a:off x="3965544" y="5154957"/>
            <a:ext cx="5915288" cy="412421"/>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en-US" sz="1600">
                <a:solidFill>
                  <a:srgbClr val="595959"/>
                </a:solidFill>
                <a:latin typeface="Calibri"/>
                <a:ea typeface="Calibri"/>
                <a:cs typeface="Calibri"/>
                <a:sym typeface="Calibri"/>
              </a:rPr>
              <a:t>When you feel in your gut what you are and then dynamically</a:t>
            </a:r>
            <a:endParaRPr sz="1400">
              <a:solidFill>
                <a:srgbClr val="595959"/>
              </a:solidFill>
              <a:latin typeface="Calibri"/>
              <a:ea typeface="Calibri"/>
              <a:cs typeface="Calibri"/>
              <a:sym typeface="Calibri"/>
            </a:endParaRPr>
          </a:p>
        </p:txBody>
      </p:sp>
      <p:sp>
        <p:nvSpPr>
          <p:cNvPr id="441" name="Google Shape;441;p25"/>
          <p:cNvSpPr/>
          <p:nvPr/>
        </p:nvSpPr>
        <p:spPr>
          <a:xfrm>
            <a:off x="2385779" y="5082948"/>
            <a:ext cx="1507757" cy="506292"/>
          </a:xfrm>
          <a:prstGeom prst="roundRect">
            <a:avLst>
              <a:gd fmla="val 16667" name="adj"/>
            </a:avLst>
          </a:pr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2014</a:t>
            </a:r>
            <a:endParaRPr b="1" sz="2400">
              <a:solidFill>
                <a:schemeClr val="lt1"/>
              </a:solidFill>
              <a:latin typeface="Calibri"/>
              <a:ea typeface="Calibri"/>
              <a:cs typeface="Calibri"/>
              <a:sym typeface="Calibri"/>
            </a:endParaRPr>
          </a:p>
        </p:txBody>
      </p:sp>
      <p:sp>
        <p:nvSpPr>
          <p:cNvPr id="442" name="Google Shape;442;p25"/>
          <p:cNvSpPr/>
          <p:nvPr/>
        </p:nvSpPr>
        <p:spPr>
          <a:xfrm>
            <a:off x="3965543" y="5875037"/>
            <a:ext cx="5915288" cy="412421"/>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en-US" sz="1600">
                <a:solidFill>
                  <a:srgbClr val="595959"/>
                </a:solidFill>
                <a:latin typeface="Calibri"/>
                <a:ea typeface="Calibri"/>
                <a:cs typeface="Calibri"/>
                <a:sym typeface="Calibri"/>
              </a:rPr>
              <a:t>Skiing consists of wearing $3,000 worth of clothes and equipment </a:t>
            </a:r>
            <a:endParaRPr sz="1400">
              <a:solidFill>
                <a:srgbClr val="595959"/>
              </a:solidFill>
              <a:latin typeface="Calibri"/>
              <a:ea typeface="Calibri"/>
              <a:cs typeface="Calibri"/>
              <a:sym typeface="Calibri"/>
            </a:endParaRPr>
          </a:p>
        </p:txBody>
      </p:sp>
      <p:sp>
        <p:nvSpPr>
          <p:cNvPr id="443" name="Google Shape;443;p25"/>
          <p:cNvSpPr/>
          <p:nvPr/>
        </p:nvSpPr>
        <p:spPr>
          <a:xfrm>
            <a:off x="2385778" y="5774892"/>
            <a:ext cx="1507757" cy="506292"/>
          </a:xfrm>
          <a:prstGeom prst="roundRect">
            <a:avLst>
              <a:gd fmla="val 16667" name="adj"/>
            </a:avLst>
          </a:pr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2019</a:t>
            </a:r>
            <a:endParaRPr b="1" sz="2400">
              <a:solidFill>
                <a:schemeClr val="lt1"/>
              </a:solidFill>
              <a:latin typeface="Calibri"/>
              <a:ea typeface="Calibri"/>
              <a:cs typeface="Calibri"/>
              <a:sym typeface="Calibri"/>
            </a:endParaRPr>
          </a:p>
        </p:txBody>
      </p:sp>
      <p:grpSp>
        <p:nvGrpSpPr>
          <p:cNvPr id="444" name="Google Shape;444;p25"/>
          <p:cNvGrpSpPr/>
          <p:nvPr/>
        </p:nvGrpSpPr>
        <p:grpSpPr>
          <a:xfrm>
            <a:off x="0" y="1772816"/>
            <a:ext cx="12190413" cy="1676668"/>
            <a:chOff x="0" y="1772816"/>
            <a:chExt cx="12190413" cy="1676668"/>
          </a:xfrm>
        </p:grpSpPr>
        <p:pic>
          <p:nvPicPr>
            <p:cNvPr id="445" name="Google Shape;445;p25"/>
            <p:cNvPicPr preferRelativeResize="0"/>
            <p:nvPr/>
          </p:nvPicPr>
          <p:blipFill rotWithShape="1">
            <a:blip r:embed="rId3">
              <a:alphaModFix/>
            </a:blip>
            <a:srcRect b="0" l="0" r="0" t="0"/>
            <a:stretch/>
          </p:blipFill>
          <p:spPr>
            <a:xfrm flipH="1" rot="10800000">
              <a:off x="0" y="1772816"/>
              <a:ext cx="6080485" cy="1411084"/>
            </a:xfrm>
            <a:prstGeom prst="rect">
              <a:avLst/>
            </a:prstGeom>
            <a:noFill/>
            <a:ln>
              <a:noFill/>
            </a:ln>
          </p:spPr>
        </p:pic>
        <p:pic>
          <p:nvPicPr>
            <p:cNvPr id="446" name="Google Shape;446;p25"/>
            <p:cNvPicPr preferRelativeResize="0"/>
            <p:nvPr/>
          </p:nvPicPr>
          <p:blipFill rotWithShape="1">
            <a:blip r:embed="rId3">
              <a:alphaModFix/>
            </a:blip>
            <a:srcRect b="0" l="0" r="0" t="0"/>
            <a:stretch/>
          </p:blipFill>
          <p:spPr>
            <a:xfrm flipH="1">
              <a:off x="6109928" y="2038400"/>
              <a:ext cx="6080485" cy="1411084"/>
            </a:xfrm>
            <a:prstGeom prst="rect">
              <a:avLst/>
            </a:prstGeom>
            <a:noFill/>
            <a:ln>
              <a:noFill/>
            </a:ln>
          </p:spPr>
        </p:pic>
      </p:grpSp>
      <p:pic>
        <p:nvPicPr>
          <p:cNvPr id="447" name="Google Shape;447;p25"/>
          <p:cNvPicPr preferRelativeResize="0"/>
          <p:nvPr/>
        </p:nvPicPr>
        <p:blipFill rotWithShape="1">
          <a:blip r:embed="rId4">
            <a:alphaModFix/>
          </a:blip>
          <a:srcRect b="0" l="0" r="0" t="0"/>
          <a:stretch/>
        </p:blipFill>
        <p:spPr>
          <a:xfrm>
            <a:off x="5169132" y="1193977"/>
            <a:ext cx="1822707" cy="2406400"/>
          </a:xfrm>
          <a:prstGeom prst="rect">
            <a:avLst/>
          </a:prstGeom>
          <a:noFill/>
          <a:ln>
            <a:noFill/>
          </a:ln>
          <a:effectLst>
            <a:outerShdw blurRad="76200" kx="1200000" rotWithShape="0" algn="br" sy="23000">
              <a:srgbClr val="000000">
                <a:alpha val="20000"/>
              </a:srgbClr>
            </a:outerShdw>
          </a:effectLst>
        </p:spPr>
      </p:pic>
      <p:sp>
        <p:nvSpPr>
          <p:cNvPr id="448" name="Google Shape;448;p25"/>
          <p:cNvSpPr txBox="1"/>
          <p:nvPr/>
        </p:nvSpPr>
        <p:spPr>
          <a:xfrm>
            <a:off x="468650" y="363875"/>
            <a:ext cx="11520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449" name="Google Shape;449;p25"/>
          <p:cNvSpPr txBox="1"/>
          <p:nvPr/>
        </p:nvSpPr>
        <p:spPr>
          <a:xfrm>
            <a:off x="2148228" y="405684"/>
            <a:ext cx="24363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Web Design</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750"/>
                                        <p:tgtEl>
                                          <p:spTgt spid="447"/>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1000"/>
                                        <p:tgtEl>
                                          <p:spTgt spid="444"/>
                                        </p:tgtEl>
                                      </p:cBhvr>
                                    </p:animEffect>
                                  </p:childTnLst>
                                </p:cTn>
                              </p:par>
                            </p:childTnLst>
                          </p:cTn>
                        </p:par>
                        <p:par>
                          <p:cTn fill="hold">
                            <p:stCondLst>
                              <p:cond delay="1750"/>
                            </p:stCondLst>
                            <p:childTnLst>
                              <p:par>
                                <p:cTn fill="hold" nodeType="afterEffect" presetClass="entr" presetID="2" presetSubtype="2">
                                  <p:stCondLst>
                                    <p:cond delay="0"/>
                                  </p:stCondLst>
                                  <p:childTnLst>
                                    <p:set>
                                      <p:cBhvr>
                                        <p:cTn dur="1" fill="hold">
                                          <p:stCondLst>
                                            <p:cond delay="0"/>
                                          </p:stCondLst>
                                        </p:cTn>
                                        <p:tgtEl>
                                          <p:spTgt spid="437"/>
                                        </p:tgtEl>
                                        <p:attrNameLst>
                                          <p:attrName>style.visibility</p:attrName>
                                        </p:attrNameLst>
                                      </p:cBhvr>
                                      <p:to>
                                        <p:strVal val="visible"/>
                                      </p:to>
                                    </p:set>
                                    <p:anim calcmode="lin" valueType="num">
                                      <p:cBhvr additive="base">
                                        <p:cTn dur="500"/>
                                        <p:tgtEl>
                                          <p:spTgt spid="437"/>
                                        </p:tgtEl>
                                        <p:attrNameLst>
                                          <p:attrName>ppt_x</p:attrName>
                                        </p:attrNameLst>
                                      </p:cBhvr>
                                      <p:tavLst>
                                        <p:tav fmla="" tm="0">
                                          <p:val>
                                            <p:strVal val="#ppt_x+1"/>
                                          </p:val>
                                        </p:tav>
                                        <p:tav fmla="" tm="100000">
                                          <p:val>
                                            <p:strVal val="#ppt_x"/>
                                          </p:val>
                                        </p:tav>
                                      </p:tavLst>
                                    </p:anim>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par>
                          <p:cTn fill="hold">
                            <p:stCondLst>
                              <p:cond delay="2750"/>
                            </p:stCondLst>
                            <p:childTnLst>
                              <p:par>
                                <p:cTn fill="hold" nodeType="afterEffect" presetClass="entr" presetID="2" presetSubtype="2">
                                  <p:stCondLst>
                                    <p:cond delay="0"/>
                                  </p:stCondLst>
                                  <p:childTnLst>
                                    <p:set>
                                      <p:cBhvr>
                                        <p:cTn dur="1" fill="hold">
                                          <p:stCondLst>
                                            <p:cond delay="0"/>
                                          </p:stCondLst>
                                        </p:cTn>
                                        <p:tgtEl>
                                          <p:spTgt spid="439"/>
                                        </p:tgtEl>
                                        <p:attrNameLst>
                                          <p:attrName>style.visibility</p:attrName>
                                        </p:attrNameLst>
                                      </p:cBhvr>
                                      <p:to>
                                        <p:strVal val="visible"/>
                                      </p:to>
                                    </p:set>
                                    <p:anim calcmode="lin" valueType="num">
                                      <p:cBhvr additive="base">
                                        <p:cTn dur="500"/>
                                        <p:tgtEl>
                                          <p:spTgt spid="439"/>
                                        </p:tgtEl>
                                        <p:attrNameLst>
                                          <p:attrName>ppt_x</p:attrName>
                                        </p:attrNameLst>
                                      </p:cBhvr>
                                      <p:tavLst>
                                        <p:tav fmla="" tm="0">
                                          <p:val>
                                            <p:strVal val="#ppt_x+1"/>
                                          </p:val>
                                        </p:tav>
                                        <p:tav fmla="" tm="100000">
                                          <p:val>
                                            <p:strVal val="#ppt_x"/>
                                          </p:val>
                                        </p:tav>
                                      </p:tavLst>
                                    </p:anim>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438"/>
                                        </p:tgtEl>
                                        <p:attrNameLst>
                                          <p:attrName>style.visibility</p:attrName>
                                        </p:attrNameLst>
                                      </p:cBhvr>
                                      <p:to>
                                        <p:strVal val="visible"/>
                                      </p:to>
                                    </p:set>
                                    <p:animEffect filter="fade" transition="in">
                                      <p:cBhvr>
                                        <p:cTn dur="500"/>
                                        <p:tgtEl>
                                          <p:spTgt spid="438"/>
                                        </p:tgtEl>
                                      </p:cBhvr>
                                    </p:animEffect>
                                  </p:childTnLst>
                                </p:cTn>
                              </p:par>
                            </p:childTnLst>
                          </p:cTn>
                        </p:par>
                        <p:par>
                          <p:cTn fill="hold">
                            <p:stCondLst>
                              <p:cond delay="3750"/>
                            </p:stCondLst>
                            <p:childTnLst>
                              <p:par>
                                <p:cTn fill="hold" nodeType="afterEffect" presetClass="entr" presetID="2" presetSubtype="2">
                                  <p:stCondLst>
                                    <p:cond delay="0"/>
                                  </p:stCondLst>
                                  <p:childTnLst>
                                    <p:set>
                                      <p:cBhvr>
                                        <p:cTn dur="1" fill="hold">
                                          <p:stCondLst>
                                            <p:cond delay="0"/>
                                          </p:stCondLst>
                                        </p:cTn>
                                        <p:tgtEl>
                                          <p:spTgt spid="441"/>
                                        </p:tgtEl>
                                        <p:attrNameLst>
                                          <p:attrName>style.visibility</p:attrName>
                                        </p:attrNameLst>
                                      </p:cBhvr>
                                      <p:to>
                                        <p:strVal val="visible"/>
                                      </p:to>
                                    </p:set>
                                    <p:anim calcmode="lin" valueType="num">
                                      <p:cBhvr additive="base">
                                        <p:cTn dur="500"/>
                                        <p:tgtEl>
                                          <p:spTgt spid="441"/>
                                        </p:tgtEl>
                                        <p:attrNameLst>
                                          <p:attrName>ppt_x</p:attrName>
                                        </p:attrNameLst>
                                      </p:cBhvr>
                                      <p:tavLst>
                                        <p:tav fmla="" tm="0">
                                          <p:val>
                                            <p:strVal val="#ppt_x+1"/>
                                          </p:val>
                                        </p:tav>
                                        <p:tav fmla="" tm="100000">
                                          <p:val>
                                            <p:strVal val="#ppt_x"/>
                                          </p:val>
                                        </p:tav>
                                      </p:tavLst>
                                    </p:anim>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440"/>
                                        </p:tgtEl>
                                        <p:attrNameLst>
                                          <p:attrName>style.visibility</p:attrName>
                                        </p:attrNameLst>
                                      </p:cBhvr>
                                      <p:to>
                                        <p:strVal val="visible"/>
                                      </p:to>
                                    </p:set>
                                    <p:animEffect filter="fade" transition="in">
                                      <p:cBhvr>
                                        <p:cTn dur="500"/>
                                        <p:tgtEl>
                                          <p:spTgt spid="440"/>
                                        </p:tgtEl>
                                      </p:cBhvr>
                                    </p:animEffect>
                                  </p:childTnLst>
                                </p:cTn>
                              </p:par>
                            </p:childTnLst>
                          </p:cTn>
                        </p:par>
                        <p:par>
                          <p:cTn fill="hold">
                            <p:stCondLst>
                              <p:cond delay="4750"/>
                            </p:stCondLst>
                            <p:childTnLst>
                              <p:par>
                                <p:cTn fill="hold" nodeType="afterEffect" presetClass="entr" presetID="2" presetSubtype="2">
                                  <p:stCondLst>
                                    <p:cond delay="0"/>
                                  </p:stCondLst>
                                  <p:childTnLst>
                                    <p:set>
                                      <p:cBhvr>
                                        <p:cTn dur="1" fill="hold">
                                          <p:stCondLst>
                                            <p:cond delay="0"/>
                                          </p:stCondLst>
                                        </p:cTn>
                                        <p:tgtEl>
                                          <p:spTgt spid="443"/>
                                        </p:tgtEl>
                                        <p:attrNameLst>
                                          <p:attrName>style.visibility</p:attrName>
                                        </p:attrNameLst>
                                      </p:cBhvr>
                                      <p:to>
                                        <p:strVal val="visible"/>
                                      </p:to>
                                    </p:set>
                                    <p:anim calcmode="lin" valueType="num">
                                      <p:cBhvr additive="base">
                                        <p:cTn dur="500"/>
                                        <p:tgtEl>
                                          <p:spTgt spid="443"/>
                                        </p:tgtEl>
                                        <p:attrNameLst>
                                          <p:attrName>ppt_x</p:attrName>
                                        </p:attrNameLst>
                                      </p:cBhvr>
                                      <p:tavLst>
                                        <p:tav fmla="" tm="0">
                                          <p:val>
                                            <p:strVal val="#ppt_x+1"/>
                                          </p:val>
                                        </p:tav>
                                        <p:tav fmla="" tm="100000">
                                          <p:val>
                                            <p:strVal val="#ppt_x"/>
                                          </p:val>
                                        </p:tav>
                                      </p:tavLst>
                                    </p:anim>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442"/>
                                        </p:tgtEl>
                                        <p:attrNameLst>
                                          <p:attrName>style.visibility</p:attrName>
                                        </p:attrNameLst>
                                      </p:cBhvr>
                                      <p:to>
                                        <p:strVal val="visible"/>
                                      </p:to>
                                    </p:set>
                                    <p:animEffect filter="fade" transition="in">
                                      <p:cBhvr>
                                        <p:cTn dur="500"/>
                                        <p:tgtEl>
                                          <p:spTgt spid="442"/>
                                        </p:tgtEl>
                                      </p:cBhvr>
                                    </p:animEffect>
                                  </p:childTnLst>
                                </p:cTn>
                              </p:par>
                            </p:childTnLst>
                          </p:cTn>
                        </p:par>
                        <p:par>
                          <p:cTn fill="hold">
                            <p:stCondLst>
                              <p:cond delay="5750"/>
                            </p:stCondLst>
                            <p:childTnLst>
                              <p:par>
                                <p:cTn fill="hold" nodeType="after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1000"/>
                                        <p:tgtEl>
                                          <p:spTgt spid="4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sp>
        <p:nvSpPr>
          <p:cNvPr id="455" name="Google Shape;455;p26"/>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6" name="Google Shape;456;p26"/>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26"/>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8" name="Google Shape;458;p26"/>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59" name="Google Shape;459;p26"/>
          <p:cNvGrpSpPr/>
          <p:nvPr/>
        </p:nvGrpSpPr>
        <p:grpSpPr>
          <a:xfrm>
            <a:off x="4218459" y="2162131"/>
            <a:ext cx="4372157" cy="846573"/>
            <a:chOff x="4911671" y="1867613"/>
            <a:chExt cx="4372157" cy="846573"/>
          </a:xfrm>
        </p:grpSpPr>
        <p:sp>
          <p:nvSpPr>
            <p:cNvPr id="460" name="Google Shape;460;p26"/>
            <p:cNvSpPr/>
            <p:nvPr/>
          </p:nvSpPr>
          <p:spPr>
            <a:xfrm>
              <a:off x="4911671" y="1867613"/>
              <a:ext cx="4372157" cy="846573"/>
            </a:xfrm>
            <a:prstGeom prst="leftArrow">
              <a:avLst>
                <a:gd fmla="val 68250" name="adj1"/>
                <a:gd fmla="val 76072" name="adj2"/>
              </a:avLst>
            </a:prstGeom>
            <a:solidFill>
              <a:srgbClr val="D00000"/>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26"/>
            <p:cNvSpPr/>
            <p:nvPr/>
          </p:nvSpPr>
          <p:spPr>
            <a:xfrm>
              <a:off x="5306237" y="2020362"/>
              <a:ext cx="8905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lt1"/>
                  </a:solidFill>
                  <a:latin typeface="Calibri"/>
                  <a:ea typeface="Calibri"/>
                  <a:cs typeface="Calibri"/>
                  <a:sym typeface="Calibri"/>
                </a:rPr>
                <a:t>01</a:t>
              </a:r>
              <a:endParaRPr b="1" sz="2800">
                <a:solidFill>
                  <a:schemeClr val="lt1"/>
                </a:solidFill>
                <a:latin typeface="Calibri"/>
                <a:ea typeface="Calibri"/>
                <a:cs typeface="Calibri"/>
                <a:sym typeface="Calibri"/>
              </a:endParaRPr>
            </a:p>
          </p:txBody>
        </p:sp>
      </p:grpSp>
      <p:grpSp>
        <p:nvGrpSpPr>
          <p:cNvPr id="462" name="Google Shape;462;p26"/>
          <p:cNvGrpSpPr/>
          <p:nvPr/>
        </p:nvGrpSpPr>
        <p:grpSpPr>
          <a:xfrm>
            <a:off x="4534455" y="3155178"/>
            <a:ext cx="4372157" cy="846573"/>
            <a:chOff x="5227667" y="2860660"/>
            <a:chExt cx="4372157" cy="846573"/>
          </a:xfrm>
        </p:grpSpPr>
        <p:sp>
          <p:nvSpPr>
            <p:cNvPr id="463" name="Google Shape;463;p26"/>
            <p:cNvSpPr/>
            <p:nvPr/>
          </p:nvSpPr>
          <p:spPr>
            <a:xfrm>
              <a:off x="5227667" y="2860660"/>
              <a:ext cx="4372157" cy="846573"/>
            </a:xfrm>
            <a:prstGeom prst="leftArrow">
              <a:avLst>
                <a:gd fmla="val 68250" name="adj1"/>
                <a:gd fmla="val 76072" name="adj2"/>
              </a:avLst>
            </a:prstGeom>
            <a:solidFill>
              <a:srgbClr val="263031"/>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4" name="Google Shape;464;p26"/>
            <p:cNvSpPr/>
            <p:nvPr/>
          </p:nvSpPr>
          <p:spPr>
            <a:xfrm>
              <a:off x="5621418" y="2995161"/>
              <a:ext cx="8905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lt1"/>
                  </a:solidFill>
                  <a:latin typeface="Calibri"/>
                  <a:ea typeface="Calibri"/>
                  <a:cs typeface="Calibri"/>
                  <a:sym typeface="Calibri"/>
                </a:rPr>
                <a:t>02</a:t>
              </a:r>
              <a:endParaRPr b="1" sz="2800">
                <a:solidFill>
                  <a:schemeClr val="lt1"/>
                </a:solidFill>
                <a:latin typeface="Calibri"/>
                <a:ea typeface="Calibri"/>
                <a:cs typeface="Calibri"/>
                <a:sym typeface="Calibri"/>
              </a:endParaRPr>
            </a:p>
          </p:txBody>
        </p:sp>
      </p:grpSp>
      <p:grpSp>
        <p:nvGrpSpPr>
          <p:cNvPr id="465" name="Google Shape;465;p26"/>
          <p:cNvGrpSpPr/>
          <p:nvPr/>
        </p:nvGrpSpPr>
        <p:grpSpPr>
          <a:xfrm>
            <a:off x="4832792" y="4166993"/>
            <a:ext cx="4372157" cy="846573"/>
            <a:chOff x="5526004" y="3872475"/>
            <a:chExt cx="4372157" cy="846573"/>
          </a:xfrm>
        </p:grpSpPr>
        <p:sp>
          <p:nvSpPr>
            <p:cNvPr id="466" name="Google Shape;466;p26"/>
            <p:cNvSpPr/>
            <p:nvPr/>
          </p:nvSpPr>
          <p:spPr>
            <a:xfrm>
              <a:off x="5526004" y="3872475"/>
              <a:ext cx="4372157" cy="846573"/>
            </a:xfrm>
            <a:prstGeom prst="leftArrow">
              <a:avLst>
                <a:gd fmla="val 68250" name="adj1"/>
                <a:gd fmla="val 76072" name="adj2"/>
              </a:avLst>
            </a:pr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7" name="Google Shape;467;p26"/>
            <p:cNvSpPr/>
            <p:nvPr/>
          </p:nvSpPr>
          <p:spPr>
            <a:xfrm>
              <a:off x="5892867" y="4006976"/>
              <a:ext cx="8905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lt1"/>
                  </a:solidFill>
                  <a:latin typeface="Calibri"/>
                  <a:ea typeface="Calibri"/>
                  <a:cs typeface="Calibri"/>
                  <a:sym typeface="Calibri"/>
                </a:rPr>
                <a:t>03</a:t>
              </a:r>
              <a:endParaRPr b="1" sz="2800">
                <a:solidFill>
                  <a:schemeClr val="lt1"/>
                </a:solidFill>
                <a:latin typeface="Calibri"/>
                <a:ea typeface="Calibri"/>
                <a:cs typeface="Calibri"/>
                <a:sym typeface="Calibri"/>
              </a:endParaRPr>
            </a:p>
          </p:txBody>
        </p:sp>
      </p:grpSp>
      <p:grpSp>
        <p:nvGrpSpPr>
          <p:cNvPr id="468" name="Google Shape;468;p26"/>
          <p:cNvGrpSpPr/>
          <p:nvPr/>
        </p:nvGrpSpPr>
        <p:grpSpPr>
          <a:xfrm>
            <a:off x="5148788" y="5160039"/>
            <a:ext cx="4372157" cy="846573"/>
            <a:chOff x="5842000" y="4865521"/>
            <a:chExt cx="4372157" cy="846573"/>
          </a:xfrm>
        </p:grpSpPr>
        <p:sp>
          <p:nvSpPr>
            <p:cNvPr id="469" name="Google Shape;469;p26"/>
            <p:cNvSpPr/>
            <p:nvPr/>
          </p:nvSpPr>
          <p:spPr>
            <a:xfrm>
              <a:off x="5842000" y="4865521"/>
              <a:ext cx="4372157" cy="846573"/>
            </a:xfrm>
            <a:prstGeom prst="leftArrow">
              <a:avLst>
                <a:gd fmla="val 68250" name="adj1"/>
                <a:gd fmla="val 76072" name="adj2"/>
              </a:avLst>
            </a:pr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0" name="Google Shape;470;p26"/>
            <p:cNvSpPr/>
            <p:nvPr/>
          </p:nvSpPr>
          <p:spPr>
            <a:xfrm>
              <a:off x="6261796" y="5009268"/>
              <a:ext cx="8905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lt1"/>
                  </a:solidFill>
                  <a:latin typeface="Calibri"/>
                  <a:ea typeface="Calibri"/>
                  <a:cs typeface="Calibri"/>
                  <a:sym typeface="Calibri"/>
                </a:rPr>
                <a:t>04</a:t>
              </a:r>
              <a:endParaRPr b="1" sz="2800">
                <a:solidFill>
                  <a:schemeClr val="lt1"/>
                </a:solidFill>
                <a:latin typeface="Calibri"/>
                <a:ea typeface="Calibri"/>
                <a:cs typeface="Calibri"/>
                <a:sym typeface="Calibri"/>
              </a:endParaRPr>
            </a:p>
          </p:txBody>
        </p:sp>
      </p:grpSp>
      <p:grpSp>
        <p:nvGrpSpPr>
          <p:cNvPr id="471" name="Google Shape;471;p26"/>
          <p:cNvGrpSpPr/>
          <p:nvPr/>
        </p:nvGrpSpPr>
        <p:grpSpPr>
          <a:xfrm>
            <a:off x="6952703" y="1537325"/>
            <a:ext cx="4813598" cy="5058567"/>
            <a:chOff x="7645915" y="1242807"/>
            <a:chExt cx="4813598" cy="5058567"/>
          </a:xfrm>
        </p:grpSpPr>
        <p:sp>
          <p:nvSpPr>
            <p:cNvPr id="472" name="Google Shape;472;p26"/>
            <p:cNvSpPr/>
            <p:nvPr/>
          </p:nvSpPr>
          <p:spPr>
            <a:xfrm rot="-2014586">
              <a:off x="8490919" y="1773006"/>
              <a:ext cx="3123590" cy="3998168"/>
            </a:xfrm>
            <a:prstGeom prst="ellipse">
              <a:avLst/>
            </a:prstGeom>
            <a:solidFill>
              <a:srgbClr val="ECEAEC"/>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3" name="Google Shape;473;p26"/>
            <p:cNvSpPr/>
            <p:nvPr/>
          </p:nvSpPr>
          <p:spPr>
            <a:xfrm rot="-2014586">
              <a:off x="8947342" y="2067146"/>
              <a:ext cx="2441450" cy="3280174"/>
            </a:xfrm>
            <a:prstGeom prst="ellipse">
              <a:avLst/>
            </a:prstGeom>
            <a:solidFill>
              <a:srgbClr val="263031"/>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4" name="Google Shape;474;p26"/>
            <p:cNvSpPr/>
            <p:nvPr/>
          </p:nvSpPr>
          <p:spPr>
            <a:xfrm rot="-2014586">
              <a:off x="9250626" y="2346858"/>
              <a:ext cx="1960787" cy="2634388"/>
            </a:xfrm>
            <a:prstGeom prst="ellipse">
              <a:avLst/>
            </a:pr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26"/>
            <p:cNvSpPr/>
            <p:nvPr/>
          </p:nvSpPr>
          <p:spPr>
            <a:xfrm rot="-2014586">
              <a:off x="9515999" y="2607415"/>
              <a:ext cx="1496807" cy="2011014"/>
            </a:xfrm>
            <a:prstGeom prst="ellipse">
              <a:avLst/>
            </a:pr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26"/>
            <p:cNvSpPr/>
            <p:nvPr/>
          </p:nvSpPr>
          <p:spPr>
            <a:xfrm rot="-2014586">
              <a:off x="9745510" y="2869637"/>
              <a:ext cx="1057017" cy="1420139"/>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7" name="Google Shape;477;p26"/>
            <p:cNvSpPr/>
            <p:nvPr/>
          </p:nvSpPr>
          <p:spPr>
            <a:xfrm rot="-2014586">
              <a:off x="9976387" y="3137204"/>
              <a:ext cx="633052" cy="850527"/>
            </a:xfrm>
            <a:prstGeom prst="ellipse">
              <a:avLst/>
            </a:prstGeom>
            <a:solidFill>
              <a:srgbClr val="CF0000"/>
            </a:solidFill>
            <a:ln>
              <a:noFill/>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sp>
        <p:nvSpPr>
          <p:cNvPr id="478" name="Google Shape;478;p26"/>
          <p:cNvSpPr txBox="1"/>
          <p:nvPr/>
        </p:nvSpPr>
        <p:spPr>
          <a:xfrm>
            <a:off x="2077603" y="4217121"/>
            <a:ext cx="2523191"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C0C0C"/>
                </a:solidFill>
                <a:latin typeface="Calibri"/>
                <a:ea typeface="Calibri"/>
                <a:cs typeface="Calibri"/>
                <a:sym typeface="Calibri"/>
              </a:rPr>
              <a:t>Public &amp; NGO</a:t>
            </a:r>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I'm convinced that about half of what</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separates</a:t>
            </a:r>
            <a:endParaRPr sz="3200">
              <a:solidFill>
                <a:srgbClr val="3F3F3F"/>
              </a:solidFill>
              <a:latin typeface="Calibri"/>
              <a:ea typeface="Calibri"/>
              <a:cs typeface="Calibri"/>
              <a:sym typeface="Calibri"/>
            </a:endParaRPr>
          </a:p>
        </p:txBody>
      </p:sp>
      <p:sp>
        <p:nvSpPr>
          <p:cNvPr id="479" name="Google Shape;479;p26"/>
          <p:cNvSpPr txBox="1"/>
          <p:nvPr/>
        </p:nvSpPr>
        <p:spPr>
          <a:xfrm>
            <a:off x="1480090" y="2145680"/>
            <a:ext cx="2612831"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Conferences</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There is only one difference between a</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madman and me. I am not mad.</a:t>
            </a:r>
            <a:endParaRPr sz="3200">
              <a:solidFill>
                <a:srgbClr val="3F3F3F"/>
              </a:solidFill>
              <a:latin typeface="Calibri"/>
              <a:ea typeface="Calibri"/>
              <a:cs typeface="Calibri"/>
              <a:sym typeface="Calibri"/>
            </a:endParaRPr>
          </a:p>
        </p:txBody>
      </p:sp>
      <p:sp>
        <p:nvSpPr>
          <p:cNvPr id="480" name="Google Shape;480;p26"/>
          <p:cNvSpPr txBox="1"/>
          <p:nvPr/>
        </p:nvSpPr>
        <p:spPr>
          <a:xfrm>
            <a:off x="2523248" y="5241327"/>
            <a:ext cx="2619371" cy="113877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Education</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I'm convinced that about half of what s</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eparates the successful entrepreneur</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s from the non-successful ones is pure</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perseverance.</a:t>
            </a:r>
            <a:endParaRPr sz="3600">
              <a:solidFill>
                <a:srgbClr val="3F3F3F"/>
              </a:solidFill>
              <a:latin typeface="Calibri"/>
              <a:ea typeface="Calibri"/>
              <a:cs typeface="Calibri"/>
              <a:sym typeface="Calibri"/>
            </a:endParaRPr>
          </a:p>
        </p:txBody>
      </p:sp>
      <p:sp>
        <p:nvSpPr>
          <p:cNvPr id="481" name="Google Shape;481;p26"/>
          <p:cNvSpPr txBox="1"/>
          <p:nvPr/>
        </p:nvSpPr>
        <p:spPr>
          <a:xfrm>
            <a:off x="1773333" y="3170868"/>
            <a:ext cx="2539093"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C0C0C"/>
                </a:solidFill>
                <a:latin typeface="Calibri"/>
                <a:ea typeface="Calibri"/>
                <a:cs typeface="Calibri"/>
                <a:sym typeface="Calibri"/>
              </a:rPr>
              <a:t>Tech Startup</a:t>
            </a:r>
            <a:endParaRPr sz="1800">
              <a:solidFill>
                <a:srgbClr val="0C0C0C"/>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There is only one difference between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a madman and me. I am not mad.</a:t>
            </a:r>
            <a:endParaRPr sz="3200">
              <a:solidFill>
                <a:srgbClr val="3F3F3F"/>
              </a:solidFill>
              <a:latin typeface="Calibri"/>
              <a:ea typeface="Calibri"/>
              <a:cs typeface="Calibri"/>
              <a:sym typeface="Calibri"/>
            </a:endParaRPr>
          </a:p>
        </p:txBody>
      </p:sp>
      <p:sp>
        <p:nvSpPr>
          <p:cNvPr id="482" name="Google Shape;482;p26"/>
          <p:cNvSpPr txBox="1"/>
          <p:nvPr/>
        </p:nvSpPr>
        <p:spPr>
          <a:xfrm>
            <a:off x="468650" y="363875"/>
            <a:ext cx="11205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483" name="Google Shape;483;p26"/>
          <p:cNvSpPr txBox="1"/>
          <p:nvPr/>
        </p:nvSpPr>
        <p:spPr>
          <a:xfrm>
            <a:off x="2102034" y="405684"/>
            <a:ext cx="2369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Web Design</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1000"/>
                                        <p:tgtEl>
                                          <p:spTgt spid="47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59"/>
                                        </p:tgtEl>
                                        <p:attrNameLst>
                                          <p:attrName>style.visibility</p:attrName>
                                        </p:attrNameLst>
                                      </p:cBhvr>
                                      <p:to>
                                        <p:strVal val="visible"/>
                                      </p:to>
                                    </p:set>
                                    <p:animEffect filter="fade" transition="in">
                                      <p:cBhvr>
                                        <p:cTn dur="500"/>
                                        <p:tgtEl>
                                          <p:spTgt spid="459"/>
                                        </p:tgtEl>
                                      </p:cBhvr>
                                    </p:animEffect>
                                  </p:childTnLst>
                                </p:cTn>
                              </p:par>
                              <p:par>
                                <p:cTn fill="hold" nodeType="withEffect" presetClass="entr" presetID="10" presetSubtype="0">
                                  <p:stCondLst>
                                    <p:cond delay="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500"/>
                                        <p:tgtEl>
                                          <p:spTgt spid="46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par>
                                <p:cTn fill="hold" nodeType="withEffect" presetClass="entr" presetID="10" presetSubtype="0">
                                  <p:stCondLst>
                                    <p:cond delay="25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750"/>
                                  </p:stCondLst>
                                  <p:childTnLst>
                                    <p:set>
                                      <p:cBhvr>
                                        <p:cTn dur="1" fill="hold">
                                          <p:stCondLst>
                                            <p:cond delay="0"/>
                                          </p:stCondLst>
                                        </p:cTn>
                                        <p:tgtEl>
                                          <p:spTgt spid="480"/>
                                        </p:tgtEl>
                                        <p:attrNameLst>
                                          <p:attrName>style.visibility</p:attrName>
                                        </p:attrNameLst>
                                      </p:cBhvr>
                                      <p:to>
                                        <p:strVal val="visible"/>
                                      </p:to>
                                    </p:set>
                                    <p:animEffect filter="fade" transition="in">
                                      <p:cBhvr>
                                        <p:cTn dur="500"/>
                                        <p:tgtEl>
                                          <p:spTgt spid="4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1000"/>
                                        <p:tgtEl>
                                          <p:spTgt spid="4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8" name="Shape 488"/>
        <p:cNvGrpSpPr/>
        <p:nvPr/>
      </p:nvGrpSpPr>
      <p:grpSpPr>
        <a:xfrm>
          <a:off x="0" y="0"/>
          <a:ext cx="0" cy="0"/>
          <a:chOff x="0" y="0"/>
          <a:chExt cx="0" cy="0"/>
        </a:xfrm>
      </p:grpSpPr>
      <p:pic>
        <p:nvPicPr>
          <p:cNvPr id="489" name="Google Shape;489;p27"/>
          <p:cNvPicPr preferRelativeResize="0"/>
          <p:nvPr/>
        </p:nvPicPr>
        <p:blipFill rotWithShape="1">
          <a:blip r:embed="rId3">
            <a:alphaModFix/>
          </a:blip>
          <a:srcRect b="0" l="0" r="0" t="0"/>
          <a:stretch/>
        </p:blipFill>
        <p:spPr>
          <a:xfrm flipH="1" rot="5400000">
            <a:off x="713951" y="2988208"/>
            <a:ext cx="5939175" cy="913719"/>
          </a:xfrm>
          <a:prstGeom prst="rect">
            <a:avLst/>
          </a:prstGeom>
          <a:noFill/>
          <a:ln>
            <a:noFill/>
          </a:ln>
          <a:effectLst>
            <a:outerShdw blurRad="50800" rotWithShape="0" algn="tr" dir="8100000" dist="38100">
              <a:srgbClr val="000000">
                <a:alpha val="40000"/>
              </a:srgbClr>
            </a:outerShdw>
          </a:effectLst>
        </p:spPr>
      </p:pic>
      <p:sp>
        <p:nvSpPr>
          <p:cNvPr id="490" name="Google Shape;490;p27"/>
          <p:cNvSpPr/>
          <p:nvPr/>
        </p:nvSpPr>
        <p:spPr>
          <a:xfrm rot="10800000">
            <a:off x="3226680" y="4685830"/>
            <a:ext cx="913719" cy="426403"/>
          </a:xfrm>
          <a:prstGeom prst="rtTriangle">
            <a:avLst/>
          </a:prstGeom>
          <a:gradFill>
            <a:gsLst>
              <a:gs pos="0">
                <a:srgbClr val="C90101"/>
              </a:gs>
              <a:gs pos="100000">
                <a:srgbClr val="6D0101"/>
              </a:gs>
            </a:gsLst>
            <a:lin ang="3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27"/>
          <p:cNvSpPr/>
          <p:nvPr/>
        </p:nvSpPr>
        <p:spPr>
          <a:xfrm rot="10800000">
            <a:off x="3226685" y="2685181"/>
            <a:ext cx="913719" cy="426403"/>
          </a:xfrm>
          <a:prstGeom prst="rtTriangle">
            <a:avLst/>
          </a:prstGeom>
          <a:solidFill>
            <a:srgbClr val="0C0C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27"/>
          <p:cNvSpPr/>
          <p:nvPr/>
        </p:nvSpPr>
        <p:spPr>
          <a:xfrm>
            <a:off x="3238838" y="1802197"/>
            <a:ext cx="4070693" cy="882982"/>
          </a:xfrm>
          <a:custGeom>
            <a:rect b="b" l="l" r="r" t="t"/>
            <a:pathLst>
              <a:path extrusionOk="0" h="1659990" w="7652827">
                <a:moveTo>
                  <a:pt x="0" y="0"/>
                </a:moveTo>
                <a:lnTo>
                  <a:pt x="6822832" y="0"/>
                </a:lnTo>
                <a:cubicBezTo>
                  <a:pt x="7281226" y="0"/>
                  <a:pt x="7652827" y="371601"/>
                  <a:pt x="7652827" y="829995"/>
                </a:cubicBezTo>
                <a:lnTo>
                  <a:pt x="7652826" y="829995"/>
                </a:lnTo>
                <a:cubicBezTo>
                  <a:pt x="7652826" y="1288389"/>
                  <a:pt x="7281225" y="1659990"/>
                  <a:pt x="6822831" y="1659990"/>
                </a:cubicBezTo>
                <a:lnTo>
                  <a:pt x="0" y="1659989"/>
                </a:lnTo>
                <a:close/>
              </a:path>
            </a:pathLst>
          </a:cu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27"/>
          <p:cNvSpPr/>
          <p:nvPr/>
        </p:nvSpPr>
        <p:spPr>
          <a:xfrm>
            <a:off x="3226673" y="3129047"/>
            <a:ext cx="5748515" cy="1570763"/>
          </a:xfrm>
          <a:custGeom>
            <a:rect b="b" l="l" r="r" t="t"/>
            <a:pathLst>
              <a:path extrusionOk="0" h="1429030" w="5229817">
                <a:moveTo>
                  <a:pt x="0" y="0"/>
                </a:moveTo>
                <a:lnTo>
                  <a:pt x="4515302" y="0"/>
                </a:lnTo>
                <a:cubicBezTo>
                  <a:pt x="4909918" y="0"/>
                  <a:pt x="5229817" y="319899"/>
                  <a:pt x="5229817" y="714515"/>
                </a:cubicBezTo>
                <a:lnTo>
                  <a:pt x="5229816" y="714515"/>
                </a:lnTo>
                <a:cubicBezTo>
                  <a:pt x="5229816" y="1109131"/>
                  <a:pt x="4909917" y="1429030"/>
                  <a:pt x="4515301" y="1429030"/>
                </a:cubicBezTo>
                <a:lnTo>
                  <a:pt x="0" y="1429029"/>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4" name="Google Shape;494;p27"/>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5" name="Google Shape;495;p27"/>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6" name="Google Shape;496;p27"/>
          <p:cNvSpPr txBox="1"/>
          <p:nvPr/>
        </p:nvSpPr>
        <p:spPr>
          <a:xfrm>
            <a:off x="4463302" y="3354391"/>
            <a:ext cx="265585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6000">
                <a:solidFill>
                  <a:srgbClr val="FFFFFF"/>
                </a:solidFill>
                <a:latin typeface="Calibri"/>
                <a:ea typeface="Calibri"/>
                <a:cs typeface="Calibri"/>
                <a:sym typeface="Calibri"/>
              </a:rPr>
              <a:t>Keynote</a:t>
            </a:r>
            <a:endParaRPr b="1" sz="6000">
              <a:solidFill>
                <a:srgbClr val="FFFFFF"/>
              </a:solidFill>
              <a:latin typeface="Calibri"/>
              <a:ea typeface="Calibri"/>
              <a:cs typeface="Calibri"/>
              <a:sym typeface="Calibri"/>
            </a:endParaRPr>
          </a:p>
        </p:txBody>
      </p:sp>
      <p:sp>
        <p:nvSpPr>
          <p:cNvPr id="497" name="Google Shape;497;p27"/>
          <p:cNvSpPr txBox="1"/>
          <p:nvPr/>
        </p:nvSpPr>
        <p:spPr>
          <a:xfrm>
            <a:off x="3524401" y="1894900"/>
            <a:ext cx="28431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solidFill>
                  <a:schemeClr val="lt1"/>
                </a:solidFill>
                <a:latin typeface="Calibri"/>
                <a:ea typeface="Calibri"/>
                <a:cs typeface="Calibri"/>
                <a:sym typeface="Calibri"/>
              </a:rPr>
              <a:t>PART      03</a:t>
            </a:r>
            <a:endParaRPr b="1" sz="4000">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9"/>
                                        </p:tgtEl>
                                        <p:attrNameLst>
                                          <p:attrName>style.visibility</p:attrName>
                                        </p:attrNameLst>
                                      </p:cBhvr>
                                      <p:to>
                                        <p:strVal val="visible"/>
                                      </p:to>
                                    </p:set>
                                    <p:animEffect filter="fade" transition="in">
                                      <p:cBhvr>
                                        <p:cTn dur="500"/>
                                        <p:tgtEl>
                                          <p:spTgt spid="48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92"/>
                                        </p:tgtEl>
                                        <p:attrNameLst>
                                          <p:attrName>style.visibility</p:attrName>
                                        </p:attrNameLst>
                                      </p:cBhvr>
                                      <p:to>
                                        <p:strVal val="visible"/>
                                      </p:to>
                                    </p:set>
                                    <p:animEffect filter="fade" transition="in">
                                      <p:cBhvr>
                                        <p:cTn dur="500"/>
                                        <p:tgtEl>
                                          <p:spTgt spid="49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91"/>
                                        </p:tgtEl>
                                        <p:attrNameLst>
                                          <p:attrName>style.visibility</p:attrName>
                                        </p:attrNameLst>
                                      </p:cBhvr>
                                      <p:to>
                                        <p:strVal val="visible"/>
                                      </p:to>
                                    </p:set>
                                    <p:animEffect filter="fade" transition="in">
                                      <p:cBhvr>
                                        <p:cTn dur="500"/>
                                        <p:tgtEl>
                                          <p:spTgt spid="49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500"/>
                                        <p:tgtEl>
                                          <p:spTgt spid="49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90"/>
                                        </p:tgtEl>
                                        <p:attrNameLst>
                                          <p:attrName>style.visibility</p:attrName>
                                        </p:attrNameLst>
                                      </p:cBhvr>
                                      <p:to>
                                        <p:strVal val="visible"/>
                                      </p:to>
                                    </p:set>
                                    <p:animEffect filter="fade" transition="in">
                                      <p:cBhvr>
                                        <p:cTn dur="500"/>
                                        <p:tgtEl>
                                          <p:spTgt spid="49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96"/>
                                        </p:tgtEl>
                                        <p:attrNameLst>
                                          <p:attrName>style.visibility</p:attrName>
                                        </p:attrNameLst>
                                      </p:cBhvr>
                                      <p:to>
                                        <p:strVal val="visible"/>
                                      </p:to>
                                    </p:set>
                                    <p:animEffect filter="fade" transition="in">
                                      <p:cBhvr>
                                        <p:cTn dur="1000"/>
                                        <p:tgtEl>
                                          <p:spTgt spid="496"/>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97"/>
                                        </p:tgtEl>
                                        <p:attrNameLst>
                                          <p:attrName>style.visibility</p:attrName>
                                        </p:attrNameLst>
                                      </p:cBhvr>
                                      <p:to>
                                        <p:strVal val="visible"/>
                                      </p:to>
                                    </p:set>
                                    <p:animEffect filter="fade" transition="in">
                                      <p:cBhvr>
                                        <p:cTn dur="1000"/>
                                        <p:tgtEl>
                                          <p:spTgt spid="4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2" name="Shape 502"/>
        <p:cNvGrpSpPr/>
        <p:nvPr/>
      </p:nvGrpSpPr>
      <p:grpSpPr>
        <a:xfrm>
          <a:off x="0" y="0"/>
          <a:ext cx="0" cy="0"/>
          <a:chOff x="0" y="0"/>
          <a:chExt cx="0" cy="0"/>
        </a:xfrm>
      </p:grpSpPr>
      <p:sp>
        <p:nvSpPr>
          <p:cNvPr id="503" name="Google Shape;503;p28"/>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4" name="Google Shape;504;p28"/>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5" name="Google Shape;505;p28"/>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6" name="Google Shape;506;p28"/>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7" name="Google Shape;507;p28"/>
          <p:cNvSpPr/>
          <p:nvPr/>
        </p:nvSpPr>
        <p:spPr>
          <a:xfrm>
            <a:off x="5334967" y="1785996"/>
            <a:ext cx="5728791" cy="1157287"/>
          </a:xfrm>
          <a:custGeom>
            <a:rect b="b" l="l" r="r" t="t"/>
            <a:pathLst>
              <a:path extrusionOk="0" h="1158747" w="6025861">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solidFill>
            <a:srgbClr val="D00000"/>
          </a:solidFill>
          <a:ln>
            <a:noFill/>
          </a:ln>
          <a:effectLst>
            <a:outerShdw blurRad="1905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8" name="Google Shape;508;p28"/>
          <p:cNvSpPr txBox="1"/>
          <p:nvPr/>
        </p:nvSpPr>
        <p:spPr>
          <a:xfrm>
            <a:off x="6067376" y="2059473"/>
            <a:ext cx="4828778" cy="646331"/>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None/>
            </a:pPr>
            <a:r>
              <a:rPr lang="en-US" sz="1400">
                <a:solidFill>
                  <a:schemeClr val="lt1"/>
                </a:solidFill>
                <a:latin typeface="Calibri"/>
                <a:ea typeface="Calibri"/>
                <a:cs typeface="Calibri"/>
                <a:sym typeface="Calibri"/>
              </a:rPr>
              <a:t>Take calculated risks. That is quite different from being rash.</a:t>
            </a:r>
            <a:endParaRPr sz="1400">
              <a:solidFill>
                <a:schemeClr val="lt1"/>
              </a:solidFill>
              <a:latin typeface="Calibri"/>
              <a:ea typeface="Calibri"/>
              <a:cs typeface="Calibri"/>
              <a:sym typeface="Calibri"/>
            </a:endParaRPr>
          </a:p>
          <a:p>
            <a:pPr indent="0" lvl="0" marL="0" marR="0" rtl="0" algn="l">
              <a:lnSpc>
                <a:spcPct val="150000"/>
              </a:lnSpc>
              <a:spcBef>
                <a:spcPts val="0"/>
              </a:spcBef>
              <a:spcAft>
                <a:spcPts val="0"/>
              </a:spcAft>
              <a:buNone/>
            </a:pPr>
            <a:r>
              <a:rPr lang="en-US" sz="1400">
                <a:solidFill>
                  <a:schemeClr val="lt1"/>
                </a:solidFill>
                <a:latin typeface="Calibri"/>
                <a:ea typeface="Calibri"/>
                <a:cs typeface="Calibri"/>
                <a:sym typeface="Calibri"/>
              </a:rPr>
              <a:t>Take calculated risks. That is quite different from being rash.</a:t>
            </a:r>
            <a:endParaRPr sz="1400">
              <a:solidFill>
                <a:schemeClr val="lt1"/>
              </a:solidFill>
              <a:latin typeface="Calibri"/>
              <a:ea typeface="Calibri"/>
              <a:cs typeface="Calibri"/>
              <a:sym typeface="Calibri"/>
            </a:endParaRPr>
          </a:p>
        </p:txBody>
      </p:sp>
      <p:pic>
        <p:nvPicPr>
          <p:cNvPr id="509" name="Google Shape;509;p28"/>
          <p:cNvPicPr preferRelativeResize="0"/>
          <p:nvPr/>
        </p:nvPicPr>
        <p:blipFill rotWithShape="1">
          <a:blip r:embed="rId3">
            <a:alphaModFix/>
          </a:blip>
          <a:srcRect b="0" l="0" r="0" t="0"/>
          <a:stretch/>
        </p:blipFill>
        <p:spPr>
          <a:xfrm>
            <a:off x="1414686" y="1723442"/>
            <a:ext cx="2365603" cy="5134558"/>
          </a:xfrm>
          <a:prstGeom prst="rect">
            <a:avLst/>
          </a:prstGeom>
          <a:noFill/>
          <a:ln>
            <a:noFill/>
          </a:ln>
        </p:spPr>
      </p:pic>
      <p:sp>
        <p:nvSpPr>
          <p:cNvPr id="510" name="Google Shape;510;p28"/>
          <p:cNvSpPr/>
          <p:nvPr/>
        </p:nvSpPr>
        <p:spPr>
          <a:xfrm>
            <a:off x="3718942" y="1713570"/>
            <a:ext cx="1302980" cy="1302141"/>
          </a:xfrm>
          <a:prstGeom prst="ellipse">
            <a:avLst/>
          </a:prstGeom>
          <a:gradFill>
            <a:gsLst>
              <a:gs pos="0">
                <a:srgbClr val="A1A1A1"/>
              </a:gs>
              <a:gs pos="35000">
                <a:srgbClr val="C6C6C6"/>
              </a:gs>
              <a:gs pos="75000">
                <a:schemeClr val="lt1"/>
              </a:gs>
              <a:gs pos="100000">
                <a:schemeClr val="lt1"/>
              </a:gs>
            </a:gsLst>
            <a:lin ang="1800000" scaled="0"/>
          </a:gradFill>
          <a:ln cap="flat" cmpd="sng" w="12700">
            <a:solidFill>
              <a:srgbClr val="F2F2F2"/>
            </a:solidFill>
            <a:prstDash val="solid"/>
            <a:miter lim="800000"/>
            <a:headEnd len="sm" w="sm" type="none"/>
            <a:tailEnd len="sm" w="sm" type="none"/>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rgbClr val="D00000"/>
                </a:solidFill>
                <a:latin typeface="Calibri"/>
                <a:ea typeface="Calibri"/>
                <a:cs typeface="Calibri"/>
                <a:sym typeface="Calibri"/>
              </a:rPr>
              <a:t>Tick</a:t>
            </a:r>
            <a:endParaRPr b="1" sz="2400">
              <a:solidFill>
                <a:srgbClr val="D00000"/>
              </a:solidFill>
              <a:latin typeface="Calibri"/>
              <a:ea typeface="Calibri"/>
              <a:cs typeface="Calibri"/>
              <a:sym typeface="Calibri"/>
            </a:endParaRPr>
          </a:p>
        </p:txBody>
      </p:sp>
      <p:sp>
        <p:nvSpPr>
          <p:cNvPr id="511" name="Google Shape;511;p28"/>
          <p:cNvSpPr/>
          <p:nvPr/>
        </p:nvSpPr>
        <p:spPr>
          <a:xfrm>
            <a:off x="4583038" y="3350995"/>
            <a:ext cx="1302980" cy="1302141"/>
          </a:xfrm>
          <a:prstGeom prst="ellipse">
            <a:avLst/>
          </a:prstGeom>
          <a:gradFill>
            <a:gsLst>
              <a:gs pos="0">
                <a:srgbClr val="A1A1A1"/>
              </a:gs>
              <a:gs pos="35000">
                <a:srgbClr val="C6C6C6"/>
              </a:gs>
              <a:gs pos="75000">
                <a:schemeClr val="lt1"/>
              </a:gs>
              <a:gs pos="100000">
                <a:schemeClr val="lt1"/>
              </a:gs>
            </a:gsLst>
            <a:lin ang="1800000" scaled="0"/>
          </a:gradFill>
          <a:ln cap="flat" cmpd="sng" w="12700">
            <a:solidFill>
              <a:srgbClr val="F2F2F2"/>
            </a:solidFill>
            <a:prstDash val="solid"/>
            <a:miter lim="800000"/>
            <a:headEnd len="sm" w="sm" type="none"/>
            <a:tailEnd len="sm" w="sm" type="none"/>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rgbClr val="263031"/>
                </a:solidFill>
                <a:latin typeface="Calibri"/>
                <a:ea typeface="Calibri"/>
                <a:cs typeface="Calibri"/>
                <a:sym typeface="Calibri"/>
              </a:rPr>
              <a:t>Edu</a:t>
            </a:r>
            <a:endParaRPr b="1" sz="2400">
              <a:solidFill>
                <a:srgbClr val="263031"/>
              </a:solidFill>
              <a:latin typeface="Calibri"/>
              <a:ea typeface="Calibri"/>
              <a:cs typeface="Calibri"/>
              <a:sym typeface="Calibri"/>
            </a:endParaRPr>
          </a:p>
        </p:txBody>
      </p:sp>
      <p:sp>
        <p:nvSpPr>
          <p:cNvPr id="512" name="Google Shape;512;p28"/>
          <p:cNvSpPr/>
          <p:nvPr/>
        </p:nvSpPr>
        <p:spPr>
          <a:xfrm>
            <a:off x="3790949" y="4869160"/>
            <a:ext cx="1376413" cy="1302141"/>
          </a:xfrm>
          <a:prstGeom prst="ellipse">
            <a:avLst/>
          </a:prstGeom>
          <a:gradFill>
            <a:gsLst>
              <a:gs pos="0">
                <a:srgbClr val="A1A1A1"/>
              </a:gs>
              <a:gs pos="35000">
                <a:srgbClr val="C6C6C6"/>
              </a:gs>
              <a:gs pos="75000">
                <a:schemeClr val="lt1"/>
              </a:gs>
              <a:gs pos="100000">
                <a:schemeClr val="lt1"/>
              </a:gs>
            </a:gsLst>
            <a:lin ang="1800000" scaled="0"/>
          </a:gradFill>
          <a:ln cap="flat" cmpd="sng" w="12700">
            <a:solidFill>
              <a:srgbClr val="F2F2F2"/>
            </a:solidFill>
            <a:prstDash val="solid"/>
            <a:miter lim="800000"/>
            <a:headEnd len="sm" w="sm" type="none"/>
            <a:tailEnd len="sm" w="sm" type="none"/>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rgbClr val="D00000"/>
                </a:solidFill>
                <a:latin typeface="Calibri"/>
                <a:ea typeface="Calibri"/>
                <a:cs typeface="Calibri"/>
                <a:sym typeface="Calibri"/>
              </a:rPr>
              <a:t>Raise</a:t>
            </a:r>
            <a:endParaRPr b="1" sz="2400">
              <a:solidFill>
                <a:srgbClr val="D00000"/>
              </a:solidFill>
              <a:latin typeface="Calibri"/>
              <a:ea typeface="Calibri"/>
              <a:cs typeface="Calibri"/>
              <a:sym typeface="Calibri"/>
            </a:endParaRPr>
          </a:p>
        </p:txBody>
      </p:sp>
      <p:sp>
        <p:nvSpPr>
          <p:cNvPr id="513" name="Google Shape;513;p28"/>
          <p:cNvSpPr/>
          <p:nvPr/>
        </p:nvSpPr>
        <p:spPr>
          <a:xfrm>
            <a:off x="6064176" y="3350995"/>
            <a:ext cx="5728791" cy="1157287"/>
          </a:xfrm>
          <a:custGeom>
            <a:rect b="b" l="l" r="r" t="t"/>
            <a:pathLst>
              <a:path extrusionOk="0" h="1158747" w="6025861">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solidFill>
            <a:srgbClr val="263031"/>
          </a:solidFill>
          <a:ln cap="flat" cmpd="sng" w="9525">
            <a:solidFill>
              <a:srgbClr val="A5A5A5"/>
            </a:solidFill>
            <a:prstDash val="solid"/>
            <a:miter lim="800000"/>
            <a:headEnd len="sm" w="sm" type="none"/>
            <a:tailEnd len="sm" w="sm" type="none"/>
          </a:ln>
          <a:effectLst>
            <a:outerShdw blurRad="1905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4" name="Google Shape;514;p28"/>
          <p:cNvSpPr txBox="1"/>
          <p:nvPr/>
        </p:nvSpPr>
        <p:spPr>
          <a:xfrm>
            <a:off x="6796585" y="3624472"/>
            <a:ext cx="4828778" cy="646331"/>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None/>
            </a:pPr>
            <a:r>
              <a:rPr lang="en-US" sz="1400">
                <a:solidFill>
                  <a:schemeClr val="lt1"/>
                </a:solidFill>
                <a:latin typeface="Calibri"/>
                <a:ea typeface="Calibri"/>
                <a:cs typeface="Calibri"/>
                <a:sym typeface="Calibri"/>
              </a:rPr>
              <a:t>To see what is in front of one's nose needs a constant struggle.George Orwell</a:t>
            </a:r>
            <a:endParaRPr sz="1400">
              <a:solidFill>
                <a:schemeClr val="lt1"/>
              </a:solidFill>
              <a:latin typeface="Calibri"/>
              <a:ea typeface="Calibri"/>
              <a:cs typeface="Calibri"/>
              <a:sym typeface="Calibri"/>
            </a:endParaRPr>
          </a:p>
        </p:txBody>
      </p:sp>
      <p:sp>
        <p:nvSpPr>
          <p:cNvPr id="515" name="Google Shape;515;p28"/>
          <p:cNvSpPr/>
          <p:nvPr/>
        </p:nvSpPr>
        <p:spPr>
          <a:xfrm>
            <a:off x="5334967" y="4941586"/>
            <a:ext cx="5728791" cy="1157287"/>
          </a:xfrm>
          <a:custGeom>
            <a:rect b="b" l="l" r="r" t="t"/>
            <a:pathLst>
              <a:path extrusionOk="0" h="1158747" w="6025861">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solidFill>
            <a:srgbClr val="D00000"/>
          </a:solidFill>
          <a:ln>
            <a:noFill/>
          </a:ln>
          <a:effectLst>
            <a:outerShdw blurRad="1905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6" name="Google Shape;516;p28"/>
          <p:cNvSpPr txBox="1"/>
          <p:nvPr/>
        </p:nvSpPr>
        <p:spPr>
          <a:xfrm>
            <a:off x="6067376" y="5215063"/>
            <a:ext cx="4828778" cy="646331"/>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None/>
            </a:pPr>
            <a:r>
              <a:rPr lang="en-US" sz="1400">
                <a:solidFill>
                  <a:schemeClr val="lt1"/>
                </a:solidFill>
                <a:latin typeface="Calibri"/>
                <a:ea typeface="Calibri"/>
                <a:cs typeface="Calibri"/>
                <a:sym typeface="Calibri"/>
              </a:rPr>
              <a:t>I'm convinced that about half of what separates the successful entrepreneurs from the non-successful ones is pure perseverance</a:t>
            </a:r>
            <a:endParaRPr sz="1400">
              <a:solidFill>
                <a:schemeClr val="lt1"/>
              </a:solidFill>
              <a:latin typeface="Calibri"/>
              <a:ea typeface="Calibri"/>
              <a:cs typeface="Calibri"/>
              <a:sym typeface="Calibri"/>
            </a:endParaRPr>
          </a:p>
        </p:txBody>
      </p:sp>
      <p:sp>
        <p:nvSpPr>
          <p:cNvPr id="517" name="Google Shape;517;p28"/>
          <p:cNvSpPr txBox="1"/>
          <p:nvPr/>
        </p:nvSpPr>
        <p:spPr>
          <a:xfrm>
            <a:off x="468651" y="363875"/>
            <a:ext cx="12039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518" name="Google Shape;518;p28"/>
          <p:cNvSpPr txBox="1"/>
          <p:nvPr/>
        </p:nvSpPr>
        <p:spPr>
          <a:xfrm>
            <a:off x="2223787" y="405684"/>
            <a:ext cx="18420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Keynote</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09"/>
                                        </p:tgtEl>
                                        <p:attrNameLst>
                                          <p:attrName>style.visibility</p:attrName>
                                        </p:attrNameLst>
                                      </p:cBhvr>
                                      <p:to>
                                        <p:strVal val="visible"/>
                                      </p:to>
                                    </p:set>
                                    <p:animEffect filter="fade" transition="in">
                                      <p:cBhvr>
                                        <p:cTn dur="500"/>
                                        <p:tgtEl>
                                          <p:spTgt spid="509"/>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510"/>
                                        </p:tgtEl>
                                        <p:attrNameLst>
                                          <p:attrName>style.visibility</p:attrName>
                                        </p:attrNameLst>
                                      </p:cBhvr>
                                      <p:to>
                                        <p:strVal val="visible"/>
                                      </p:to>
                                    </p:set>
                                    <p:anim calcmode="lin" valueType="num">
                                      <p:cBhvr additive="base">
                                        <p:cTn dur="500"/>
                                        <p:tgtEl>
                                          <p:spTgt spid="510"/>
                                        </p:tgtEl>
                                        <p:attrNameLst>
                                          <p:attrName>ppt_w</p:attrName>
                                        </p:attrNameLst>
                                      </p:cBhvr>
                                      <p:tavLst>
                                        <p:tav fmla="" tm="0">
                                          <p:val>
                                            <p:strVal val="0"/>
                                          </p:val>
                                        </p:tav>
                                        <p:tav fmla="" tm="100000">
                                          <p:val>
                                            <p:strVal val="#ppt_w"/>
                                          </p:val>
                                        </p:tav>
                                      </p:tavLst>
                                    </p:anim>
                                    <p:anim calcmode="lin" valueType="num">
                                      <p:cBhvr additive="base">
                                        <p:cTn dur="500"/>
                                        <p:tgtEl>
                                          <p:spTgt spid="510"/>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08"/>
                                        </p:tgtEl>
                                        <p:attrNameLst>
                                          <p:attrName>style.visibility</p:attrName>
                                        </p:attrNameLst>
                                      </p:cBhvr>
                                      <p:to>
                                        <p:strVal val="visible"/>
                                      </p:to>
                                    </p:set>
                                    <p:animEffect filter="fade" transition="in">
                                      <p:cBhvr>
                                        <p:cTn dur="1000"/>
                                        <p:tgtEl>
                                          <p:spTgt spid="508"/>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511"/>
                                        </p:tgtEl>
                                        <p:attrNameLst>
                                          <p:attrName>style.visibility</p:attrName>
                                        </p:attrNameLst>
                                      </p:cBhvr>
                                      <p:to>
                                        <p:strVal val="visible"/>
                                      </p:to>
                                    </p:set>
                                    <p:anim calcmode="lin" valueType="num">
                                      <p:cBhvr additive="base">
                                        <p:cTn dur="500"/>
                                        <p:tgtEl>
                                          <p:spTgt spid="511"/>
                                        </p:tgtEl>
                                        <p:attrNameLst>
                                          <p:attrName>ppt_w</p:attrName>
                                        </p:attrNameLst>
                                      </p:cBhvr>
                                      <p:tavLst>
                                        <p:tav fmla="" tm="0">
                                          <p:val>
                                            <p:strVal val="0"/>
                                          </p:val>
                                        </p:tav>
                                        <p:tav fmla="" tm="100000">
                                          <p:val>
                                            <p:strVal val="#ppt_w"/>
                                          </p:val>
                                        </p:tav>
                                      </p:tavLst>
                                    </p:anim>
                                    <p:anim calcmode="lin" valueType="num">
                                      <p:cBhvr additive="base">
                                        <p:cTn dur="500"/>
                                        <p:tgtEl>
                                          <p:spTgt spid="511"/>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1000"/>
                                        <p:tgtEl>
                                          <p:spTgt spid="513"/>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512"/>
                                        </p:tgtEl>
                                        <p:attrNameLst>
                                          <p:attrName>style.visibility</p:attrName>
                                        </p:attrNameLst>
                                      </p:cBhvr>
                                      <p:to>
                                        <p:strVal val="visible"/>
                                      </p:to>
                                    </p:set>
                                    <p:anim calcmode="lin" valueType="num">
                                      <p:cBhvr additive="base">
                                        <p:cTn dur="500"/>
                                        <p:tgtEl>
                                          <p:spTgt spid="512"/>
                                        </p:tgtEl>
                                        <p:attrNameLst>
                                          <p:attrName>ppt_w</p:attrName>
                                        </p:attrNameLst>
                                      </p:cBhvr>
                                      <p:tavLst>
                                        <p:tav fmla="" tm="0">
                                          <p:val>
                                            <p:strVal val="0"/>
                                          </p:val>
                                        </p:tav>
                                        <p:tav fmla="" tm="100000">
                                          <p:val>
                                            <p:strVal val="#ppt_w"/>
                                          </p:val>
                                        </p:tav>
                                      </p:tavLst>
                                    </p:anim>
                                    <p:anim calcmode="lin" valueType="num">
                                      <p:cBhvr additive="base">
                                        <p:cTn dur="500"/>
                                        <p:tgtEl>
                                          <p:spTgt spid="512"/>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517"/>
                                        </p:tgtEl>
                                        <p:attrNameLst>
                                          <p:attrName>style.visibility</p:attrName>
                                        </p:attrNameLst>
                                      </p:cBhvr>
                                      <p:to>
                                        <p:strVal val="visible"/>
                                      </p:to>
                                    </p:set>
                                    <p:animEffect filter="fade" transition="in">
                                      <p:cBhvr>
                                        <p:cTn dur="1000"/>
                                        <p:tgtEl>
                                          <p:spTgt spid="5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3" name="Shape 523"/>
        <p:cNvGrpSpPr/>
        <p:nvPr/>
      </p:nvGrpSpPr>
      <p:grpSpPr>
        <a:xfrm>
          <a:off x="0" y="0"/>
          <a:ext cx="0" cy="0"/>
          <a:chOff x="0" y="0"/>
          <a:chExt cx="0" cy="0"/>
        </a:xfrm>
      </p:grpSpPr>
      <p:sp>
        <p:nvSpPr>
          <p:cNvPr id="524" name="Google Shape;524;p29"/>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5" name="Google Shape;525;p29"/>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6" name="Google Shape;526;p29"/>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7" name="Google Shape;527;p29"/>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8" name="Google Shape;528;p29"/>
          <p:cNvSpPr txBox="1"/>
          <p:nvPr/>
        </p:nvSpPr>
        <p:spPr>
          <a:xfrm>
            <a:off x="7045095" y="2425453"/>
            <a:ext cx="4052200"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5400">
                <a:solidFill>
                  <a:srgbClr val="3F3F3F"/>
                </a:solidFill>
                <a:latin typeface="Calibri"/>
                <a:ea typeface="Calibri"/>
                <a:cs typeface="Calibri"/>
                <a:sym typeface="Calibri"/>
              </a:rPr>
              <a:t>Arts &amp; Culture</a:t>
            </a:r>
            <a:endParaRPr b="1" sz="5400">
              <a:solidFill>
                <a:srgbClr val="3F3F3F"/>
              </a:solidFill>
              <a:latin typeface="Calibri"/>
              <a:ea typeface="Calibri"/>
              <a:cs typeface="Calibri"/>
              <a:sym typeface="Calibri"/>
            </a:endParaRPr>
          </a:p>
        </p:txBody>
      </p:sp>
      <p:sp>
        <p:nvSpPr>
          <p:cNvPr id="529" name="Google Shape;529;p29"/>
          <p:cNvSpPr txBox="1"/>
          <p:nvPr/>
        </p:nvSpPr>
        <p:spPr>
          <a:xfrm>
            <a:off x="1396212" y="2405194"/>
            <a:ext cx="1119409"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263031"/>
                </a:solidFill>
                <a:latin typeface="Calibri"/>
                <a:ea typeface="Calibri"/>
                <a:cs typeface="Calibri"/>
                <a:sym typeface="Calibri"/>
              </a:rPr>
              <a:t>Briefing</a:t>
            </a:r>
            <a:endParaRPr b="1" sz="2400">
              <a:solidFill>
                <a:srgbClr val="263031"/>
              </a:solidFill>
              <a:latin typeface="Calibri"/>
              <a:ea typeface="Calibri"/>
              <a:cs typeface="Calibri"/>
              <a:sym typeface="Calibri"/>
            </a:endParaRPr>
          </a:p>
        </p:txBody>
      </p:sp>
      <p:sp>
        <p:nvSpPr>
          <p:cNvPr id="530" name="Google Shape;530;p29"/>
          <p:cNvSpPr txBox="1"/>
          <p:nvPr/>
        </p:nvSpPr>
        <p:spPr>
          <a:xfrm>
            <a:off x="2898137" y="5774892"/>
            <a:ext cx="1012136"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263031"/>
                </a:solidFill>
                <a:latin typeface="Calibri"/>
                <a:ea typeface="Calibri"/>
                <a:cs typeface="Calibri"/>
                <a:sym typeface="Calibri"/>
              </a:rPr>
              <a:t>Energy</a:t>
            </a:r>
            <a:endParaRPr b="1" sz="2400">
              <a:solidFill>
                <a:srgbClr val="263031"/>
              </a:solidFill>
              <a:latin typeface="Calibri"/>
              <a:ea typeface="Calibri"/>
              <a:cs typeface="Calibri"/>
              <a:sym typeface="Calibri"/>
            </a:endParaRPr>
          </a:p>
        </p:txBody>
      </p:sp>
      <p:sp>
        <p:nvSpPr>
          <p:cNvPr id="531" name="Google Shape;531;p29"/>
          <p:cNvSpPr txBox="1"/>
          <p:nvPr/>
        </p:nvSpPr>
        <p:spPr>
          <a:xfrm>
            <a:off x="4964118" y="4648930"/>
            <a:ext cx="925382"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D00000"/>
                </a:solidFill>
                <a:latin typeface="Calibri"/>
                <a:ea typeface="Calibri"/>
                <a:cs typeface="Calibri"/>
                <a:sym typeface="Calibri"/>
              </a:rPr>
              <a:t>Estate</a:t>
            </a:r>
            <a:endParaRPr b="1" sz="2400">
              <a:solidFill>
                <a:srgbClr val="D00000"/>
              </a:solidFill>
              <a:latin typeface="Calibri"/>
              <a:ea typeface="Calibri"/>
              <a:cs typeface="Calibri"/>
              <a:sym typeface="Calibri"/>
            </a:endParaRPr>
          </a:p>
        </p:txBody>
      </p:sp>
      <p:sp>
        <p:nvSpPr>
          <p:cNvPr id="532" name="Google Shape;532;p29"/>
          <p:cNvSpPr txBox="1"/>
          <p:nvPr/>
        </p:nvSpPr>
        <p:spPr>
          <a:xfrm>
            <a:off x="4737877" y="2859675"/>
            <a:ext cx="698012"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D00000"/>
                </a:solidFill>
                <a:latin typeface="Calibri"/>
                <a:ea typeface="Calibri"/>
                <a:cs typeface="Calibri"/>
                <a:sym typeface="Calibri"/>
              </a:rPr>
              <a:t>Real</a:t>
            </a:r>
            <a:endParaRPr b="1" sz="2400">
              <a:solidFill>
                <a:srgbClr val="D00000"/>
              </a:solidFill>
              <a:latin typeface="Calibri"/>
              <a:ea typeface="Calibri"/>
              <a:cs typeface="Calibri"/>
              <a:sym typeface="Calibri"/>
            </a:endParaRPr>
          </a:p>
        </p:txBody>
      </p:sp>
      <p:sp>
        <p:nvSpPr>
          <p:cNvPr id="533" name="Google Shape;533;p29"/>
          <p:cNvSpPr txBox="1"/>
          <p:nvPr/>
        </p:nvSpPr>
        <p:spPr>
          <a:xfrm>
            <a:off x="482165" y="4157958"/>
            <a:ext cx="1765804"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D00000"/>
                </a:solidFill>
                <a:latin typeface="Calibri"/>
                <a:ea typeface="Calibri"/>
                <a:cs typeface="Calibri"/>
                <a:sym typeface="Calibri"/>
              </a:rPr>
              <a:t>E-commerce</a:t>
            </a:r>
            <a:endParaRPr b="1" sz="2400">
              <a:solidFill>
                <a:srgbClr val="D00000"/>
              </a:solidFill>
              <a:latin typeface="Calibri"/>
              <a:ea typeface="Calibri"/>
              <a:cs typeface="Calibri"/>
              <a:sym typeface="Calibri"/>
            </a:endParaRPr>
          </a:p>
        </p:txBody>
      </p:sp>
      <p:grpSp>
        <p:nvGrpSpPr>
          <p:cNvPr id="534" name="Google Shape;534;p29"/>
          <p:cNvGrpSpPr/>
          <p:nvPr/>
        </p:nvGrpSpPr>
        <p:grpSpPr>
          <a:xfrm>
            <a:off x="2671446" y="2924701"/>
            <a:ext cx="1302476" cy="1302476"/>
            <a:chOff x="304800" y="673100"/>
            <a:chExt cx="4000500" cy="4000500"/>
          </a:xfrm>
        </p:grpSpPr>
        <p:sp>
          <p:nvSpPr>
            <p:cNvPr id="535" name="Google Shape;535;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36" name="Google Shape;536;p29"/>
            <p:cNvSpPr/>
            <p:nvPr/>
          </p:nvSpPr>
          <p:spPr>
            <a:xfrm>
              <a:off x="392113" y="760413"/>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sp>
        <p:nvSpPr>
          <p:cNvPr id="537" name="Google Shape;537;p29"/>
          <p:cNvSpPr/>
          <p:nvPr/>
        </p:nvSpPr>
        <p:spPr>
          <a:xfrm>
            <a:off x="1537855" y="4674425"/>
            <a:ext cx="969388" cy="969388"/>
          </a:xfrm>
          <a:prstGeom prst="ellipse">
            <a:avLst/>
          </a:prstGeom>
          <a:solidFill>
            <a:srgbClr val="D00000"/>
          </a:solidFill>
          <a:ln>
            <a:noFill/>
          </a:ln>
          <a:effectLst>
            <a:outerShdw blurRad="317500" rotWithShape="0" algn="tr" dir="8100000" dist="1905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38" name="Google Shape;538;p29"/>
          <p:cNvSpPr/>
          <p:nvPr/>
        </p:nvSpPr>
        <p:spPr>
          <a:xfrm>
            <a:off x="4573757" y="4203627"/>
            <a:ext cx="366369" cy="366369"/>
          </a:xfrm>
          <a:prstGeom prst="ellipse">
            <a:avLst/>
          </a:prstGeom>
          <a:solidFill>
            <a:srgbClr val="F45157"/>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nvGrpSpPr>
          <p:cNvPr id="539" name="Google Shape;539;p29"/>
          <p:cNvGrpSpPr/>
          <p:nvPr/>
        </p:nvGrpSpPr>
        <p:grpSpPr>
          <a:xfrm>
            <a:off x="5272491" y="3330627"/>
            <a:ext cx="831871" cy="831871"/>
            <a:chOff x="304800" y="673100"/>
            <a:chExt cx="4000500" cy="4000500"/>
          </a:xfrm>
        </p:grpSpPr>
        <p:sp>
          <p:nvSpPr>
            <p:cNvPr id="540" name="Google Shape;540;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317500" rotWithShape="0" algn="tr" dir="8100000" dist="1905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41" name="Google Shape;541;p29"/>
            <p:cNvSpPr/>
            <p:nvPr/>
          </p:nvSpPr>
          <p:spPr>
            <a:xfrm>
              <a:off x="392113" y="760413"/>
              <a:ext cx="3825874" cy="3825874"/>
            </a:xfrm>
            <a:prstGeom prst="ellipse">
              <a:avLst/>
            </a:prstGeom>
            <a:gradFill>
              <a:gsLst>
                <a:gs pos="0">
                  <a:schemeClr val="lt1"/>
                </a:gs>
                <a:gs pos="51000">
                  <a:srgbClr val="F2F2F2"/>
                </a:gs>
                <a:gs pos="100000">
                  <a:srgbClr val="BFBFBF"/>
                </a:gs>
              </a:gsLst>
              <a:lin ang="18900000" scaled="0"/>
            </a:gradFill>
            <a:ln>
              <a:noFill/>
            </a:ln>
            <a:effectLst>
              <a:outerShdw blurRad="317500" rotWithShape="0" algn="tr" dir="8100000" dist="1905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grpSp>
        <p:nvGrpSpPr>
          <p:cNvPr id="542" name="Google Shape;542;p29"/>
          <p:cNvGrpSpPr/>
          <p:nvPr/>
        </p:nvGrpSpPr>
        <p:grpSpPr>
          <a:xfrm>
            <a:off x="1703414" y="5774892"/>
            <a:ext cx="293036" cy="293036"/>
            <a:chOff x="304800" y="673100"/>
            <a:chExt cx="4000500" cy="4000500"/>
          </a:xfrm>
        </p:grpSpPr>
        <p:sp>
          <p:nvSpPr>
            <p:cNvPr id="543" name="Google Shape;543;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381000" rotWithShape="0" algn="tr" dir="8100000" dist="152400">
                <a:srgbClr val="000000">
                  <a:alpha val="6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44" name="Google Shape;544;p29"/>
            <p:cNvSpPr/>
            <p:nvPr/>
          </p:nvSpPr>
          <p:spPr>
            <a:xfrm>
              <a:off x="479425" y="847725"/>
              <a:ext cx="3651250" cy="3651250"/>
            </a:xfrm>
            <a:prstGeom prst="ellipse">
              <a:avLst/>
            </a:prstGeom>
            <a:gradFill>
              <a:gsLst>
                <a:gs pos="0">
                  <a:schemeClr val="lt1"/>
                </a:gs>
                <a:gs pos="51000">
                  <a:srgbClr val="F2F2F2"/>
                </a:gs>
                <a:gs pos="100000">
                  <a:srgbClr val="BFBFBF"/>
                </a:gs>
              </a:gsLst>
              <a:lin ang="18900000" scaled="0"/>
            </a:gradFill>
            <a:ln>
              <a:noFill/>
            </a:ln>
            <a:effectLst>
              <a:outerShdw blurRad="381000" rotWithShape="0" algn="tr" dir="8100000" dist="152400">
                <a:srgbClr val="000000">
                  <a:alpha val="6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grpSp>
        <p:nvGrpSpPr>
          <p:cNvPr id="545" name="Google Shape;545;p29"/>
          <p:cNvGrpSpPr/>
          <p:nvPr/>
        </p:nvGrpSpPr>
        <p:grpSpPr>
          <a:xfrm>
            <a:off x="1336279" y="3673081"/>
            <a:ext cx="383892" cy="383892"/>
            <a:chOff x="304800" y="673100"/>
            <a:chExt cx="4000500" cy="4000500"/>
          </a:xfrm>
        </p:grpSpPr>
        <p:sp>
          <p:nvSpPr>
            <p:cNvPr id="546" name="Google Shape;546;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381000" rotWithShape="0" algn="tr" dir="8100000" dist="152400">
                <a:srgbClr val="000000">
                  <a:alpha val="6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47" name="Google Shape;547;p29"/>
            <p:cNvSpPr/>
            <p:nvPr/>
          </p:nvSpPr>
          <p:spPr>
            <a:xfrm>
              <a:off x="479425" y="847725"/>
              <a:ext cx="3651250" cy="3651250"/>
            </a:xfrm>
            <a:prstGeom prst="ellipse">
              <a:avLst/>
            </a:prstGeom>
            <a:gradFill>
              <a:gsLst>
                <a:gs pos="0">
                  <a:schemeClr val="lt1"/>
                </a:gs>
                <a:gs pos="51000">
                  <a:srgbClr val="F2F2F2"/>
                </a:gs>
                <a:gs pos="100000">
                  <a:srgbClr val="BFBFBF"/>
                </a:gs>
              </a:gsLst>
              <a:lin ang="18900000" scaled="0"/>
            </a:gradFill>
            <a:ln>
              <a:noFill/>
            </a:ln>
            <a:effectLst>
              <a:outerShdw blurRad="381000" rotWithShape="0" algn="tr" dir="8100000" dist="152400">
                <a:srgbClr val="000000">
                  <a:alpha val="6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sp>
        <p:nvSpPr>
          <p:cNvPr id="548" name="Google Shape;548;p29"/>
          <p:cNvSpPr/>
          <p:nvPr/>
        </p:nvSpPr>
        <p:spPr>
          <a:xfrm>
            <a:off x="4484670" y="2338282"/>
            <a:ext cx="366369" cy="366369"/>
          </a:xfrm>
          <a:prstGeom prst="ellipse">
            <a:avLst/>
          </a:prstGeom>
          <a:solidFill>
            <a:srgbClr val="D00000"/>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49" name="Google Shape;549;p29"/>
          <p:cNvSpPr/>
          <p:nvPr/>
        </p:nvSpPr>
        <p:spPr>
          <a:xfrm>
            <a:off x="5453116" y="5808395"/>
            <a:ext cx="183185" cy="183185"/>
          </a:xfrm>
          <a:prstGeom prst="ellipse">
            <a:avLst/>
          </a:prstGeom>
          <a:solidFill>
            <a:srgbClr val="263031"/>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nvGrpSpPr>
          <p:cNvPr id="550" name="Google Shape;550;p29"/>
          <p:cNvGrpSpPr/>
          <p:nvPr/>
        </p:nvGrpSpPr>
        <p:grpSpPr>
          <a:xfrm>
            <a:off x="3816859" y="4725571"/>
            <a:ext cx="850995" cy="850995"/>
            <a:chOff x="304800" y="673100"/>
            <a:chExt cx="4000500" cy="4000500"/>
          </a:xfrm>
        </p:grpSpPr>
        <p:sp>
          <p:nvSpPr>
            <p:cNvPr id="551" name="Google Shape;551;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317500" rotWithShape="0" algn="tr" dir="8100000" dist="1905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52" name="Google Shape;552;p29"/>
            <p:cNvSpPr/>
            <p:nvPr/>
          </p:nvSpPr>
          <p:spPr>
            <a:xfrm>
              <a:off x="392113" y="760413"/>
              <a:ext cx="3825874" cy="3825874"/>
            </a:xfrm>
            <a:prstGeom prst="ellipse">
              <a:avLst/>
            </a:prstGeom>
            <a:gradFill>
              <a:gsLst>
                <a:gs pos="0">
                  <a:schemeClr val="lt1"/>
                </a:gs>
                <a:gs pos="51000">
                  <a:srgbClr val="F2F2F2"/>
                </a:gs>
                <a:gs pos="100000">
                  <a:srgbClr val="BFBFBF"/>
                </a:gs>
              </a:gsLst>
              <a:lin ang="18900000" scaled="0"/>
            </a:gradFill>
            <a:ln>
              <a:noFill/>
            </a:ln>
            <a:effectLst>
              <a:outerShdw blurRad="317500" rotWithShape="0" algn="tr" dir="8100000" dist="1905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grpSp>
      <p:sp>
        <p:nvSpPr>
          <p:cNvPr id="553" name="Google Shape;553;p29"/>
          <p:cNvSpPr/>
          <p:nvPr/>
        </p:nvSpPr>
        <p:spPr>
          <a:xfrm>
            <a:off x="2840000" y="1986559"/>
            <a:ext cx="366369" cy="366369"/>
          </a:xfrm>
          <a:prstGeom prst="ellipse">
            <a:avLst/>
          </a:prstGeom>
          <a:solidFill>
            <a:srgbClr val="263031"/>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54" name="Google Shape;554;p29"/>
          <p:cNvSpPr/>
          <p:nvPr/>
        </p:nvSpPr>
        <p:spPr>
          <a:xfrm>
            <a:off x="3725266" y="4455731"/>
            <a:ext cx="183185" cy="183185"/>
          </a:xfrm>
          <a:prstGeom prst="ellipse">
            <a:avLst/>
          </a:prstGeom>
          <a:solidFill>
            <a:srgbClr val="263031"/>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C00000"/>
              </a:solidFill>
              <a:latin typeface="Calibri"/>
              <a:ea typeface="Calibri"/>
              <a:cs typeface="Calibri"/>
              <a:sym typeface="Calibri"/>
            </a:endParaRPr>
          </a:p>
        </p:txBody>
      </p:sp>
      <p:sp>
        <p:nvSpPr>
          <p:cNvPr id="555" name="Google Shape;555;p29"/>
          <p:cNvSpPr txBox="1"/>
          <p:nvPr/>
        </p:nvSpPr>
        <p:spPr>
          <a:xfrm>
            <a:off x="6879534" y="3858817"/>
            <a:ext cx="4608512" cy="224676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rgbClr val="7F7F7F"/>
                </a:solidFill>
                <a:latin typeface="Calibri"/>
                <a:ea typeface="Calibri"/>
                <a:cs typeface="Calibri"/>
                <a:sym typeface="Calibri"/>
              </a:rPr>
              <a:t>A large income is the best recipe for happiness I ever heard of.</a:t>
            </a:r>
            <a:endParaRPr sz="2000">
              <a:solidFill>
                <a:srgbClr val="7F7F7F"/>
              </a:solidFill>
              <a:latin typeface="Calibri"/>
              <a:ea typeface="Calibri"/>
              <a:cs typeface="Calibri"/>
              <a:sym typeface="Calibri"/>
            </a:endParaRPr>
          </a:p>
          <a:p>
            <a:pPr indent="0" lvl="0" marL="0" marR="0" rtl="0" algn="l">
              <a:spcBef>
                <a:spcPts val="0"/>
              </a:spcBef>
              <a:spcAft>
                <a:spcPts val="0"/>
              </a:spcAft>
              <a:buNone/>
            </a:pPr>
            <a:r>
              <a:t/>
            </a:r>
            <a:endParaRPr sz="2000">
              <a:solidFill>
                <a:srgbClr val="7F7F7F"/>
              </a:solidFill>
              <a:latin typeface="Calibri"/>
              <a:ea typeface="Calibri"/>
              <a:cs typeface="Calibri"/>
              <a:sym typeface="Calibri"/>
            </a:endParaRPr>
          </a:p>
          <a:p>
            <a:pPr indent="0" lvl="0" marL="0" marR="0" rtl="0" algn="l">
              <a:spcBef>
                <a:spcPts val="0"/>
              </a:spcBef>
              <a:spcAft>
                <a:spcPts val="0"/>
              </a:spcAft>
              <a:buNone/>
            </a:pPr>
            <a:r>
              <a:rPr lang="en-US" sz="2000">
                <a:solidFill>
                  <a:srgbClr val="7F7F7F"/>
                </a:solidFill>
                <a:latin typeface="Calibri"/>
                <a:ea typeface="Calibri"/>
                <a:cs typeface="Calibri"/>
                <a:sym typeface="Calibri"/>
              </a:rPr>
              <a:t>A large income is the best recipe for happiness I ever heard of. A large income is the best recipe for happiness I ever heard of.</a:t>
            </a:r>
            <a:endParaRPr sz="2000">
              <a:solidFill>
                <a:srgbClr val="7F7F7F"/>
              </a:solidFill>
              <a:latin typeface="Calibri"/>
              <a:ea typeface="Calibri"/>
              <a:cs typeface="Calibri"/>
              <a:sym typeface="Calibri"/>
            </a:endParaRPr>
          </a:p>
        </p:txBody>
      </p:sp>
      <p:sp>
        <p:nvSpPr>
          <p:cNvPr id="556" name="Google Shape;556;p29"/>
          <p:cNvSpPr txBox="1"/>
          <p:nvPr/>
        </p:nvSpPr>
        <p:spPr>
          <a:xfrm>
            <a:off x="468650" y="363875"/>
            <a:ext cx="1130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557" name="Google Shape;557;p29"/>
          <p:cNvSpPr txBox="1"/>
          <p:nvPr/>
        </p:nvSpPr>
        <p:spPr>
          <a:xfrm>
            <a:off x="2116501" y="405684"/>
            <a:ext cx="1700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Keynote</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34"/>
                                        </p:tgtEl>
                                        <p:attrNameLst>
                                          <p:attrName>style.visibility</p:attrName>
                                        </p:attrNameLst>
                                      </p:cBhvr>
                                      <p:to>
                                        <p:strVal val="visible"/>
                                      </p:to>
                                    </p:set>
                                    <p:animEffect filter="fade" transition="in">
                                      <p:cBhvr>
                                        <p:cTn dur="500"/>
                                        <p:tgtEl>
                                          <p:spTgt spid="534"/>
                                        </p:tgtEl>
                                      </p:cBhvr>
                                    </p:animEffect>
                                  </p:childTnLst>
                                </p:cTn>
                              </p:par>
                              <p:par>
                                <p:cTn fill="hold" nodeType="withEffect" presetClass="entr" presetID="10" presetSubtype="0">
                                  <p:stCondLst>
                                    <p:cond delay="250"/>
                                  </p:stCondLst>
                                  <p:childTnLst>
                                    <p:set>
                                      <p:cBhvr>
                                        <p:cTn dur="1" fill="hold">
                                          <p:stCondLst>
                                            <p:cond delay="0"/>
                                          </p:stCondLst>
                                        </p:cTn>
                                        <p:tgtEl>
                                          <p:spTgt spid="537"/>
                                        </p:tgtEl>
                                        <p:attrNameLst>
                                          <p:attrName>style.visibility</p:attrName>
                                        </p:attrNameLst>
                                      </p:cBhvr>
                                      <p:to>
                                        <p:strVal val="visible"/>
                                      </p:to>
                                    </p:set>
                                    <p:animEffect filter="fade" transition="in">
                                      <p:cBhvr>
                                        <p:cTn dur="500"/>
                                        <p:tgtEl>
                                          <p:spTgt spid="537"/>
                                        </p:tgtEl>
                                      </p:cBhvr>
                                    </p:animEffect>
                                  </p:childTnLst>
                                </p:cTn>
                              </p:par>
                              <p:par>
                                <p:cTn fill="hold" nodeType="withEffect" presetClass="entr" presetID="10" presetSubtype="0">
                                  <p:stCondLst>
                                    <p:cond delay="500"/>
                                  </p:stCondLst>
                                  <p:childTnLst>
                                    <p:set>
                                      <p:cBhvr>
                                        <p:cTn dur="1" fill="hold">
                                          <p:stCondLst>
                                            <p:cond delay="0"/>
                                          </p:stCondLst>
                                        </p:cTn>
                                        <p:tgtEl>
                                          <p:spTgt spid="538"/>
                                        </p:tgtEl>
                                        <p:attrNameLst>
                                          <p:attrName>style.visibility</p:attrName>
                                        </p:attrNameLst>
                                      </p:cBhvr>
                                      <p:to>
                                        <p:strVal val="visible"/>
                                      </p:to>
                                    </p:set>
                                    <p:animEffect filter="fade" transition="in">
                                      <p:cBhvr>
                                        <p:cTn dur="500"/>
                                        <p:tgtEl>
                                          <p:spTgt spid="538"/>
                                        </p:tgtEl>
                                      </p:cBhvr>
                                    </p:animEffect>
                                  </p:childTnLst>
                                </p:cTn>
                              </p:par>
                              <p:par>
                                <p:cTn fill="hold" nodeType="withEffect" presetClass="entr" presetID="10" presetSubtype="0">
                                  <p:stCondLst>
                                    <p:cond delay="500"/>
                                  </p:stCondLst>
                                  <p:childTnLst>
                                    <p:set>
                                      <p:cBhvr>
                                        <p:cTn dur="1" fill="hold">
                                          <p:stCondLst>
                                            <p:cond delay="0"/>
                                          </p:stCondLst>
                                        </p:cTn>
                                        <p:tgtEl>
                                          <p:spTgt spid="539"/>
                                        </p:tgtEl>
                                        <p:attrNameLst>
                                          <p:attrName>style.visibility</p:attrName>
                                        </p:attrNameLst>
                                      </p:cBhvr>
                                      <p:to>
                                        <p:strVal val="visible"/>
                                      </p:to>
                                    </p:set>
                                    <p:animEffect filter="fade" transition="in">
                                      <p:cBhvr>
                                        <p:cTn dur="500"/>
                                        <p:tgtEl>
                                          <p:spTgt spid="539"/>
                                        </p:tgtEl>
                                      </p:cBhvr>
                                    </p:animEffect>
                                  </p:childTnLst>
                                </p:cTn>
                              </p:par>
                              <p:par>
                                <p:cTn fill="hold" nodeType="withEffect" presetClass="entr" presetID="10" presetSubtype="0">
                                  <p:stCondLst>
                                    <p:cond delay="750"/>
                                  </p:stCondLst>
                                  <p:childTnLst>
                                    <p:set>
                                      <p:cBhvr>
                                        <p:cTn dur="1" fill="hold">
                                          <p:stCondLst>
                                            <p:cond delay="0"/>
                                          </p:stCondLst>
                                        </p:cTn>
                                        <p:tgtEl>
                                          <p:spTgt spid="542"/>
                                        </p:tgtEl>
                                        <p:attrNameLst>
                                          <p:attrName>style.visibility</p:attrName>
                                        </p:attrNameLst>
                                      </p:cBhvr>
                                      <p:to>
                                        <p:strVal val="visible"/>
                                      </p:to>
                                    </p:set>
                                    <p:animEffect filter="fade" transition="in">
                                      <p:cBhvr>
                                        <p:cTn dur="500"/>
                                        <p:tgtEl>
                                          <p:spTgt spid="542"/>
                                        </p:tgtEl>
                                      </p:cBhvr>
                                    </p:animEffect>
                                  </p:childTnLst>
                                </p:cTn>
                              </p:par>
                              <p:par>
                                <p:cTn fill="hold" nodeType="withEffect" presetClass="entr" presetID="10" presetSubtype="0">
                                  <p:stCondLst>
                                    <p:cond delay="1000"/>
                                  </p:stCondLst>
                                  <p:childTnLst>
                                    <p:set>
                                      <p:cBhvr>
                                        <p:cTn dur="1" fill="hold">
                                          <p:stCondLst>
                                            <p:cond delay="0"/>
                                          </p:stCondLst>
                                        </p:cTn>
                                        <p:tgtEl>
                                          <p:spTgt spid="545"/>
                                        </p:tgtEl>
                                        <p:attrNameLst>
                                          <p:attrName>style.visibility</p:attrName>
                                        </p:attrNameLst>
                                      </p:cBhvr>
                                      <p:to>
                                        <p:strVal val="visible"/>
                                      </p:to>
                                    </p:set>
                                    <p:animEffect filter="fade" transition="in">
                                      <p:cBhvr>
                                        <p:cTn dur="500"/>
                                        <p:tgtEl>
                                          <p:spTgt spid="545"/>
                                        </p:tgtEl>
                                      </p:cBhvr>
                                    </p:animEffect>
                                  </p:childTnLst>
                                </p:cTn>
                              </p:par>
                              <p:par>
                                <p:cTn fill="hold" nodeType="withEffect" presetClass="entr" presetID="10" presetSubtype="0">
                                  <p:stCondLst>
                                    <p:cond delay="1000"/>
                                  </p:stCondLst>
                                  <p:childTnLst>
                                    <p:set>
                                      <p:cBhvr>
                                        <p:cTn dur="1" fill="hold">
                                          <p:stCondLst>
                                            <p:cond delay="0"/>
                                          </p:stCondLst>
                                        </p:cTn>
                                        <p:tgtEl>
                                          <p:spTgt spid="548"/>
                                        </p:tgtEl>
                                        <p:attrNameLst>
                                          <p:attrName>style.visibility</p:attrName>
                                        </p:attrNameLst>
                                      </p:cBhvr>
                                      <p:to>
                                        <p:strVal val="visible"/>
                                      </p:to>
                                    </p:set>
                                    <p:animEffect filter="fade" transition="in">
                                      <p:cBhvr>
                                        <p:cTn dur="500"/>
                                        <p:tgtEl>
                                          <p:spTgt spid="548"/>
                                        </p:tgtEl>
                                      </p:cBhvr>
                                    </p:animEffect>
                                  </p:childTnLst>
                                </p:cTn>
                              </p:par>
                              <p:par>
                                <p:cTn fill="hold" nodeType="withEffect" presetClass="entr" presetID="10" presetSubtype="0">
                                  <p:stCondLst>
                                    <p:cond delay="1250"/>
                                  </p:stCondLst>
                                  <p:childTnLst>
                                    <p:set>
                                      <p:cBhvr>
                                        <p:cTn dur="1" fill="hold">
                                          <p:stCondLst>
                                            <p:cond delay="0"/>
                                          </p:stCondLst>
                                        </p:cTn>
                                        <p:tgtEl>
                                          <p:spTgt spid="549"/>
                                        </p:tgtEl>
                                        <p:attrNameLst>
                                          <p:attrName>style.visibility</p:attrName>
                                        </p:attrNameLst>
                                      </p:cBhvr>
                                      <p:to>
                                        <p:strVal val="visible"/>
                                      </p:to>
                                    </p:set>
                                    <p:animEffect filter="fade" transition="in">
                                      <p:cBhvr>
                                        <p:cTn dur="500"/>
                                        <p:tgtEl>
                                          <p:spTgt spid="549"/>
                                        </p:tgtEl>
                                      </p:cBhvr>
                                    </p:animEffect>
                                  </p:childTnLst>
                                </p:cTn>
                              </p:par>
                              <p:par>
                                <p:cTn fill="hold" nodeType="withEffect" presetClass="entr" presetID="10" presetSubtype="0">
                                  <p:stCondLst>
                                    <p:cond delay="1250"/>
                                  </p:stCondLst>
                                  <p:childTnLst>
                                    <p:set>
                                      <p:cBhvr>
                                        <p:cTn dur="1" fill="hold">
                                          <p:stCondLst>
                                            <p:cond delay="0"/>
                                          </p:stCondLst>
                                        </p:cTn>
                                        <p:tgtEl>
                                          <p:spTgt spid="550"/>
                                        </p:tgtEl>
                                        <p:attrNameLst>
                                          <p:attrName>style.visibility</p:attrName>
                                        </p:attrNameLst>
                                      </p:cBhvr>
                                      <p:to>
                                        <p:strVal val="visible"/>
                                      </p:to>
                                    </p:set>
                                    <p:animEffect filter="fade" transition="in">
                                      <p:cBhvr>
                                        <p:cTn dur="500"/>
                                        <p:tgtEl>
                                          <p:spTgt spid="550"/>
                                        </p:tgtEl>
                                      </p:cBhvr>
                                    </p:animEffect>
                                  </p:childTnLst>
                                </p:cTn>
                              </p:par>
                              <p:par>
                                <p:cTn fill="hold" nodeType="withEffect" presetClass="entr" presetID="10" presetSubtype="0">
                                  <p:stCondLst>
                                    <p:cond delay="1500"/>
                                  </p:stCondLst>
                                  <p:childTnLst>
                                    <p:set>
                                      <p:cBhvr>
                                        <p:cTn dur="1" fill="hold">
                                          <p:stCondLst>
                                            <p:cond delay="0"/>
                                          </p:stCondLst>
                                        </p:cTn>
                                        <p:tgtEl>
                                          <p:spTgt spid="553"/>
                                        </p:tgtEl>
                                        <p:attrNameLst>
                                          <p:attrName>style.visibility</p:attrName>
                                        </p:attrNameLst>
                                      </p:cBhvr>
                                      <p:to>
                                        <p:strVal val="visible"/>
                                      </p:to>
                                    </p:set>
                                    <p:animEffect filter="fade" transition="in">
                                      <p:cBhvr>
                                        <p:cTn dur="500"/>
                                        <p:tgtEl>
                                          <p:spTgt spid="553"/>
                                        </p:tgtEl>
                                      </p:cBhvr>
                                    </p:animEffect>
                                  </p:childTnLst>
                                </p:cTn>
                              </p:par>
                              <p:par>
                                <p:cTn fill="hold" nodeType="withEffect" presetClass="entr" presetID="10" presetSubtype="0">
                                  <p:stCondLst>
                                    <p:cond delay="1750"/>
                                  </p:stCondLst>
                                  <p:childTnLst>
                                    <p:set>
                                      <p:cBhvr>
                                        <p:cTn dur="1" fill="hold">
                                          <p:stCondLst>
                                            <p:cond delay="0"/>
                                          </p:stCondLst>
                                        </p:cTn>
                                        <p:tgtEl>
                                          <p:spTgt spid="554"/>
                                        </p:tgtEl>
                                        <p:attrNameLst>
                                          <p:attrName>style.visibility</p:attrName>
                                        </p:attrNameLst>
                                      </p:cBhvr>
                                      <p:to>
                                        <p:strVal val="visible"/>
                                      </p:to>
                                    </p:set>
                                    <p:animEffect filter="fade" transition="in">
                                      <p:cBhvr>
                                        <p:cTn dur="500"/>
                                        <p:tgtEl>
                                          <p:spTgt spid="554"/>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529"/>
                                        </p:tgtEl>
                                        <p:attrNameLst>
                                          <p:attrName>style.visibility</p:attrName>
                                        </p:attrNameLst>
                                      </p:cBhvr>
                                      <p:to>
                                        <p:strVal val="visible"/>
                                      </p:to>
                                    </p:set>
                                    <p:anim calcmode="lin" valueType="num">
                                      <p:cBhvr additive="base">
                                        <p:cTn dur="500"/>
                                        <p:tgtEl>
                                          <p:spTgt spid="529"/>
                                        </p:tgtEl>
                                        <p:attrNameLst>
                                          <p:attrName>ppt_w</p:attrName>
                                        </p:attrNameLst>
                                      </p:cBhvr>
                                      <p:tavLst>
                                        <p:tav fmla="" tm="0">
                                          <p:val>
                                            <p:strVal val="0"/>
                                          </p:val>
                                        </p:tav>
                                        <p:tav fmla="" tm="100000">
                                          <p:val>
                                            <p:strVal val="#ppt_w"/>
                                          </p:val>
                                        </p:tav>
                                      </p:tavLst>
                                    </p:anim>
                                    <p:anim calcmode="lin" valueType="num">
                                      <p:cBhvr additive="base">
                                        <p:cTn dur="500"/>
                                        <p:tgtEl>
                                          <p:spTgt spid="52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532"/>
                                        </p:tgtEl>
                                        <p:attrNameLst>
                                          <p:attrName>style.visibility</p:attrName>
                                        </p:attrNameLst>
                                      </p:cBhvr>
                                      <p:to>
                                        <p:strVal val="visible"/>
                                      </p:to>
                                    </p:set>
                                    <p:anim calcmode="lin" valueType="num">
                                      <p:cBhvr additive="base">
                                        <p:cTn dur="500"/>
                                        <p:tgtEl>
                                          <p:spTgt spid="532"/>
                                        </p:tgtEl>
                                        <p:attrNameLst>
                                          <p:attrName>ppt_w</p:attrName>
                                        </p:attrNameLst>
                                      </p:cBhvr>
                                      <p:tavLst>
                                        <p:tav fmla="" tm="0">
                                          <p:val>
                                            <p:strVal val="0"/>
                                          </p:val>
                                        </p:tav>
                                        <p:tav fmla="" tm="100000">
                                          <p:val>
                                            <p:strVal val="#ppt_w"/>
                                          </p:val>
                                        </p:tav>
                                      </p:tavLst>
                                    </p:anim>
                                    <p:anim calcmode="lin" valueType="num">
                                      <p:cBhvr additive="base">
                                        <p:cTn dur="500"/>
                                        <p:tgtEl>
                                          <p:spTgt spid="53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533"/>
                                        </p:tgtEl>
                                        <p:attrNameLst>
                                          <p:attrName>style.visibility</p:attrName>
                                        </p:attrNameLst>
                                      </p:cBhvr>
                                      <p:to>
                                        <p:strVal val="visible"/>
                                      </p:to>
                                    </p:set>
                                    <p:anim calcmode="lin" valueType="num">
                                      <p:cBhvr additive="base">
                                        <p:cTn dur="500"/>
                                        <p:tgtEl>
                                          <p:spTgt spid="533"/>
                                        </p:tgtEl>
                                        <p:attrNameLst>
                                          <p:attrName>ppt_w</p:attrName>
                                        </p:attrNameLst>
                                      </p:cBhvr>
                                      <p:tavLst>
                                        <p:tav fmla="" tm="0">
                                          <p:val>
                                            <p:strVal val="0"/>
                                          </p:val>
                                        </p:tav>
                                        <p:tav fmla="" tm="100000">
                                          <p:val>
                                            <p:strVal val="#ppt_w"/>
                                          </p:val>
                                        </p:tav>
                                      </p:tavLst>
                                    </p:anim>
                                    <p:anim calcmode="lin" valueType="num">
                                      <p:cBhvr additive="base">
                                        <p:cTn dur="500"/>
                                        <p:tgtEl>
                                          <p:spTgt spid="53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750"/>
                                  </p:stCondLst>
                                  <p:childTnLst>
                                    <p:set>
                                      <p:cBhvr>
                                        <p:cTn dur="1" fill="hold">
                                          <p:stCondLst>
                                            <p:cond delay="0"/>
                                          </p:stCondLst>
                                        </p:cTn>
                                        <p:tgtEl>
                                          <p:spTgt spid="531"/>
                                        </p:tgtEl>
                                        <p:attrNameLst>
                                          <p:attrName>style.visibility</p:attrName>
                                        </p:attrNameLst>
                                      </p:cBhvr>
                                      <p:to>
                                        <p:strVal val="visible"/>
                                      </p:to>
                                    </p:set>
                                    <p:anim calcmode="lin" valueType="num">
                                      <p:cBhvr additive="base">
                                        <p:cTn dur="500"/>
                                        <p:tgtEl>
                                          <p:spTgt spid="531"/>
                                        </p:tgtEl>
                                        <p:attrNameLst>
                                          <p:attrName>ppt_w</p:attrName>
                                        </p:attrNameLst>
                                      </p:cBhvr>
                                      <p:tavLst>
                                        <p:tav fmla="" tm="0">
                                          <p:val>
                                            <p:strVal val="0"/>
                                          </p:val>
                                        </p:tav>
                                        <p:tav fmla="" tm="100000">
                                          <p:val>
                                            <p:strVal val="#ppt_w"/>
                                          </p:val>
                                        </p:tav>
                                      </p:tavLst>
                                    </p:anim>
                                    <p:anim calcmode="lin" valueType="num">
                                      <p:cBhvr additive="base">
                                        <p:cTn dur="500"/>
                                        <p:tgtEl>
                                          <p:spTgt spid="53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000"/>
                                  </p:stCondLst>
                                  <p:childTnLst>
                                    <p:set>
                                      <p:cBhvr>
                                        <p:cTn dur="1" fill="hold">
                                          <p:stCondLst>
                                            <p:cond delay="0"/>
                                          </p:stCondLst>
                                        </p:cTn>
                                        <p:tgtEl>
                                          <p:spTgt spid="530"/>
                                        </p:tgtEl>
                                        <p:attrNameLst>
                                          <p:attrName>style.visibility</p:attrName>
                                        </p:attrNameLst>
                                      </p:cBhvr>
                                      <p:to>
                                        <p:strVal val="visible"/>
                                      </p:to>
                                    </p:set>
                                    <p:anim calcmode="lin" valueType="num">
                                      <p:cBhvr additive="base">
                                        <p:cTn dur="500"/>
                                        <p:tgtEl>
                                          <p:spTgt spid="530"/>
                                        </p:tgtEl>
                                        <p:attrNameLst>
                                          <p:attrName>ppt_w</p:attrName>
                                        </p:attrNameLst>
                                      </p:cBhvr>
                                      <p:tavLst>
                                        <p:tav fmla="" tm="0">
                                          <p:val>
                                            <p:strVal val="0"/>
                                          </p:val>
                                        </p:tav>
                                        <p:tav fmla="" tm="100000">
                                          <p:val>
                                            <p:strVal val="#ppt_w"/>
                                          </p:val>
                                        </p:tav>
                                      </p:tavLst>
                                    </p:anim>
                                    <p:anim calcmode="lin" valueType="num">
                                      <p:cBhvr additive="base">
                                        <p:cTn dur="500"/>
                                        <p:tgtEl>
                                          <p:spTgt spid="530"/>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28"/>
                                        </p:tgtEl>
                                        <p:attrNameLst>
                                          <p:attrName>style.visibility</p:attrName>
                                        </p:attrNameLst>
                                      </p:cBhvr>
                                      <p:to>
                                        <p:strVal val="visible"/>
                                      </p:to>
                                    </p:set>
                                    <p:animEffect filter="fade" transition="in">
                                      <p:cBhvr>
                                        <p:cTn dur="1000"/>
                                        <p:tgtEl>
                                          <p:spTgt spid="52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55"/>
                                        </p:tgtEl>
                                        <p:attrNameLst>
                                          <p:attrName>style.visibility</p:attrName>
                                        </p:attrNameLst>
                                      </p:cBhvr>
                                      <p:to>
                                        <p:strVal val="visible"/>
                                      </p:to>
                                    </p:set>
                                    <p:animEffect filter="fade" transition="in">
                                      <p:cBhvr>
                                        <p:cTn dur="500"/>
                                        <p:tgtEl>
                                          <p:spTgt spid="55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56"/>
                                        </p:tgtEl>
                                        <p:attrNameLst>
                                          <p:attrName>style.visibility</p:attrName>
                                        </p:attrNameLst>
                                      </p:cBhvr>
                                      <p:to>
                                        <p:strVal val="visible"/>
                                      </p:to>
                                    </p:set>
                                    <p:animEffect filter="fade" transition="in">
                                      <p:cBhvr>
                                        <p:cTn dur="1000"/>
                                        <p:tgtEl>
                                          <p:spTgt spid="5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2" name="Shape 562"/>
        <p:cNvGrpSpPr/>
        <p:nvPr/>
      </p:nvGrpSpPr>
      <p:grpSpPr>
        <a:xfrm>
          <a:off x="0" y="0"/>
          <a:ext cx="0" cy="0"/>
          <a:chOff x="0" y="0"/>
          <a:chExt cx="0" cy="0"/>
        </a:xfrm>
      </p:grpSpPr>
      <p:sp>
        <p:nvSpPr>
          <p:cNvPr id="563" name="Google Shape;563;p30"/>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30"/>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5" name="Google Shape;565;p30"/>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30"/>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67" name="Google Shape;567;p30"/>
          <p:cNvGrpSpPr/>
          <p:nvPr/>
        </p:nvGrpSpPr>
        <p:grpSpPr>
          <a:xfrm>
            <a:off x="5517061" y="5262197"/>
            <a:ext cx="1172253" cy="1214484"/>
            <a:chOff x="5517061" y="5262197"/>
            <a:chExt cx="1172253" cy="1214484"/>
          </a:xfrm>
        </p:grpSpPr>
        <p:sp>
          <p:nvSpPr>
            <p:cNvPr id="568" name="Google Shape;568;p30"/>
            <p:cNvSpPr/>
            <p:nvPr/>
          </p:nvSpPr>
          <p:spPr>
            <a:xfrm>
              <a:off x="5517061" y="5586501"/>
              <a:ext cx="1172253" cy="890180"/>
            </a:xfrm>
            <a:custGeom>
              <a:rect b="b" l="l" r="r" t="t"/>
              <a:pathLst>
                <a:path extrusionOk="0" h="1023959" w="1348423">
                  <a:moveTo>
                    <a:pt x="1348423" y="235974"/>
                  </a:moveTo>
                  <a:lnTo>
                    <a:pt x="665784" y="1023959"/>
                  </a:lnTo>
                  <a:lnTo>
                    <a:pt x="0" y="198049"/>
                  </a:lnTo>
                  <a:lnTo>
                    <a:pt x="101131" y="58993"/>
                  </a:lnTo>
                  <a:lnTo>
                    <a:pt x="1259933" y="0"/>
                  </a:lnTo>
                  <a:lnTo>
                    <a:pt x="1348423" y="235974"/>
                  </a:lnTo>
                  <a:close/>
                </a:path>
              </a:pathLst>
            </a:custGeom>
            <a:solidFill>
              <a:srgbClr val="263031"/>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9" name="Google Shape;569;p30"/>
            <p:cNvSpPr/>
            <p:nvPr/>
          </p:nvSpPr>
          <p:spPr>
            <a:xfrm>
              <a:off x="5519119" y="5262197"/>
              <a:ext cx="1161140" cy="687752"/>
            </a:xfrm>
            <a:custGeom>
              <a:rect b="b" l="l" r="r" t="t"/>
              <a:pathLst>
                <a:path extrusionOk="0" h="791110" w="1335640">
                  <a:moveTo>
                    <a:pt x="0" y="0"/>
                  </a:moveTo>
                  <a:lnTo>
                    <a:pt x="0" y="575353"/>
                  </a:lnTo>
                  <a:lnTo>
                    <a:pt x="123290" y="482885"/>
                  </a:lnTo>
                  <a:lnTo>
                    <a:pt x="359595" y="791110"/>
                  </a:lnTo>
                  <a:lnTo>
                    <a:pt x="678094" y="585627"/>
                  </a:lnTo>
                  <a:lnTo>
                    <a:pt x="1006867" y="791110"/>
                  </a:lnTo>
                  <a:lnTo>
                    <a:pt x="1222625" y="452063"/>
                  </a:lnTo>
                  <a:lnTo>
                    <a:pt x="1335640" y="616449"/>
                  </a:lnTo>
                  <a:lnTo>
                    <a:pt x="1335640" y="10274"/>
                  </a:lnTo>
                  <a:lnTo>
                    <a:pt x="0" y="0"/>
                  </a:lnTo>
                  <a:close/>
                </a:path>
              </a:pathLst>
            </a:cu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70" name="Google Shape;570;p30"/>
          <p:cNvGrpSpPr/>
          <p:nvPr/>
        </p:nvGrpSpPr>
        <p:grpSpPr>
          <a:xfrm>
            <a:off x="4759911" y="1903782"/>
            <a:ext cx="2670623" cy="1107589"/>
            <a:chOff x="4759911" y="1903782"/>
            <a:chExt cx="2670623" cy="1107589"/>
          </a:xfrm>
        </p:grpSpPr>
        <p:sp>
          <p:nvSpPr>
            <p:cNvPr id="571" name="Google Shape;571;p30"/>
            <p:cNvSpPr/>
            <p:nvPr/>
          </p:nvSpPr>
          <p:spPr>
            <a:xfrm>
              <a:off x="4759911" y="1903782"/>
              <a:ext cx="2670623" cy="1107589"/>
            </a:xfrm>
            <a:custGeom>
              <a:rect b="b" l="l" r="r" t="t"/>
              <a:pathLst>
                <a:path extrusionOk="0" h="1274041" w="3113245">
                  <a:moveTo>
                    <a:pt x="3113167" y="1274041"/>
                  </a:moveTo>
                  <a:lnTo>
                    <a:pt x="97" y="1274041"/>
                  </a:lnTo>
                  <a:cubicBezTo>
                    <a:pt x="-8465" y="1000065"/>
                    <a:pt x="549680" y="-7809"/>
                    <a:pt x="1520672" y="46"/>
                  </a:cubicBezTo>
                  <a:cubicBezTo>
                    <a:pt x="2676537" y="9397"/>
                    <a:pt x="3120016" y="1000064"/>
                    <a:pt x="3113167" y="1274041"/>
                  </a:cubicBezTo>
                  <a:close/>
                </a:path>
              </a:pathLst>
            </a:custGeom>
            <a:solidFill>
              <a:srgbClr val="D00000"/>
            </a:solidFill>
            <a:ln>
              <a:noFill/>
            </a:ln>
            <a:effectLst>
              <a:outerShdw blurRad="1016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2" name="Google Shape;572;p30"/>
            <p:cNvSpPr/>
            <p:nvPr/>
          </p:nvSpPr>
          <p:spPr>
            <a:xfrm>
              <a:off x="5657929" y="2126422"/>
              <a:ext cx="890516"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chemeClr val="lt1"/>
                  </a:solidFill>
                  <a:latin typeface="Calibri"/>
                  <a:ea typeface="Calibri"/>
                  <a:cs typeface="Calibri"/>
                  <a:sym typeface="Calibri"/>
                </a:rPr>
                <a:t>01</a:t>
              </a:r>
              <a:endParaRPr b="1" sz="4400">
                <a:solidFill>
                  <a:schemeClr val="lt1"/>
                </a:solidFill>
                <a:latin typeface="Calibri"/>
                <a:ea typeface="Calibri"/>
                <a:cs typeface="Calibri"/>
                <a:sym typeface="Calibri"/>
              </a:endParaRPr>
            </a:p>
          </p:txBody>
        </p:sp>
      </p:grpSp>
      <p:grpSp>
        <p:nvGrpSpPr>
          <p:cNvPr id="573" name="Google Shape;573;p30"/>
          <p:cNvGrpSpPr/>
          <p:nvPr/>
        </p:nvGrpSpPr>
        <p:grpSpPr>
          <a:xfrm>
            <a:off x="4716150" y="3037875"/>
            <a:ext cx="2761783" cy="1107549"/>
            <a:chOff x="4716150" y="3037875"/>
            <a:chExt cx="2761783" cy="1107549"/>
          </a:xfrm>
        </p:grpSpPr>
        <p:sp>
          <p:nvSpPr>
            <p:cNvPr id="574" name="Google Shape;574;p30"/>
            <p:cNvSpPr/>
            <p:nvPr/>
          </p:nvSpPr>
          <p:spPr>
            <a:xfrm>
              <a:off x="4716150" y="3037875"/>
              <a:ext cx="2761783" cy="1107549"/>
            </a:xfrm>
            <a:custGeom>
              <a:rect b="b" l="l" r="r" t="t"/>
              <a:pathLst>
                <a:path extrusionOk="0" h="1273996" w="3176834">
                  <a:moveTo>
                    <a:pt x="2742169" y="1273996"/>
                  </a:moveTo>
                  <a:lnTo>
                    <a:pt x="358564" y="1273996"/>
                  </a:lnTo>
                  <a:cubicBezTo>
                    <a:pt x="201027" y="849331"/>
                    <a:pt x="-110623" y="517133"/>
                    <a:pt x="40065" y="0"/>
                  </a:cubicBezTo>
                  <a:lnTo>
                    <a:pt x="3132587" y="10273"/>
                  </a:lnTo>
                  <a:cubicBezTo>
                    <a:pt x="3290125" y="517131"/>
                    <a:pt x="2995598" y="900701"/>
                    <a:pt x="2742169" y="1273996"/>
                  </a:cubicBezTo>
                  <a:close/>
                </a:path>
              </a:pathLst>
            </a:custGeom>
            <a:solidFill>
              <a:srgbClr val="263031"/>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5" name="Google Shape;575;p30"/>
            <p:cNvSpPr/>
            <p:nvPr/>
          </p:nvSpPr>
          <p:spPr>
            <a:xfrm>
              <a:off x="5649964" y="3216107"/>
              <a:ext cx="890516"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chemeClr val="lt1"/>
                  </a:solidFill>
                  <a:latin typeface="Calibri"/>
                  <a:ea typeface="Calibri"/>
                  <a:cs typeface="Calibri"/>
                  <a:sym typeface="Calibri"/>
                </a:rPr>
                <a:t>02</a:t>
              </a:r>
              <a:endParaRPr b="1" sz="4400">
                <a:solidFill>
                  <a:schemeClr val="lt1"/>
                </a:solidFill>
                <a:latin typeface="Calibri"/>
                <a:ea typeface="Calibri"/>
                <a:cs typeface="Calibri"/>
                <a:sym typeface="Calibri"/>
              </a:endParaRPr>
            </a:p>
          </p:txBody>
        </p:sp>
      </p:grpSp>
      <p:grpSp>
        <p:nvGrpSpPr>
          <p:cNvPr id="576" name="Google Shape;576;p30"/>
          <p:cNvGrpSpPr/>
          <p:nvPr/>
        </p:nvGrpSpPr>
        <p:grpSpPr>
          <a:xfrm>
            <a:off x="5045731" y="4172512"/>
            <a:ext cx="2063256" cy="1089685"/>
            <a:chOff x="5045731" y="4172512"/>
            <a:chExt cx="2063256" cy="1089685"/>
          </a:xfrm>
        </p:grpSpPr>
        <p:sp>
          <p:nvSpPr>
            <p:cNvPr id="577" name="Google Shape;577;p30"/>
            <p:cNvSpPr/>
            <p:nvPr/>
          </p:nvSpPr>
          <p:spPr>
            <a:xfrm>
              <a:off x="5045731" y="4172512"/>
              <a:ext cx="2063256" cy="1089685"/>
            </a:xfrm>
            <a:custGeom>
              <a:rect b="b" l="l" r="r" t="t"/>
              <a:pathLst>
                <a:path extrusionOk="0" h="1253447" w="2373330">
                  <a:moveTo>
                    <a:pt x="1890444" y="1253447"/>
                  </a:moveTo>
                  <a:lnTo>
                    <a:pt x="544530" y="1253447"/>
                  </a:lnTo>
                  <a:cubicBezTo>
                    <a:pt x="455487" y="1222625"/>
                    <a:pt x="366444" y="1119883"/>
                    <a:pt x="339047" y="1006867"/>
                  </a:cubicBezTo>
                  <a:cubicBezTo>
                    <a:pt x="267127" y="671245"/>
                    <a:pt x="195209" y="356170"/>
                    <a:pt x="0" y="0"/>
                  </a:cubicBezTo>
                  <a:lnTo>
                    <a:pt x="2373330" y="0"/>
                  </a:lnTo>
                  <a:cubicBezTo>
                    <a:pt x="2195245" y="315074"/>
                    <a:pt x="2130174" y="609600"/>
                    <a:pt x="2085653" y="914400"/>
                  </a:cubicBezTo>
                  <a:cubicBezTo>
                    <a:pt x="2071954" y="1058239"/>
                    <a:pt x="1996611" y="1202076"/>
                    <a:pt x="1890444" y="1253447"/>
                  </a:cubicBezTo>
                  <a:close/>
                </a:path>
              </a:pathLst>
            </a:custGeom>
            <a:solidFill>
              <a:srgbClr val="D00000"/>
            </a:solidFill>
            <a:ln>
              <a:noFill/>
            </a:ln>
            <a:effectLst>
              <a:outerShdw blurRad="139700" rotWithShape="0" algn="t" dir="5400000" dist="254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8" name="Google Shape;578;p30"/>
            <p:cNvSpPr/>
            <p:nvPr/>
          </p:nvSpPr>
          <p:spPr>
            <a:xfrm>
              <a:off x="5657929" y="4357372"/>
              <a:ext cx="890516"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chemeClr val="lt1"/>
                  </a:solidFill>
                  <a:latin typeface="Calibri"/>
                  <a:ea typeface="Calibri"/>
                  <a:cs typeface="Calibri"/>
                  <a:sym typeface="Calibri"/>
                </a:rPr>
                <a:t>03</a:t>
              </a:r>
              <a:endParaRPr b="1" sz="4400">
                <a:solidFill>
                  <a:schemeClr val="lt1"/>
                </a:solidFill>
                <a:latin typeface="Calibri"/>
                <a:ea typeface="Calibri"/>
                <a:cs typeface="Calibri"/>
                <a:sym typeface="Calibri"/>
              </a:endParaRPr>
            </a:p>
          </p:txBody>
        </p:sp>
      </p:grpSp>
      <p:sp>
        <p:nvSpPr>
          <p:cNvPr id="579" name="Google Shape;579;p30"/>
          <p:cNvSpPr txBox="1"/>
          <p:nvPr/>
        </p:nvSpPr>
        <p:spPr>
          <a:xfrm>
            <a:off x="1008741" y="2233684"/>
            <a:ext cx="2445093"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Design</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 feel very strongly that change is</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good because it stirs up the system.</a:t>
            </a:r>
            <a:endParaRPr sz="3200">
              <a:solidFill>
                <a:srgbClr val="3F3F3F"/>
              </a:solidFill>
              <a:latin typeface="Calibri"/>
              <a:ea typeface="Calibri"/>
              <a:cs typeface="Calibri"/>
              <a:sym typeface="Calibri"/>
            </a:endParaRPr>
          </a:p>
        </p:txBody>
      </p:sp>
      <p:sp>
        <p:nvSpPr>
          <p:cNvPr id="580" name="Google Shape;580;p30"/>
          <p:cNvSpPr txBox="1"/>
          <p:nvPr/>
        </p:nvSpPr>
        <p:spPr>
          <a:xfrm>
            <a:off x="1002858" y="4607466"/>
            <a:ext cx="2308517"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Workshops</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Genius hath electric power which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earth can never tame.</a:t>
            </a:r>
            <a:endParaRPr sz="3600">
              <a:solidFill>
                <a:srgbClr val="3F3F3F"/>
              </a:solidFill>
              <a:latin typeface="Calibri"/>
              <a:ea typeface="Calibri"/>
              <a:cs typeface="Calibri"/>
              <a:sym typeface="Calibri"/>
            </a:endParaRPr>
          </a:p>
        </p:txBody>
      </p:sp>
      <p:sp>
        <p:nvSpPr>
          <p:cNvPr id="581" name="Google Shape;581;p30"/>
          <p:cNvSpPr txBox="1"/>
          <p:nvPr/>
        </p:nvSpPr>
        <p:spPr>
          <a:xfrm>
            <a:off x="8846240" y="3455470"/>
            <a:ext cx="3130024"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Evaluation</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 feel very strongly that change is good because</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it stirs up the system.</a:t>
            </a:r>
            <a:endParaRPr sz="3200">
              <a:solidFill>
                <a:srgbClr val="3F3F3F"/>
              </a:solidFill>
              <a:latin typeface="Calibri"/>
              <a:ea typeface="Calibri"/>
              <a:cs typeface="Calibri"/>
              <a:sym typeface="Calibri"/>
            </a:endParaRPr>
          </a:p>
        </p:txBody>
      </p:sp>
      <p:sp>
        <p:nvSpPr>
          <p:cNvPr id="582" name="Google Shape;582;p30"/>
          <p:cNvSpPr txBox="1"/>
          <p:nvPr/>
        </p:nvSpPr>
        <p:spPr>
          <a:xfrm>
            <a:off x="468650" y="363875"/>
            <a:ext cx="11379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583" name="Google Shape;583;p30"/>
          <p:cNvSpPr txBox="1"/>
          <p:nvPr/>
        </p:nvSpPr>
        <p:spPr>
          <a:xfrm>
            <a:off x="2127586" y="405684"/>
            <a:ext cx="17118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Keynote</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567"/>
                                        </p:tgtEl>
                                        <p:attrNameLst>
                                          <p:attrName>style.visibility</p:attrName>
                                        </p:attrNameLst>
                                      </p:cBhvr>
                                      <p:to>
                                        <p:strVal val="visible"/>
                                      </p:to>
                                    </p:set>
                                    <p:anim calcmode="lin" valueType="num">
                                      <p:cBhvr additive="base">
                                        <p:cTn dur="750"/>
                                        <p:tgtEl>
                                          <p:spTgt spid="567"/>
                                        </p:tgtEl>
                                        <p:attrNameLst>
                                          <p:attrName>ppt_y</p:attrName>
                                        </p:attrNameLst>
                                      </p:cBhvr>
                                      <p:tavLst>
                                        <p:tav fmla="" tm="0">
                                          <p:val>
                                            <p:strVal val="#ppt_y+1"/>
                                          </p:val>
                                        </p:tav>
                                        <p:tav fmla="" tm="100000">
                                          <p:val>
                                            <p:strVal val="#ppt_y"/>
                                          </p:val>
                                        </p:tav>
                                      </p:tavLst>
                                    </p:anim>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570"/>
                                        </p:tgtEl>
                                        <p:attrNameLst>
                                          <p:attrName>style.visibility</p:attrName>
                                        </p:attrNameLst>
                                      </p:cBhvr>
                                      <p:to>
                                        <p:strVal val="visible"/>
                                      </p:to>
                                    </p:set>
                                    <p:animEffect filter="fade" transition="in">
                                      <p:cBhvr>
                                        <p:cTn dur="1000"/>
                                        <p:tgtEl>
                                          <p:spTgt spid="570"/>
                                        </p:tgtEl>
                                      </p:cBhvr>
                                    </p:animEffect>
                                  </p:childTnLst>
                                </p:cTn>
                              </p:par>
                              <p:par>
                                <p:cTn fill="hold" nodeType="withEffect" presetClass="entr" presetID="10" presetSubtype="0">
                                  <p:stCondLst>
                                    <p:cond delay="25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par>
                                <p:cTn fill="hold" nodeType="withEffect" presetClass="entr" presetID="10" presetSubtype="0">
                                  <p:stCondLst>
                                    <p:cond delay="500"/>
                                  </p:stCondLst>
                                  <p:childTnLst>
                                    <p:set>
                                      <p:cBhvr>
                                        <p:cTn dur="1" fill="hold">
                                          <p:stCondLst>
                                            <p:cond delay="0"/>
                                          </p:stCondLst>
                                        </p:cTn>
                                        <p:tgtEl>
                                          <p:spTgt spid="576"/>
                                        </p:tgtEl>
                                        <p:attrNameLst>
                                          <p:attrName>style.visibility</p:attrName>
                                        </p:attrNameLst>
                                      </p:cBhvr>
                                      <p:to>
                                        <p:strVal val="visible"/>
                                      </p:to>
                                    </p:set>
                                    <p:animEffect filter="fade" transition="in">
                                      <p:cBhvr>
                                        <p:cTn dur="1000"/>
                                        <p:tgtEl>
                                          <p:spTgt spid="576"/>
                                        </p:tgtEl>
                                      </p:cBhvr>
                                    </p:animEffect>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579"/>
                                        </p:tgtEl>
                                        <p:attrNameLst>
                                          <p:attrName>style.visibility</p:attrName>
                                        </p:attrNameLst>
                                      </p:cBhvr>
                                      <p:to>
                                        <p:strVal val="visible"/>
                                      </p:to>
                                    </p:set>
                                    <p:animEffect filter="fade" transition="in">
                                      <p:cBhvr>
                                        <p:cTn dur="500"/>
                                        <p:tgtEl>
                                          <p:spTgt spid="579"/>
                                        </p:tgtEl>
                                      </p:cBhvr>
                                    </p:animEffect>
                                  </p:childTnLst>
                                </p:cTn>
                              </p:par>
                              <p:par>
                                <p:cTn fill="hold" nodeType="withEffect" presetClass="entr" presetID="10" presetSubtype="0">
                                  <p:stCondLst>
                                    <p:cond delay="250"/>
                                  </p:stCondLst>
                                  <p:childTnLst>
                                    <p:set>
                                      <p:cBhvr>
                                        <p:cTn dur="1" fill="hold">
                                          <p:stCondLst>
                                            <p:cond delay="0"/>
                                          </p:stCondLst>
                                        </p:cTn>
                                        <p:tgtEl>
                                          <p:spTgt spid="581"/>
                                        </p:tgtEl>
                                        <p:attrNameLst>
                                          <p:attrName>style.visibility</p:attrName>
                                        </p:attrNameLst>
                                      </p:cBhvr>
                                      <p:to>
                                        <p:strVal val="visible"/>
                                      </p:to>
                                    </p:set>
                                    <p:animEffect filter="fade" transition="in">
                                      <p:cBhvr>
                                        <p:cTn dur="500"/>
                                        <p:tgtEl>
                                          <p:spTgt spid="581"/>
                                        </p:tgtEl>
                                      </p:cBhvr>
                                    </p:animEffect>
                                  </p:childTnLst>
                                </p:cTn>
                              </p:par>
                              <p:par>
                                <p:cTn fill="hold" nodeType="withEffect" presetClass="entr" presetID="10" presetSubtype="0">
                                  <p:stCondLst>
                                    <p:cond delay="500"/>
                                  </p:stCondLst>
                                  <p:childTnLst>
                                    <p:set>
                                      <p:cBhvr>
                                        <p:cTn dur="1" fill="hold">
                                          <p:stCondLst>
                                            <p:cond delay="0"/>
                                          </p:stCondLst>
                                        </p:cTn>
                                        <p:tgtEl>
                                          <p:spTgt spid="580"/>
                                        </p:tgtEl>
                                        <p:attrNameLst>
                                          <p:attrName>style.visibility</p:attrName>
                                        </p:attrNameLst>
                                      </p:cBhvr>
                                      <p:to>
                                        <p:strVal val="visible"/>
                                      </p:to>
                                    </p:set>
                                    <p:animEffect filter="fade" transition="in">
                                      <p:cBhvr>
                                        <p:cTn dur="500"/>
                                        <p:tgtEl>
                                          <p:spTgt spid="580"/>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582"/>
                                        </p:tgtEl>
                                        <p:attrNameLst>
                                          <p:attrName>style.visibility</p:attrName>
                                        </p:attrNameLst>
                                      </p:cBhvr>
                                      <p:to>
                                        <p:strVal val="visible"/>
                                      </p:to>
                                    </p:set>
                                    <p:animEffect filter="fade" transition="in">
                                      <p:cBhvr>
                                        <p:cTn dur="1000"/>
                                        <p:tgtEl>
                                          <p:spTgt spid="5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31"/>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31"/>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31"/>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31"/>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31"/>
          <p:cNvGrpSpPr/>
          <p:nvPr/>
        </p:nvGrpSpPr>
        <p:grpSpPr>
          <a:xfrm>
            <a:off x="1276839" y="2240229"/>
            <a:ext cx="2526931" cy="2239599"/>
            <a:chOff x="1276839" y="2240229"/>
            <a:chExt cx="2526931" cy="2239599"/>
          </a:xfrm>
        </p:grpSpPr>
        <p:sp>
          <p:nvSpPr>
            <p:cNvPr id="594" name="Google Shape;594;p31"/>
            <p:cNvSpPr/>
            <p:nvPr/>
          </p:nvSpPr>
          <p:spPr>
            <a:xfrm>
              <a:off x="1276839" y="2240229"/>
              <a:ext cx="2526931" cy="2239599"/>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95" name="Google Shape;595;p31"/>
            <p:cNvSpPr/>
            <p:nvPr/>
          </p:nvSpPr>
          <p:spPr>
            <a:xfrm>
              <a:off x="1440473" y="2382036"/>
              <a:ext cx="2194901" cy="1945324"/>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6" name="Google Shape;596;p31"/>
            <p:cNvSpPr/>
            <p:nvPr/>
          </p:nvSpPr>
          <p:spPr>
            <a:xfrm>
              <a:off x="2302731" y="2569240"/>
              <a:ext cx="376014" cy="304956"/>
            </a:xfrm>
            <a:custGeom>
              <a:rect b="b" l="l" r="r" t="t"/>
              <a:pathLst>
                <a:path extrusionOk="0" h="87" w="107">
                  <a:moveTo>
                    <a:pt x="107" y="10"/>
                  </a:moveTo>
                  <a:cubicBezTo>
                    <a:pt x="103" y="12"/>
                    <a:pt x="99" y="13"/>
                    <a:pt x="95" y="13"/>
                  </a:cubicBezTo>
                  <a:cubicBezTo>
                    <a:pt x="99" y="11"/>
                    <a:pt x="103" y="6"/>
                    <a:pt x="104" y="1"/>
                  </a:cubicBezTo>
                  <a:cubicBezTo>
                    <a:pt x="100" y="4"/>
                    <a:pt x="95" y="6"/>
                    <a:pt x="90" y="7"/>
                  </a:cubicBezTo>
                  <a:cubicBezTo>
                    <a:pt x="86" y="2"/>
                    <a:pt x="80" y="0"/>
                    <a:pt x="74" y="0"/>
                  </a:cubicBezTo>
                  <a:cubicBezTo>
                    <a:pt x="62" y="0"/>
                    <a:pt x="52" y="9"/>
                    <a:pt x="52" y="22"/>
                  </a:cubicBezTo>
                  <a:cubicBezTo>
                    <a:pt x="52" y="23"/>
                    <a:pt x="52" y="25"/>
                    <a:pt x="53" y="27"/>
                  </a:cubicBezTo>
                  <a:cubicBezTo>
                    <a:pt x="34" y="26"/>
                    <a:pt x="18" y="17"/>
                    <a:pt x="7" y="4"/>
                  </a:cubicBezTo>
                  <a:cubicBezTo>
                    <a:pt x="5" y="7"/>
                    <a:pt x="4" y="11"/>
                    <a:pt x="4" y="15"/>
                  </a:cubicBezTo>
                  <a:cubicBezTo>
                    <a:pt x="4" y="22"/>
                    <a:pt x="8" y="29"/>
                    <a:pt x="14" y="33"/>
                  </a:cubicBezTo>
                  <a:cubicBezTo>
                    <a:pt x="10" y="33"/>
                    <a:pt x="7" y="32"/>
                    <a:pt x="4" y="30"/>
                  </a:cubicBezTo>
                  <a:cubicBezTo>
                    <a:pt x="4" y="31"/>
                    <a:pt x="4" y="31"/>
                    <a:pt x="4" y="31"/>
                  </a:cubicBezTo>
                  <a:cubicBezTo>
                    <a:pt x="4" y="41"/>
                    <a:pt x="12" y="50"/>
                    <a:pt x="22" y="52"/>
                  </a:cubicBezTo>
                  <a:cubicBezTo>
                    <a:pt x="20" y="53"/>
                    <a:pt x="18" y="53"/>
                    <a:pt x="16" y="53"/>
                  </a:cubicBezTo>
                  <a:cubicBezTo>
                    <a:pt x="14" y="53"/>
                    <a:pt x="13" y="53"/>
                    <a:pt x="12" y="53"/>
                  </a:cubicBezTo>
                  <a:cubicBezTo>
                    <a:pt x="15" y="61"/>
                    <a:pt x="23" y="68"/>
                    <a:pt x="32" y="68"/>
                  </a:cubicBezTo>
                  <a:cubicBezTo>
                    <a:pt x="25" y="74"/>
                    <a:pt x="15" y="77"/>
                    <a:pt x="5" y="77"/>
                  </a:cubicBezTo>
                  <a:cubicBezTo>
                    <a:pt x="3" y="77"/>
                    <a:pt x="1" y="77"/>
                    <a:pt x="0" y="77"/>
                  </a:cubicBezTo>
                  <a:cubicBezTo>
                    <a:pt x="9" y="83"/>
                    <a:pt x="21" y="87"/>
                    <a:pt x="33" y="87"/>
                  </a:cubicBezTo>
                  <a:cubicBezTo>
                    <a:pt x="74" y="87"/>
                    <a:pt x="96" y="53"/>
                    <a:pt x="96" y="24"/>
                  </a:cubicBezTo>
                  <a:cubicBezTo>
                    <a:pt x="96" y="23"/>
                    <a:pt x="96" y="22"/>
                    <a:pt x="96" y="21"/>
                  </a:cubicBezTo>
                  <a:cubicBezTo>
                    <a:pt x="101" y="18"/>
                    <a:pt x="104" y="14"/>
                    <a:pt x="107" y="1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pic>
          <p:nvPicPr>
            <p:cNvPr id="597" name="Google Shape;597;p31"/>
            <p:cNvPicPr preferRelativeResize="0"/>
            <p:nvPr/>
          </p:nvPicPr>
          <p:blipFill rotWithShape="1">
            <a:blip r:embed="rId3">
              <a:alphaModFix/>
            </a:blip>
            <a:srcRect b="0" l="0" r="0" t="0"/>
            <a:stretch/>
          </p:blipFill>
          <p:spPr>
            <a:xfrm flipH="1">
              <a:off x="1933296" y="3031177"/>
              <a:ext cx="1142138" cy="45719"/>
            </a:xfrm>
            <a:prstGeom prst="rect">
              <a:avLst/>
            </a:prstGeom>
            <a:noFill/>
            <a:ln>
              <a:noFill/>
            </a:ln>
          </p:spPr>
        </p:pic>
        <p:sp>
          <p:nvSpPr>
            <p:cNvPr id="598" name="Google Shape;598;p31"/>
            <p:cNvSpPr txBox="1"/>
            <p:nvPr/>
          </p:nvSpPr>
          <p:spPr>
            <a:xfrm>
              <a:off x="1932922" y="3194542"/>
              <a:ext cx="1002197"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FFFFFF"/>
                  </a:solidFill>
                  <a:latin typeface="Calibri"/>
                  <a:ea typeface="Calibri"/>
                  <a:cs typeface="Calibri"/>
                  <a:sym typeface="Calibri"/>
                </a:rPr>
                <a:t>Social</a:t>
              </a:r>
              <a:endParaRPr b="1" sz="2800">
                <a:solidFill>
                  <a:srgbClr val="FFFFFF"/>
                </a:solidFill>
                <a:latin typeface="Calibri"/>
                <a:ea typeface="Calibri"/>
                <a:cs typeface="Calibri"/>
                <a:sym typeface="Calibri"/>
              </a:endParaRPr>
            </a:p>
          </p:txBody>
        </p:sp>
      </p:grpSp>
      <p:grpSp>
        <p:nvGrpSpPr>
          <p:cNvPr id="599" name="Google Shape;599;p31"/>
          <p:cNvGrpSpPr/>
          <p:nvPr/>
        </p:nvGrpSpPr>
        <p:grpSpPr>
          <a:xfrm>
            <a:off x="3472499" y="3661648"/>
            <a:ext cx="2526931" cy="2239599"/>
            <a:chOff x="3472499" y="3661648"/>
            <a:chExt cx="2526931" cy="2239599"/>
          </a:xfrm>
        </p:grpSpPr>
        <p:sp>
          <p:nvSpPr>
            <p:cNvPr id="600" name="Google Shape;600;p31"/>
            <p:cNvSpPr/>
            <p:nvPr/>
          </p:nvSpPr>
          <p:spPr>
            <a:xfrm>
              <a:off x="3472499" y="3661648"/>
              <a:ext cx="2526931" cy="2239599"/>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01" name="Google Shape;601;p31"/>
            <p:cNvSpPr/>
            <p:nvPr/>
          </p:nvSpPr>
          <p:spPr>
            <a:xfrm>
              <a:off x="3636133" y="3803456"/>
              <a:ext cx="2194901" cy="1945324"/>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id="602" name="Google Shape;602;p31"/>
            <p:cNvPicPr preferRelativeResize="0"/>
            <p:nvPr/>
          </p:nvPicPr>
          <p:blipFill rotWithShape="1">
            <a:blip r:embed="rId3">
              <a:alphaModFix/>
            </a:blip>
            <a:srcRect b="0" l="0" r="0" t="0"/>
            <a:stretch/>
          </p:blipFill>
          <p:spPr>
            <a:xfrm flipH="1">
              <a:off x="4083397" y="4417684"/>
              <a:ext cx="1142138" cy="45719"/>
            </a:xfrm>
            <a:prstGeom prst="rect">
              <a:avLst/>
            </a:prstGeom>
            <a:noFill/>
            <a:ln>
              <a:noFill/>
            </a:ln>
          </p:spPr>
        </p:pic>
        <p:sp>
          <p:nvSpPr>
            <p:cNvPr id="603" name="Google Shape;603;p31"/>
            <p:cNvSpPr txBox="1"/>
            <p:nvPr/>
          </p:nvSpPr>
          <p:spPr>
            <a:xfrm>
              <a:off x="4076027" y="4638752"/>
              <a:ext cx="1194558"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FFFFFF"/>
                  </a:solidFill>
                  <a:latin typeface="Calibri"/>
                  <a:ea typeface="Calibri"/>
                  <a:cs typeface="Calibri"/>
                  <a:sym typeface="Calibri"/>
                </a:rPr>
                <a:t>Quality</a:t>
              </a:r>
              <a:endParaRPr b="1" sz="2800">
                <a:solidFill>
                  <a:srgbClr val="FFFFFF"/>
                </a:solidFill>
                <a:latin typeface="Calibri"/>
                <a:ea typeface="Calibri"/>
                <a:cs typeface="Calibri"/>
                <a:sym typeface="Calibri"/>
              </a:endParaRPr>
            </a:p>
          </p:txBody>
        </p:sp>
        <p:sp>
          <p:nvSpPr>
            <p:cNvPr id="604" name="Google Shape;604;p31"/>
            <p:cNvSpPr/>
            <p:nvPr/>
          </p:nvSpPr>
          <p:spPr>
            <a:xfrm>
              <a:off x="4516274" y="3935327"/>
              <a:ext cx="392613" cy="391032"/>
            </a:xfrm>
            <a:custGeom>
              <a:rect b="b" l="l" r="r" t="t"/>
              <a:pathLst>
                <a:path extrusionOk="0" h="602" w="605">
                  <a:moveTo>
                    <a:pt x="359" y="39"/>
                  </a:moveTo>
                  <a:cubicBezTo>
                    <a:pt x="435" y="31"/>
                    <a:pt x="417" y="22"/>
                    <a:pt x="462" y="85"/>
                  </a:cubicBezTo>
                  <a:cubicBezTo>
                    <a:pt x="535" y="108"/>
                    <a:pt x="521" y="93"/>
                    <a:pt x="537" y="168"/>
                  </a:cubicBezTo>
                  <a:cubicBezTo>
                    <a:pt x="594" y="219"/>
                    <a:pt x="588" y="200"/>
                    <a:pt x="572" y="275"/>
                  </a:cubicBezTo>
                  <a:cubicBezTo>
                    <a:pt x="603" y="345"/>
                    <a:pt x="605" y="325"/>
                    <a:pt x="560" y="387"/>
                  </a:cubicBezTo>
                  <a:cubicBezTo>
                    <a:pt x="560" y="464"/>
                    <a:pt x="570" y="446"/>
                    <a:pt x="504" y="484"/>
                  </a:cubicBezTo>
                  <a:cubicBezTo>
                    <a:pt x="473" y="555"/>
                    <a:pt x="489" y="543"/>
                    <a:pt x="413" y="551"/>
                  </a:cubicBezTo>
                  <a:cubicBezTo>
                    <a:pt x="356" y="602"/>
                    <a:pt x="376" y="598"/>
                    <a:pt x="303" y="574"/>
                  </a:cubicBezTo>
                  <a:cubicBezTo>
                    <a:pt x="230" y="598"/>
                    <a:pt x="250" y="602"/>
                    <a:pt x="193" y="551"/>
                  </a:cubicBezTo>
                  <a:cubicBezTo>
                    <a:pt x="116" y="543"/>
                    <a:pt x="133" y="555"/>
                    <a:pt x="102" y="484"/>
                  </a:cubicBezTo>
                  <a:cubicBezTo>
                    <a:pt x="35" y="446"/>
                    <a:pt x="45" y="464"/>
                    <a:pt x="46" y="387"/>
                  </a:cubicBezTo>
                  <a:cubicBezTo>
                    <a:pt x="0" y="325"/>
                    <a:pt x="2" y="345"/>
                    <a:pt x="34" y="275"/>
                  </a:cubicBezTo>
                  <a:cubicBezTo>
                    <a:pt x="18" y="200"/>
                    <a:pt x="11" y="219"/>
                    <a:pt x="69" y="168"/>
                  </a:cubicBezTo>
                  <a:cubicBezTo>
                    <a:pt x="84" y="93"/>
                    <a:pt x="71" y="108"/>
                    <a:pt x="144" y="85"/>
                  </a:cubicBezTo>
                  <a:cubicBezTo>
                    <a:pt x="189" y="22"/>
                    <a:pt x="170" y="31"/>
                    <a:pt x="247" y="39"/>
                  </a:cubicBezTo>
                  <a:cubicBezTo>
                    <a:pt x="313" y="0"/>
                    <a:pt x="293" y="0"/>
                    <a:pt x="359" y="39"/>
                  </a:cubicBezTo>
                  <a:close/>
                  <a:moveTo>
                    <a:pt x="376" y="379"/>
                  </a:moveTo>
                  <a:lnTo>
                    <a:pt x="376" y="379"/>
                  </a:lnTo>
                  <a:cubicBezTo>
                    <a:pt x="376" y="443"/>
                    <a:pt x="406" y="427"/>
                    <a:pt x="412" y="419"/>
                  </a:cubicBezTo>
                  <a:cubicBezTo>
                    <a:pt x="418" y="409"/>
                    <a:pt x="429" y="332"/>
                    <a:pt x="397" y="332"/>
                  </a:cubicBezTo>
                  <a:cubicBezTo>
                    <a:pt x="378" y="332"/>
                    <a:pt x="376" y="356"/>
                    <a:pt x="376" y="379"/>
                  </a:cubicBezTo>
                  <a:close/>
                  <a:moveTo>
                    <a:pt x="186" y="222"/>
                  </a:moveTo>
                  <a:lnTo>
                    <a:pt x="186" y="222"/>
                  </a:lnTo>
                  <a:cubicBezTo>
                    <a:pt x="186" y="286"/>
                    <a:pt x="217" y="268"/>
                    <a:pt x="221" y="261"/>
                  </a:cubicBezTo>
                  <a:cubicBezTo>
                    <a:pt x="228" y="251"/>
                    <a:pt x="238" y="175"/>
                    <a:pt x="207" y="175"/>
                  </a:cubicBezTo>
                  <a:cubicBezTo>
                    <a:pt x="188" y="175"/>
                    <a:pt x="186" y="199"/>
                    <a:pt x="186" y="222"/>
                  </a:cubicBezTo>
                  <a:close/>
                  <a:moveTo>
                    <a:pt x="141" y="222"/>
                  </a:moveTo>
                  <a:lnTo>
                    <a:pt x="141" y="222"/>
                  </a:lnTo>
                  <a:cubicBezTo>
                    <a:pt x="141" y="124"/>
                    <a:pt x="229" y="132"/>
                    <a:pt x="256" y="162"/>
                  </a:cubicBezTo>
                  <a:cubicBezTo>
                    <a:pt x="282" y="190"/>
                    <a:pt x="291" y="301"/>
                    <a:pt x="208" y="301"/>
                  </a:cubicBezTo>
                  <a:cubicBezTo>
                    <a:pt x="160" y="301"/>
                    <a:pt x="141" y="269"/>
                    <a:pt x="141" y="222"/>
                  </a:cubicBezTo>
                  <a:close/>
                  <a:moveTo>
                    <a:pt x="244" y="460"/>
                  </a:moveTo>
                  <a:lnTo>
                    <a:pt x="244" y="460"/>
                  </a:lnTo>
                  <a:cubicBezTo>
                    <a:pt x="230" y="460"/>
                    <a:pt x="216" y="460"/>
                    <a:pt x="201" y="460"/>
                  </a:cubicBezTo>
                  <a:cubicBezTo>
                    <a:pt x="255" y="354"/>
                    <a:pt x="309" y="247"/>
                    <a:pt x="362" y="141"/>
                  </a:cubicBezTo>
                  <a:cubicBezTo>
                    <a:pt x="376" y="141"/>
                    <a:pt x="390" y="141"/>
                    <a:pt x="404" y="141"/>
                  </a:cubicBezTo>
                  <a:cubicBezTo>
                    <a:pt x="351" y="247"/>
                    <a:pt x="298" y="354"/>
                    <a:pt x="244" y="460"/>
                  </a:cubicBezTo>
                  <a:close/>
                  <a:moveTo>
                    <a:pt x="331" y="379"/>
                  </a:moveTo>
                  <a:lnTo>
                    <a:pt x="331" y="379"/>
                  </a:lnTo>
                  <a:cubicBezTo>
                    <a:pt x="331" y="282"/>
                    <a:pt x="419" y="289"/>
                    <a:pt x="446" y="319"/>
                  </a:cubicBezTo>
                  <a:cubicBezTo>
                    <a:pt x="473" y="348"/>
                    <a:pt x="481" y="459"/>
                    <a:pt x="398" y="459"/>
                  </a:cubicBezTo>
                  <a:cubicBezTo>
                    <a:pt x="351" y="459"/>
                    <a:pt x="331" y="427"/>
                    <a:pt x="331" y="37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605" name="Google Shape;605;p31"/>
          <p:cNvGrpSpPr/>
          <p:nvPr/>
        </p:nvGrpSpPr>
        <p:grpSpPr>
          <a:xfrm>
            <a:off x="5831034" y="2240229"/>
            <a:ext cx="2526931" cy="2239599"/>
            <a:chOff x="5831034" y="2240229"/>
            <a:chExt cx="2526931" cy="2239599"/>
          </a:xfrm>
        </p:grpSpPr>
        <p:sp>
          <p:nvSpPr>
            <p:cNvPr id="606" name="Google Shape;606;p31"/>
            <p:cNvSpPr/>
            <p:nvPr/>
          </p:nvSpPr>
          <p:spPr>
            <a:xfrm>
              <a:off x="5831034" y="2240229"/>
              <a:ext cx="2526931" cy="2239599"/>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07" name="Google Shape;607;p31"/>
            <p:cNvSpPr/>
            <p:nvPr/>
          </p:nvSpPr>
          <p:spPr>
            <a:xfrm>
              <a:off x="6011294" y="2398661"/>
              <a:ext cx="2194901" cy="1945324"/>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id="608" name="Google Shape;608;p31"/>
            <p:cNvPicPr preferRelativeResize="0"/>
            <p:nvPr/>
          </p:nvPicPr>
          <p:blipFill rotWithShape="1">
            <a:blip r:embed="rId3">
              <a:alphaModFix/>
            </a:blip>
            <a:srcRect b="0" l="0" r="0" t="0"/>
            <a:stretch/>
          </p:blipFill>
          <p:spPr>
            <a:xfrm flipH="1">
              <a:off x="6488720" y="3041372"/>
              <a:ext cx="1142138" cy="45719"/>
            </a:xfrm>
            <a:prstGeom prst="rect">
              <a:avLst/>
            </a:prstGeom>
            <a:noFill/>
            <a:ln>
              <a:noFill/>
            </a:ln>
          </p:spPr>
        </p:pic>
        <p:sp>
          <p:nvSpPr>
            <p:cNvPr id="609" name="Google Shape;609;p31"/>
            <p:cNvSpPr txBox="1"/>
            <p:nvPr/>
          </p:nvSpPr>
          <p:spPr>
            <a:xfrm>
              <a:off x="6476468" y="3208450"/>
              <a:ext cx="1178400"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FFFFFF"/>
                  </a:solidFill>
                  <a:latin typeface="Calibri"/>
                  <a:ea typeface="Calibri"/>
                  <a:cs typeface="Calibri"/>
                  <a:sym typeface="Calibri"/>
                </a:rPr>
                <a:t>Money</a:t>
              </a:r>
              <a:endParaRPr b="1" sz="2800">
                <a:solidFill>
                  <a:srgbClr val="FFFFFF"/>
                </a:solidFill>
                <a:latin typeface="Calibri"/>
                <a:ea typeface="Calibri"/>
                <a:cs typeface="Calibri"/>
                <a:sym typeface="Calibri"/>
              </a:endParaRPr>
            </a:p>
          </p:txBody>
        </p:sp>
        <p:sp>
          <p:nvSpPr>
            <p:cNvPr id="610" name="Google Shape;610;p31"/>
            <p:cNvSpPr/>
            <p:nvPr/>
          </p:nvSpPr>
          <p:spPr>
            <a:xfrm>
              <a:off x="6897647" y="2577478"/>
              <a:ext cx="388943" cy="365283"/>
            </a:xfrm>
            <a:custGeom>
              <a:rect b="b" l="l" r="r" t="t"/>
              <a:pathLst>
                <a:path extrusionOk="0" h="603" w="643">
                  <a:moveTo>
                    <a:pt x="51" y="448"/>
                  </a:moveTo>
                  <a:cubicBezTo>
                    <a:pt x="83" y="445"/>
                    <a:pt x="115" y="443"/>
                    <a:pt x="147" y="442"/>
                  </a:cubicBezTo>
                  <a:cubicBezTo>
                    <a:pt x="127" y="440"/>
                    <a:pt x="108" y="439"/>
                    <a:pt x="88" y="436"/>
                  </a:cubicBezTo>
                  <a:cubicBezTo>
                    <a:pt x="72" y="435"/>
                    <a:pt x="59" y="423"/>
                    <a:pt x="59" y="407"/>
                  </a:cubicBezTo>
                  <a:cubicBezTo>
                    <a:pt x="59" y="383"/>
                    <a:pt x="59" y="359"/>
                    <a:pt x="59" y="335"/>
                  </a:cubicBezTo>
                  <a:cubicBezTo>
                    <a:pt x="59" y="318"/>
                    <a:pt x="72" y="306"/>
                    <a:pt x="88" y="305"/>
                  </a:cubicBezTo>
                  <a:cubicBezTo>
                    <a:pt x="148" y="299"/>
                    <a:pt x="207" y="297"/>
                    <a:pt x="267" y="298"/>
                  </a:cubicBezTo>
                  <a:cubicBezTo>
                    <a:pt x="245" y="333"/>
                    <a:pt x="233" y="373"/>
                    <a:pt x="233" y="417"/>
                  </a:cubicBezTo>
                  <a:cubicBezTo>
                    <a:pt x="233" y="479"/>
                    <a:pt x="258" y="535"/>
                    <a:pt x="299" y="575"/>
                  </a:cubicBezTo>
                  <a:cubicBezTo>
                    <a:pt x="301" y="578"/>
                    <a:pt x="304" y="581"/>
                    <a:pt x="306" y="583"/>
                  </a:cubicBezTo>
                  <a:cubicBezTo>
                    <a:pt x="221" y="590"/>
                    <a:pt x="136" y="588"/>
                    <a:pt x="51" y="579"/>
                  </a:cubicBezTo>
                  <a:cubicBezTo>
                    <a:pt x="35" y="578"/>
                    <a:pt x="21" y="566"/>
                    <a:pt x="21" y="549"/>
                  </a:cubicBezTo>
                  <a:cubicBezTo>
                    <a:pt x="21" y="526"/>
                    <a:pt x="21" y="501"/>
                    <a:pt x="21" y="477"/>
                  </a:cubicBezTo>
                  <a:cubicBezTo>
                    <a:pt x="21" y="461"/>
                    <a:pt x="35" y="449"/>
                    <a:pt x="51" y="448"/>
                  </a:cubicBezTo>
                  <a:close/>
                  <a:moveTo>
                    <a:pt x="442" y="265"/>
                  </a:moveTo>
                  <a:lnTo>
                    <a:pt x="442" y="265"/>
                  </a:lnTo>
                  <a:cubicBezTo>
                    <a:pt x="454" y="263"/>
                    <a:pt x="467" y="262"/>
                    <a:pt x="479" y="265"/>
                  </a:cubicBezTo>
                  <a:cubicBezTo>
                    <a:pt x="478" y="271"/>
                    <a:pt x="478" y="278"/>
                    <a:pt x="477" y="284"/>
                  </a:cubicBezTo>
                  <a:cubicBezTo>
                    <a:pt x="466" y="283"/>
                    <a:pt x="455" y="283"/>
                    <a:pt x="444" y="284"/>
                  </a:cubicBezTo>
                  <a:cubicBezTo>
                    <a:pt x="443" y="278"/>
                    <a:pt x="443" y="271"/>
                    <a:pt x="442" y="265"/>
                  </a:cubicBezTo>
                  <a:close/>
                  <a:moveTo>
                    <a:pt x="510" y="384"/>
                  </a:moveTo>
                  <a:lnTo>
                    <a:pt x="510" y="384"/>
                  </a:lnTo>
                  <a:lnTo>
                    <a:pt x="467" y="384"/>
                  </a:lnTo>
                  <a:lnTo>
                    <a:pt x="467" y="377"/>
                  </a:lnTo>
                  <a:cubicBezTo>
                    <a:pt x="467" y="369"/>
                    <a:pt x="466" y="364"/>
                    <a:pt x="465" y="362"/>
                  </a:cubicBezTo>
                  <a:cubicBezTo>
                    <a:pt x="464" y="360"/>
                    <a:pt x="462" y="359"/>
                    <a:pt x="459" y="359"/>
                  </a:cubicBezTo>
                  <a:cubicBezTo>
                    <a:pt x="456" y="359"/>
                    <a:pt x="454" y="359"/>
                    <a:pt x="453" y="362"/>
                  </a:cubicBezTo>
                  <a:cubicBezTo>
                    <a:pt x="452" y="364"/>
                    <a:pt x="451" y="367"/>
                    <a:pt x="451" y="371"/>
                  </a:cubicBezTo>
                  <a:cubicBezTo>
                    <a:pt x="451" y="377"/>
                    <a:pt x="452" y="382"/>
                    <a:pt x="455" y="385"/>
                  </a:cubicBezTo>
                  <a:cubicBezTo>
                    <a:pt x="458" y="388"/>
                    <a:pt x="466" y="393"/>
                    <a:pt x="478" y="401"/>
                  </a:cubicBezTo>
                  <a:cubicBezTo>
                    <a:pt x="489" y="407"/>
                    <a:pt x="497" y="413"/>
                    <a:pt x="501" y="416"/>
                  </a:cubicBezTo>
                  <a:cubicBezTo>
                    <a:pt x="505" y="420"/>
                    <a:pt x="508" y="425"/>
                    <a:pt x="511" y="431"/>
                  </a:cubicBezTo>
                  <a:cubicBezTo>
                    <a:pt x="514" y="437"/>
                    <a:pt x="515" y="445"/>
                    <a:pt x="515" y="455"/>
                  </a:cubicBezTo>
                  <a:cubicBezTo>
                    <a:pt x="515" y="471"/>
                    <a:pt x="512" y="483"/>
                    <a:pt x="504" y="491"/>
                  </a:cubicBezTo>
                  <a:cubicBezTo>
                    <a:pt x="497" y="500"/>
                    <a:pt x="485" y="506"/>
                    <a:pt x="471" y="508"/>
                  </a:cubicBezTo>
                  <a:lnTo>
                    <a:pt x="471" y="524"/>
                  </a:lnTo>
                  <a:lnTo>
                    <a:pt x="451" y="524"/>
                  </a:lnTo>
                  <a:lnTo>
                    <a:pt x="451" y="507"/>
                  </a:lnTo>
                  <a:cubicBezTo>
                    <a:pt x="439" y="506"/>
                    <a:pt x="429" y="502"/>
                    <a:pt x="420" y="494"/>
                  </a:cubicBezTo>
                  <a:cubicBezTo>
                    <a:pt x="412" y="486"/>
                    <a:pt x="407" y="473"/>
                    <a:pt x="407" y="453"/>
                  </a:cubicBezTo>
                  <a:lnTo>
                    <a:pt x="407" y="445"/>
                  </a:lnTo>
                  <a:lnTo>
                    <a:pt x="451" y="445"/>
                  </a:lnTo>
                  <a:lnTo>
                    <a:pt x="451" y="456"/>
                  </a:lnTo>
                  <a:cubicBezTo>
                    <a:pt x="451" y="467"/>
                    <a:pt x="451" y="474"/>
                    <a:pt x="452" y="477"/>
                  </a:cubicBezTo>
                  <a:cubicBezTo>
                    <a:pt x="453" y="480"/>
                    <a:pt x="455" y="481"/>
                    <a:pt x="458" y="481"/>
                  </a:cubicBezTo>
                  <a:cubicBezTo>
                    <a:pt x="461" y="481"/>
                    <a:pt x="464" y="480"/>
                    <a:pt x="465" y="478"/>
                  </a:cubicBezTo>
                  <a:cubicBezTo>
                    <a:pt x="466" y="476"/>
                    <a:pt x="467" y="473"/>
                    <a:pt x="467" y="470"/>
                  </a:cubicBezTo>
                  <a:cubicBezTo>
                    <a:pt x="467" y="460"/>
                    <a:pt x="466" y="453"/>
                    <a:pt x="465" y="449"/>
                  </a:cubicBezTo>
                  <a:cubicBezTo>
                    <a:pt x="464" y="445"/>
                    <a:pt x="459" y="440"/>
                    <a:pt x="451" y="435"/>
                  </a:cubicBezTo>
                  <a:cubicBezTo>
                    <a:pt x="438" y="427"/>
                    <a:pt x="429" y="421"/>
                    <a:pt x="424" y="417"/>
                  </a:cubicBezTo>
                  <a:cubicBezTo>
                    <a:pt x="420" y="413"/>
                    <a:pt x="415" y="408"/>
                    <a:pt x="412" y="401"/>
                  </a:cubicBezTo>
                  <a:cubicBezTo>
                    <a:pt x="408" y="393"/>
                    <a:pt x="407" y="385"/>
                    <a:pt x="407" y="377"/>
                  </a:cubicBezTo>
                  <a:cubicBezTo>
                    <a:pt x="407" y="364"/>
                    <a:pt x="410" y="354"/>
                    <a:pt x="418" y="346"/>
                  </a:cubicBezTo>
                  <a:cubicBezTo>
                    <a:pt x="425" y="339"/>
                    <a:pt x="436" y="334"/>
                    <a:pt x="451" y="333"/>
                  </a:cubicBezTo>
                  <a:lnTo>
                    <a:pt x="451" y="319"/>
                  </a:lnTo>
                  <a:lnTo>
                    <a:pt x="471" y="319"/>
                  </a:lnTo>
                  <a:lnTo>
                    <a:pt x="471" y="333"/>
                  </a:lnTo>
                  <a:cubicBezTo>
                    <a:pt x="484" y="334"/>
                    <a:pt x="494" y="339"/>
                    <a:pt x="501" y="346"/>
                  </a:cubicBezTo>
                  <a:cubicBezTo>
                    <a:pt x="507" y="353"/>
                    <a:pt x="511" y="363"/>
                    <a:pt x="511" y="376"/>
                  </a:cubicBezTo>
                  <a:cubicBezTo>
                    <a:pt x="511" y="378"/>
                    <a:pt x="510" y="381"/>
                    <a:pt x="510" y="384"/>
                  </a:cubicBezTo>
                  <a:close/>
                  <a:moveTo>
                    <a:pt x="411" y="271"/>
                  </a:moveTo>
                  <a:lnTo>
                    <a:pt x="411" y="271"/>
                  </a:lnTo>
                  <a:lnTo>
                    <a:pt x="410" y="271"/>
                  </a:lnTo>
                  <a:lnTo>
                    <a:pt x="409" y="271"/>
                  </a:lnTo>
                  <a:lnTo>
                    <a:pt x="408" y="272"/>
                  </a:lnTo>
                  <a:lnTo>
                    <a:pt x="407" y="272"/>
                  </a:lnTo>
                  <a:lnTo>
                    <a:pt x="406" y="272"/>
                  </a:lnTo>
                  <a:lnTo>
                    <a:pt x="405" y="273"/>
                  </a:lnTo>
                  <a:lnTo>
                    <a:pt x="405" y="273"/>
                  </a:lnTo>
                  <a:lnTo>
                    <a:pt x="404" y="273"/>
                  </a:lnTo>
                  <a:lnTo>
                    <a:pt x="403" y="274"/>
                  </a:lnTo>
                  <a:lnTo>
                    <a:pt x="402" y="274"/>
                  </a:lnTo>
                  <a:lnTo>
                    <a:pt x="401" y="274"/>
                  </a:lnTo>
                  <a:lnTo>
                    <a:pt x="400" y="275"/>
                  </a:lnTo>
                  <a:lnTo>
                    <a:pt x="399" y="275"/>
                  </a:lnTo>
                  <a:lnTo>
                    <a:pt x="398" y="275"/>
                  </a:lnTo>
                  <a:lnTo>
                    <a:pt x="398" y="276"/>
                  </a:lnTo>
                  <a:lnTo>
                    <a:pt x="397" y="276"/>
                  </a:lnTo>
                  <a:lnTo>
                    <a:pt x="396" y="277"/>
                  </a:lnTo>
                  <a:lnTo>
                    <a:pt x="395" y="277"/>
                  </a:lnTo>
                  <a:lnTo>
                    <a:pt x="394" y="277"/>
                  </a:lnTo>
                  <a:lnTo>
                    <a:pt x="393" y="278"/>
                  </a:lnTo>
                  <a:lnTo>
                    <a:pt x="393" y="278"/>
                  </a:lnTo>
                  <a:lnTo>
                    <a:pt x="401" y="294"/>
                  </a:lnTo>
                  <a:lnTo>
                    <a:pt x="401" y="294"/>
                  </a:lnTo>
                  <a:lnTo>
                    <a:pt x="401" y="293"/>
                  </a:lnTo>
                  <a:lnTo>
                    <a:pt x="402" y="293"/>
                  </a:lnTo>
                  <a:lnTo>
                    <a:pt x="403" y="293"/>
                  </a:lnTo>
                  <a:lnTo>
                    <a:pt x="404" y="292"/>
                  </a:lnTo>
                  <a:lnTo>
                    <a:pt x="404" y="292"/>
                  </a:lnTo>
                  <a:lnTo>
                    <a:pt x="405" y="292"/>
                  </a:lnTo>
                  <a:lnTo>
                    <a:pt x="406" y="291"/>
                  </a:lnTo>
                  <a:lnTo>
                    <a:pt x="407" y="291"/>
                  </a:lnTo>
                  <a:lnTo>
                    <a:pt x="407" y="291"/>
                  </a:lnTo>
                  <a:lnTo>
                    <a:pt x="408" y="290"/>
                  </a:lnTo>
                  <a:lnTo>
                    <a:pt x="409" y="290"/>
                  </a:lnTo>
                  <a:lnTo>
                    <a:pt x="410" y="290"/>
                  </a:lnTo>
                  <a:lnTo>
                    <a:pt x="411" y="290"/>
                  </a:lnTo>
                  <a:lnTo>
                    <a:pt x="411" y="289"/>
                  </a:lnTo>
                  <a:lnTo>
                    <a:pt x="412" y="289"/>
                  </a:lnTo>
                  <a:lnTo>
                    <a:pt x="413" y="289"/>
                  </a:lnTo>
                  <a:lnTo>
                    <a:pt x="414" y="288"/>
                  </a:lnTo>
                  <a:lnTo>
                    <a:pt x="414" y="288"/>
                  </a:lnTo>
                  <a:lnTo>
                    <a:pt x="415" y="288"/>
                  </a:lnTo>
                  <a:lnTo>
                    <a:pt x="416" y="288"/>
                  </a:lnTo>
                  <a:lnTo>
                    <a:pt x="411" y="271"/>
                  </a:lnTo>
                  <a:close/>
                  <a:moveTo>
                    <a:pt x="361" y="297"/>
                  </a:moveTo>
                  <a:lnTo>
                    <a:pt x="361" y="297"/>
                  </a:lnTo>
                  <a:lnTo>
                    <a:pt x="361" y="297"/>
                  </a:lnTo>
                  <a:lnTo>
                    <a:pt x="360" y="298"/>
                  </a:lnTo>
                  <a:lnTo>
                    <a:pt x="360" y="299"/>
                  </a:lnTo>
                  <a:lnTo>
                    <a:pt x="359" y="299"/>
                  </a:lnTo>
                  <a:lnTo>
                    <a:pt x="358" y="300"/>
                  </a:lnTo>
                  <a:lnTo>
                    <a:pt x="358" y="300"/>
                  </a:lnTo>
                  <a:lnTo>
                    <a:pt x="357" y="301"/>
                  </a:lnTo>
                  <a:lnTo>
                    <a:pt x="356" y="302"/>
                  </a:lnTo>
                  <a:lnTo>
                    <a:pt x="356" y="302"/>
                  </a:lnTo>
                  <a:lnTo>
                    <a:pt x="355" y="303"/>
                  </a:lnTo>
                  <a:lnTo>
                    <a:pt x="354" y="304"/>
                  </a:lnTo>
                  <a:lnTo>
                    <a:pt x="354" y="304"/>
                  </a:lnTo>
                  <a:lnTo>
                    <a:pt x="353" y="305"/>
                  </a:lnTo>
                  <a:lnTo>
                    <a:pt x="352" y="305"/>
                  </a:lnTo>
                  <a:lnTo>
                    <a:pt x="352" y="306"/>
                  </a:lnTo>
                  <a:lnTo>
                    <a:pt x="351" y="307"/>
                  </a:lnTo>
                  <a:lnTo>
                    <a:pt x="350" y="307"/>
                  </a:lnTo>
                  <a:lnTo>
                    <a:pt x="350" y="308"/>
                  </a:lnTo>
                  <a:lnTo>
                    <a:pt x="349" y="309"/>
                  </a:lnTo>
                  <a:lnTo>
                    <a:pt x="348" y="309"/>
                  </a:lnTo>
                  <a:lnTo>
                    <a:pt x="348" y="310"/>
                  </a:lnTo>
                  <a:lnTo>
                    <a:pt x="360" y="322"/>
                  </a:lnTo>
                  <a:lnTo>
                    <a:pt x="361" y="322"/>
                  </a:lnTo>
                  <a:lnTo>
                    <a:pt x="361" y="321"/>
                  </a:lnTo>
                  <a:lnTo>
                    <a:pt x="362" y="320"/>
                  </a:lnTo>
                  <a:lnTo>
                    <a:pt x="363" y="320"/>
                  </a:lnTo>
                  <a:lnTo>
                    <a:pt x="363" y="319"/>
                  </a:lnTo>
                  <a:lnTo>
                    <a:pt x="364" y="319"/>
                  </a:lnTo>
                  <a:lnTo>
                    <a:pt x="364" y="318"/>
                  </a:lnTo>
                  <a:lnTo>
                    <a:pt x="365" y="318"/>
                  </a:lnTo>
                  <a:lnTo>
                    <a:pt x="365" y="317"/>
                  </a:lnTo>
                  <a:lnTo>
                    <a:pt x="366" y="317"/>
                  </a:lnTo>
                  <a:lnTo>
                    <a:pt x="367" y="316"/>
                  </a:lnTo>
                  <a:lnTo>
                    <a:pt x="367" y="315"/>
                  </a:lnTo>
                  <a:lnTo>
                    <a:pt x="368" y="315"/>
                  </a:lnTo>
                  <a:lnTo>
                    <a:pt x="368" y="314"/>
                  </a:lnTo>
                  <a:lnTo>
                    <a:pt x="369" y="314"/>
                  </a:lnTo>
                  <a:lnTo>
                    <a:pt x="370" y="313"/>
                  </a:lnTo>
                  <a:lnTo>
                    <a:pt x="370" y="313"/>
                  </a:lnTo>
                  <a:lnTo>
                    <a:pt x="371" y="312"/>
                  </a:lnTo>
                  <a:lnTo>
                    <a:pt x="372" y="312"/>
                  </a:lnTo>
                  <a:lnTo>
                    <a:pt x="372" y="311"/>
                  </a:lnTo>
                  <a:lnTo>
                    <a:pt x="373" y="311"/>
                  </a:lnTo>
                  <a:lnTo>
                    <a:pt x="361" y="297"/>
                  </a:lnTo>
                  <a:close/>
                  <a:moveTo>
                    <a:pt x="325" y="339"/>
                  </a:moveTo>
                  <a:lnTo>
                    <a:pt x="325" y="339"/>
                  </a:lnTo>
                  <a:lnTo>
                    <a:pt x="325" y="340"/>
                  </a:lnTo>
                  <a:lnTo>
                    <a:pt x="324" y="341"/>
                  </a:lnTo>
                  <a:lnTo>
                    <a:pt x="324" y="341"/>
                  </a:lnTo>
                  <a:lnTo>
                    <a:pt x="323" y="342"/>
                  </a:lnTo>
                  <a:lnTo>
                    <a:pt x="323" y="343"/>
                  </a:lnTo>
                  <a:lnTo>
                    <a:pt x="323" y="344"/>
                  </a:lnTo>
                  <a:lnTo>
                    <a:pt x="322" y="345"/>
                  </a:lnTo>
                  <a:lnTo>
                    <a:pt x="322" y="345"/>
                  </a:lnTo>
                  <a:lnTo>
                    <a:pt x="321" y="346"/>
                  </a:lnTo>
                  <a:lnTo>
                    <a:pt x="321" y="347"/>
                  </a:lnTo>
                  <a:lnTo>
                    <a:pt x="320" y="348"/>
                  </a:lnTo>
                  <a:lnTo>
                    <a:pt x="320" y="349"/>
                  </a:lnTo>
                  <a:lnTo>
                    <a:pt x="320" y="350"/>
                  </a:lnTo>
                  <a:lnTo>
                    <a:pt x="319" y="350"/>
                  </a:lnTo>
                  <a:lnTo>
                    <a:pt x="319" y="351"/>
                  </a:lnTo>
                  <a:lnTo>
                    <a:pt x="318" y="352"/>
                  </a:lnTo>
                  <a:lnTo>
                    <a:pt x="318" y="353"/>
                  </a:lnTo>
                  <a:lnTo>
                    <a:pt x="318" y="354"/>
                  </a:lnTo>
                  <a:lnTo>
                    <a:pt x="317" y="355"/>
                  </a:lnTo>
                  <a:lnTo>
                    <a:pt x="317" y="356"/>
                  </a:lnTo>
                  <a:lnTo>
                    <a:pt x="317" y="356"/>
                  </a:lnTo>
                  <a:lnTo>
                    <a:pt x="333" y="363"/>
                  </a:lnTo>
                  <a:lnTo>
                    <a:pt x="333" y="363"/>
                  </a:lnTo>
                  <a:lnTo>
                    <a:pt x="333" y="362"/>
                  </a:lnTo>
                  <a:lnTo>
                    <a:pt x="334" y="361"/>
                  </a:lnTo>
                  <a:lnTo>
                    <a:pt x="334" y="360"/>
                  </a:lnTo>
                  <a:lnTo>
                    <a:pt x="334" y="360"/>
                  </a:lnTo>
                  <a:lnTo>
                    <a:pt x="335" y="359"/>
                  </a:lnTo>
                  <a:lnTo>
                    <a:pt x="335" y="358"/>
                  </a:lnTo>
                  <a:lnTo>
                    <a:pt x="335" y="357"/>
                  </a:lnTo>
                  <a:lnTo>
                    <a:pt x="336" y="357"/>
                  </a:lnTo>
                  <a:lnTo>
                    <a:pt x="336" y="356"/>
                  </a:lnTo>
                  <a:lnTo>
                    <a:pt x="336" y="355"/>
                  </a:lnTo>
                  <a:lnTo>
                    <a:pt x="337" y="354"/>
                  </a:lnTo>
                  <a:lnTo>
                    <a:pt x="337" y="354"/>
                  </a:lnTo>
                  <a:lnTo>
                    <a:pt x="338" y="353"/>
                  </a:lnTo>
                  <a:lnTo>
                    <a:pt x="338" y="352"/>
                  </a:lnTo>
                  <a:lnTo>
                    <a:pt x="338" y="351"/>
                  </a:lnTo>
                  <a:lnTo>
                    <a:pt x="339" y="351"/>
                  </a:lnTo>
                  <a:lnTo>
                    <a:pt x="339" y="350"/>
                  </a:lnTo>
                  <a:lnTo>
                    <a:pt x="340" y="349"/>
                  </a:lnTo>
                  <a:lnTo>
                    <a:pt x="340" y="349"/>
                  </a:lnTo>
                  <a:lnTo>
                    <a:pt x="340" y="348"/>
                  </a:lnTo>
                  <a:lnTo>
                    <a:pt x="325" y="339"/>
                  </a:lnTo>
                  <a:close/>
                  <a:moveTo>
                    <a:pt x="306" y="392"/>
                  </a:moveTo>
                  <a:lnTo>
                    <a:pt x="306" y="392"/>
                  </a:lnTo>
                  <a:lnTo>
                    <a:pt x="306" y="393"/>
                  </a:lnTo>
                  <a:lnTo>
                    <a:pt x="306" y="394"/>
                  </a:lnTo>
                  <a:lnTo>
                    <a:pt x="306" y="394"/>
                  </a:lnTo>
                  <a:lnTo>
                    <a:pt x="306" y="395"/>
                  </a:lnTo>
                  <a:lnTo>
                    <a:pt x="305" y="396"/>
                  </a:lnTo>
                  <a:lnTo>
                    <a:pt x="305" y="397"/>
                  </a:lnTo>
                  <a:lnTo>
                    <a:pt x="305" y="398"/>
                  </a:lnTo>
                  <a:lnTo>
                    <a:pt x="305" y="399"/>
                  </a:lnTo>
                  <a:lnTo>
                    <a:pt x="305" y="400"/>
                  </a:lnTo>
                  <a:lnTo>
                    <a:pt x="305" y="401"/>
                  </a:lnTo>
                  <a:lnTo>
                    <a:pt x="305" y="402"/>
                  </a:lnTo>
                  <a:lnTo>
                    <a:pt x="305" y="403"/>
                  </a:lnTo>
                  <a:lnTo>
                    <a:pt x="305" y="404"/>
                  </a:lnTo>
                  <a:lnTo>
                    <a:pt x="304" y="405"/>
                  </a:lnTo>
                  <a:lnTo>
                    <a:pt x="304" y="406"/>
                  </a:lnTo>
                  <a:lnTo>
                    <a:pt x="304" y="407"/>
                  </a:lnTo>
                  <a:lnTo>
                    <a:pt x="304" y="408"/>
                  </a:lnTo>
                  <a:lnTo>
                    <a:pt x="304" y="409"/>
                  </a:lnTo>
                  <a:lnTo>
                    <a:pt x="304" y="410"/>
                  </a:lnTo>
                  <a:lnTo>
                    <a:pt x="304" y="410"/>
                  </a:lnTo>
                  <a:lnTo>
                    <a:pt x="322" y="411"/>
                  </a:lnTo>
                  <a:lnTo>
                    <a:pt x="322" y="411"/>
                  </a:lnTo>
                  <a:lnTo>
                    <a:pt x="322" y="410"/>
                  </a:lnTo>
                  <a:lnTo>
                    <a:pt x="322" y="409"/>
                  </a:lnTo>
                  <a:lnTo>
                    <a:pt x="322" y="408"/>
                  </a:lnTo>
                  <a:lnTo>
                    <a:pt x="322" y="407"/>
                  </a:lnTo>
                  <a:lnTo>
                    <a:pt x="322" y="406"/>
                  </a:lnTo>
                  <a:lnTo>
                    <a:pt x="322" y="406"/>
                  </a:lnTo>
                  <a:lnTo>
                    <a:pt x="322" y="405"/>
                  </a:lnTo>
                  <a:lnTo>
                    <a:pt x="322" y="404"/>
                  </a:lnTo>
                  <a:lnTo>
                    <a:pt x="322" y="403"/>
                  </a:lnTo>
                  <a:lnTo>
                    <a:pt x="322" y="402"/>
                  </a:lnTo>
                  <a:lnTo>
                    <a:pt x="323" y="401"/>
                  </a:lnTo>
                  <a:lnTo>
                    <a:pt x="323" y="400"/>
                  </a:lnTo>
                  <a:lnTo>
                    <a:pt x="323" y="400"/>
                  </a:lnTo>
                  <a:lnTo>
                    <a:pt x="323" y="399"/>
                  </a:lnTo>
                  <a:lnTo>
                    <a:pt x="323" y="398"/>
                  </a:lnTo>
                  <a:lnTo>
                    <a:pt x="323" y="397"/>
                  </a:lnTo>
                  <a:lnTo>
                    <a:pt x="323" y="396"/>
                  </a:lnTo>
                  <a:lnTo>
                    <a:pt x="323" y="395"/>
                  </a:lnTo>
                  <a:lnTo>
                    <a:pt x="323" y="395"/>
                  </a:lnTo>
                  <a:lnTo>
                    <a:pt x="306" y="392"/>
                  </a:lnTo>
                  <a:close/>
                  <a:moveTo>
                    <a:pt x="307" y="447"/>
                  </a:moveTo>
                  <a:lnTo>
                    <a:pt x="307" y="447"/>
                  </a:lnTo>
                  <a:lnTo>
                    <a:pt x="307" y="448"/>
                  </a:lnTo>
                  <a:lnTo>
                    <a:pt x="307" y="449"/>
                  </a:lnTo>
                  <a:lnTo>
                    <a:pt x="308" y="450"/>
                  </a:lnTo>
                  <a:lnTo>
                    <a:pt x="308" y="450"/>
                  </a:lnTo>
                  <a:lnTo>
                    <a:pt x="308" y="451"/>
                  </a:lnTo>
                  <a:lnTo>
                    <a:pt x="308" y="452"/>
                  </a:lnTo>
                  <a:lnTo>
                    <a:pt x="308" y="453"/>
                  </a:lnTo>
                  <a:lnTo>
                    <a:pt x="309" y="454"/>
                  </a:lnTo>
                  <a:lnTo>
                    <a:pt x="309" y="455"/>
                  </a:lnTo>
                  <a:lnTo>
                    <a:pt x="309" y="456"/>
                  </a:lnTo>
                  <a:lnTo>
                    <a:pt x="309" y="457"/>
                  </a:lnTo>
                  <a:lnTo>
                    <a:pt x="310" y="458"/>
                  </a:lnTo>
                  <a:lnTo>
                    <a:pt x="310" y="459"/>
                  </a:lnTo>
                  <a:lnTo>
                    <a:pt x="310" y="460"/>
                  </a:lnTo>
                  <a:lnTo>
                    <a:pt x="310" y="461"/>
                  </a:lnTo>
                  <a:lnTo>
                    <a:pt x="311" y="461"/>
                  </a:lnTo>
                  <a:lnTo>
                    <a:pt x="311" y="462"/>
                  </a:lnTo>
                  <a:lnTo>
                    <a:pt x="311" y="463"/>
                  </a:lnTo>
                  <a:lnTo>
                    <a:pt x="312" y="464"/>
                  </a:lnTo>
                  <a:lnTo>
                    <a:pt x="312" y="465"/>
                  </a:lnTo>
                  <a:lnTo>
                    <a:pt x="312" y="465"/>
                  </a:lnTo>
                  <a:lnTo>
                    <a:pt x="329" y="460"/>
                  </a:lnTo>
                  <a:lnTo>
                    <a:pt x="328" y="459"/>
                  </a:lnTo>
                  <a:lnTo>
                    <a:pt x="328" y="459"/>
                  </a:lnTo>
                  <a:lnTo>
                    <a:pt x="328" y="458"/>
                  </a:lnTo>
                  <a:lnTo>
                    <a:pt x="328" y="457"/>
                  </a:lnTo>
                  <a:lnTo>
                    <a:pt x="328" y="456"/>
                  </a:lnTo>
                  <a:lnTo>
                    <a:pt x="327" y="456"/>
                  </a:lnTo>
                  <a:lnTo>
                    <a:pt x="327" y="455"/>
                  </a:lnTo>
                  <a:lnTo>
                    <a:pt x="327" y="454"/>
                  </a:lnTo>
                  <a:lnTo>
                    <a:pt x="327" y="453"/>
                  </a:lnTo>
                  <a:lnTo>
                    <a:pt x="326" y="452"/>
                  </a:lnTo>
                  <a:lnTo>
                    <a:pt x="326" y="452"/>
                  </a:lnTo>
                  <a:lnTo>
                    <a:pt x="326" y="451"/>
                  </a:lnTo>
                  <a:lnTo>
                    <a:pt x="326" y="450"/>
                  </a:lnTo>
                  <a:lnTo>
                    <a:pt x="325" y="449"/>
                  </a:lnTo>
                  <a:lnTo>
                    <a:pt x="325" y="448"/>
                  </a:lnTo>
                  <a:lnTo>
                    <a:pt x="325" y="447"/>
                  </a:lnTo>
                  <a:lnTo>
                    <a:pt x="325" y="447"/>
                  </a:lnTo>
                  <a:lnTo>
                    <a:pt x="325" y="446"/>
                  </a:lnTo>
                  <a:lnTo>
                    <a:pt x="325" y="445"/>
                  </a:lnTo>
                  <a:lnTo>
                    <a:pt x="324" y="444"/>
                  </a:lnTo>
                  <a:lnTo>
                    <a:pt x="324" y="444"/>
                  </a:lnTo>
                  <a:lnTo>
                    <a:pt x="307" y="447"/>
                  </a:lnTo>
                  <a:close/>
                  <a:moveTo>
                    <a:pt x="328" y="499"/>
                  </a:moveTo>
                  <a:lnTo>
                    <a:pt x="328" y="499"/>
                  </a:lnTo>
                  <a:lnTo>
                    <a:pt x="328" y="499"/>
                  </a:lnTo>
                  <a:lnTo>
                    <a:pt x="329" y="500"/>
                  </a:lnTo>
                  <a:lnTo>
                    <a:pt x="329" y="501"/>
                  </a:lnTo>
                  <a:lnTo>
                    <a:pt x="330" y="502"/>
                  </a:lnTo>
                  <a:lnTo>
                    <a:pt x="330" y="502"/>
                  </a:lnTo>
                  <a:lnTo>
                    <a:pt x="331" y="503"/>
                  </a:lnTo>
                  <a:lnTo>
                    <a:pt x="331" y="504"/>
                  </a:lnTo>
                  <a:lnTo>
                    <a:pt x="332" y="505"/>
                  </a:lnTo>
                  <a:lnTo>
                    <a:pt x="332" y="505"/>
                  </a:lnTo>
                  <a:lnTo>
                    <a:pt x="333" y="506"/>
                  </a:lnTo>
                  <a:lnTo>
                    <a:pt x="333" y="507"/>
                  </a:lnTo>
                  <a:lnTo>
                    <a:pt x="334" y="508"/>
                  </a:lnTo>
                  <a:lnTo>
                    <a:pt x="334" y="508"/>
                  </a:lnTo>
                  <a:lnTo>
                    <a:pt x="335" y="509"/>
                  </a:lnTo>
                  <a:lnTo>
                    <a:pt x="336" y="510"/>
                  </a:lnTo>
                  <a:lnTo>
                    <a:pt x="336" y="511"/>
                  </a:lnTo>
                  <a:lnTo>
                    <a:pt x="337" y="511"/>
                  </a:lnTo>
                  <a:lnTo>
                    <a:pt x="337" y="512"/>
                  </a:lnTo>
                  <a:lnTo>
                    <a:pt x="338" y="513"/>
                  </a:lnTo>
                  <a:lnTo>
                    <a:pt x="338" y="514"/>
                  </a:lnTo>
                  <a:lnTo>
                    <a:pt x="339" y="514"/>
                  </a:lnTo>
                  <a:lnTo>
                    <a:pt x="353" y="503"/>
                  </a:lnTo>
                  <a:lnTo>
                    <a:pt x="352" y="502"/>
                  </a:lnTo>
                  <a:lnTo>
                    <a:pt x="352" y="502"/>
                  </a:lnTo>
                  <a:lnTo>
                    <a:pt x="351" y="501"/>
                  </a:lnTo>
                  <a:lnTo>
                    <a:pt x="351" y="500"/>
                  </a:lnTo>
                  <a:lnTo>
                    <a:pt x="350" y="500"/>
                  </a:lnTo>
                  <a:lnTo>
                    <a:pt x="350" y="499"/>
                  </a:lnTo>
                  <a:lnTo>
                    <a:pt x="349" y="499"/>
                  </a:lnTo>
                  <a:lnTo>
                    <a:pt x="349" y="498"/>
                  </a:lnTo>
                  <a:lnTo>
                    <a:pt x="348" y="497"/>
                  </a:lnTo>
                  <a:lnTo>
                    <a:pt x="348" y="497"/>
                  </a:lnTo>
                  <a:lnTo>
                    <a:pt x="347" y="496"/>
                  </a:lnTo>
                  <a:lnTo>
                    <a:pt x="347" y="495"/>
                  </a:lnTo>
                  <a:lnTo>
                    <a:pt x="346" y="495"/>
                  </a:lnTo>
                  <a:lnTo>
                    <a:pt x="346" y="494"/>
                  </a:lnTo>
                  <a:lnTo>
                    <a:pt x="345" y="493"/>
                  </a:lnTo>
                  <a:lnTo>
                    <a:pt x="345" y="493"/>
                  </a:lnTo>
                  <a:lnTo>
                    <a:pt x="344" y="492"/>
                  </a:lnTo>
                  <a:lnTo>
                    <a:pt x="344" y="491"/>
                  </a:lnTo>
                  <a:lnTo>
                    <a:pt x="343" y="491"/>
                  </a:lnTo>
                  <a:lnTo>
                    <a:pt x="343" y="490"/>
                  </a:lnTo>
                  <a:lnTo>
                    <a:pt x="343" y="490"/>
                  </a:lnTo>
                  <a:lnTo>
                    <a:pt x="328" y="499"/>
                  </a:lnTo>
                  <a:close/>
                  <a:moveTo>
                    <a:pt x="366" y="540"/>
                  </a:moveTo>
                  <a:lnTo>
                    <a:pt x="366" y="540"/>
                  </a:lnTo>
                  <a:lnTo>
                    <a:pt x="366" y="540"/>
                  </a:lnTo>
                  <a:lnTo>
                    <a:pt x="367" y="541"/>
                  </a:lnTo>
                  <a:lnTo>
                    <a:pt x="368" y="541"/>
                  </a:lnTo>
                  <a:lnTo>
                    <a:pt x="369" y="542"/>
                  </a:lnTo>
                  <a:lnTo>
                    <a:pt x="369" y="542"/>
                  </a:lnTo>
                  <a:lnTo>
                    <a:pt x="370" y="543"/>
                  </a:lnTo>
                  <a:lnTo>
                    <a:pt x="371" y="543"/>
                  </a:lnTo>
                  <a:lnTo>
                    <a:pt x="372" y="544"/>
                  </a:lnTo>
                  <a:lnTo>
                    <a:pt x="372" y="544"/>
                  </a:lnTo>
                  <a:lnTo>
                    <a:pt x="373" y="545"/>
                  </a:lnTo>
                  <a:lnTo>
                    <a:pt x="374" y="545"/>
                  </a:lnTo>
                  <a:lnTo>
                    <a:pt x="375" y="546"/>
                  </a:lnTo>
                  <a:lnTo>
                    <a:pt x="375" y="546"/>
                  </a:lnTo>
                  <a:lnTo>
                    <a:pt x="376" y="547"/>
                  </a:lnTo>
                  <a:lnTo>
                    <a:pt x="377" y="547"/>
                  </a:lnTo>
                  <a:lnTo>
                    <a:pt x="378" y="548"/>
                  </a:lnTo>
                  <a:lnTo>
                    <a:pt x="379" y="548"/>
                  </a:lnTo>
                  <a:lnTo>
                    <a:pt x="379" y="549"/>
                  </a:lnTo>
                  <a:lnTo>
                    <a:pt x="380" y="549"/>
                  </a:lnTo>
                  <a:lnTo>
                    <a:pt x="381" y="550"/>
                  </a:lnTo>
                  <a:lnTo>
                    <a:pt x="382" y="550"/>
                  </a:lnTo>
                  <a:lnTo>
                    <a:pt x="390" y="535"/>
                  </a:lnTo>
                  <a:lnTo>
                    <a:pt x="390" y="534"/>
                  </a:lnTo>
                  <a:lnTo>
                    <a:pt x="389" y="534"/>
                  </a:lnTo>
                  <a:lnTo>
                    <a:pt x="388" y="534"/>
                  </a:lnTo>
                  <a:lnTo>
                    <a:pt x="388" y="533"/>
                  </a:lnTo>
                  <a:lnTo>
                    <a:pt x="387" y="533"/>
                  </a:lnTo>
                  <a:lnTo>
                    <a:pt x="386" y="532"/>
                  </a:lnTo>
                  <a:lnTo>
                    <a:pt x="385" y="532"/>
                  </a:lnTo>
                  <a:lnTo>
                    <a:pt x="385" y="531"/>
                  </a:lnTo>
                  <a:lnTo>
                    <a:pt x="384" y="531"/>
                  </a:lnTo>
                  <a:lnTo>
                    <a:pt x="383" y="531"/>
                  </a:lnTo>
                  <a:lnTo>
                    <a:pt x="383" y="530"/>
                  </a:lnTo>
                  <a:lnTo>
                    <a:pt x="382" y="530"/>
                  </a:lnTo>
                  <a:lnTo>
                    <a:pt x="381" y="529"/>
                  </a:lnTo>
                  <a:lnTo>
                    <a:pt x="381" y="529"/>
                  </a:lnTo>
                  <a:lnTo>
                    <a:pt x="380" y="528"/>
                  </a:lnTo>
                  <a:lnTo>
                    <a:pt x="379" y="528"/>
                  </a:lnTo>
                  <a:lnTo>
                    <a:pt x="379" y="527"/>
                  </a:lnTo>
                  <a:lnTo>
                    <a:pt x="378" y="527"/>
                  </a:lnTo>
                  <a:lnTo>
                    <a:pt x="377" y="526"/>
                  </a:lnTo>
                  <a:lnTo>
                    <a:pt x="377" y="526"/>
                  </a:lnTo>
                  <a:lnTo>
                    <a:pt x="376" y="526"/>
                  </a:lnTo>
                  <a:lnTo>
                    <a:pt x="366" y="540"/>
                  </a:lnTo>
                  <a:close/>
                  <a:moveTo>
                    <a:pt x="416" y="564"/>
                  </a:moveTo>
                  <a:lnTo>
                    <a:pt x="416" y="564"/>
                  </a:lnTo>
                  <a:lnTo>
                    <a:pt x="416" y="564"/>
                  </a:lnTo>
                  <a:lnTo>
                    <a:pt x="417" y="565"/>
                  </a:lnTo>
                  <a:lnTo>
                    <a:pt x="418" y="565"/>
                  </a:lnTo>
                  <a:lnTo>
                    <a:pt x="419" y="565"/>
                  </a:lnTo>
                  <a:lnTo>
                    <a:pt x="420" y="565"/>
                  </a:lnTo>
                  <a:lnTo>
                    <a:pt x="421" y="566"/>
                  </a:lnTo>
                  <a:lnTo>
                    <a:pt x="422" y="566"/>
                  </a:lnTo>
                  <a:lnTo>
                    <a:pt x="423" y="566"/>
                  </a:lnTo>
                  <a:lnTo>
                    <a:pt x="424" y="566"/>
                  </a:lnTo>
                  <a:lnTo>
                    <a:pt x="424" y="566"/>
                  </a:lnTo>
                  <a:lnTo>
                    <a:pt x="425" y="567"/>
                  </a:lnTo>
                  <a:lnTo>
                    <a:pt x="426" y="567"/>
                  </a:lnTo>
                  <a:lnTo>
                    <a:pt x="427" y="567"/>
                  </a:lnTo>
                  <a:lnTo>
                    <a:pt x="428" y="567"/>
                  </a:lnTo>
                  <a:lnTo>
                    <a:pt x="429" y="567"/>
                  </a:lnTo>
                  <a:lnTo>
                    <a:pt x="430" y="568"/>
                  </a:lnTo>
                  <a:lnTo>
                    <a:pt x="431" y="568"/>
                  </a:lnTo>
                  <a:lnTo>
                    <a:pt x="432" y="568"/>
                  </a:lnTo>
                  <a:lnTo>
                    <a:pt x="433" y="568"/>
                  </a:lnTo>
                  <a:lnTo>
                    <a:pt x="434" y="568"/>
                  </a:lnTo>
                  <a:lnTo>
                    <a:pt x="434" y="568"/>
                  </a:lnTo>
                  <a:lnTo>
                    <a:pt x="437" y="551"/>
                  </a:lnTo>
                  <a:lnTo>
                    <a:pt x="437" y="551"/>
                  </a:lnTo>
                  <a:lnTo>
                    <a:pt x="436" y="551"/>
                  </a:lnTo>
                  <a:lnTo>
                    <a:pt x="435" y="551"/>
                  </a:lnTo>
                  <a:lnTo>
                    <a:pt x="434" y="550"/>
                  </a:lnTo>
                  <a:lnTo>
                    <a:pt x="433" y="550"/>
                  </a:lnTo>
                  <a:lnTo>
                    <a:pt x="432" y="550"/>
                  </a:lnTo>
                  <a:lnTo>
                    <a:pt x="431" y="550"/>
                  </a:lnTo>
                  <a:lnTo>
                    <a:pt x="431" y="550"/>
                  </a:lnTo>
                  <a:lnTo>
                    <a:pt x="430" y="550"/>
                  </a:lnTo>
                  <a:lnTo>
                    <a:pt x="429" y="549"/>
                  </a:lnTo>
                  <a:lnTo>
                    <a:pt x="428" y="549"/>
                  </a:lnTo>
                  <a:lnTo>
                    <a:pt x="427" y="549"/>
                  </a:lnTo>
                  <a:lnTo>
                    <a:pt x="427" y="549"/>
                  </a:lnTo>
                  <a:lnTo>
                    <a:pt x="426" y="549"/>
                  </a:lnTo>
                  <a:lnTo>
                    <a:pt x="425" y="548"/>
                  </a:lnTo>
                  <a:lnTo>
                    <a:pt x="424" y="548"/>
                  </a:lnTo>
                  <a:lnTo>
                    <a:pt x="423" y="548"/>
                  </a:lnTo>
                  <a:lnTo>
                    <a:pt x="422" y="548"/>
                  </a:lnTo>
                  <a:lnTo>
                    <a:pt x="422" y="548"/>
                  </a:lnTo>
                  <a:lnTo>
                    <a:pt x="421" y="547"/>
                  </a:lnTo>
                  <a:lnTo>
                    <a:pt x="421" y="547"/>
                  </a:lnTo>
                  <a:lnTo>
                    <a:pt x="416" y="564"/>
                  </a:lnTo>
                  <a:close/>
                  <a:moveTo>
                    <a:pt x="471" y="569"/>
                  </a:moveTo>
                  <a:lnTo>
                    <a:pt x="471" y="569"/>
                  </a:lnTo>
                  <a:lnTo>
                    <a:pt x="472" y="569"/>
                  </a:lnTo>
                  <a:lnTo>
                    <a:pt x="473" y="569"/>
                  </a:lnTo>
                  <a:lnTo>
                    <a:pt x="474" y="569"/>
                  </a:lnTo>
                  <a:lnTo>
                    <a:pt x="475" y="569"/>
                  </a:lnTo>
                  <a:lnTo>
                    <a:pt x="476" y="569"/>
                  </a:lnTo>
                  <a:lnTo>
                    <a:pt x="477" y="569"/>
                  </a:lnTo>
                  <a:lnTo>
                    <a:pt x="478" y="569"/>
                  </a:lnTo>
                  <a:lnTo>
                    <a:pt x="479" y="568"/>
                  </a:lnTo>
                  <a:lnTo>
                    <a:pt x="480" y="568"/>
                  </a:lnTo>
                  <a:lnTo>
                    <a:pt x="480" y="568"/>
                  </a:lnTo>
                  <a:lnTo>
                    <a:pt x="481" y="568"/>
                  </a:lnTo>
                  <a:lnTo>
                    <a:pt x="482" y="568"/>
                  </a:lnTo>
                  <a:lnTo>
                    <a:pt x="483" y="568"/>
                  </a:lnTo>
                  <a:lnTo>
                    <a:pt x="484" y="568"/>
                  </a:lnTo>
                  <a:lnTo>
                    <a:pt x="485" y="567"/>
                  </a:lnTo>
                  <a:lnTo>
                    <a:pt x="486" y="567"/>
                  </a:lnTo>
                  <a:lnTo>
                    <a:pt x="487" y="567"/>
                  </a:lnTo>
                  <a:lnTo>
                    <a:pt x="488" y="567"/>
                  </a:lnTo>
                  <a:lnTo>
                    <a:pt x="489" y="567"/>
                  </a:lnTo>
                  <a:lnTo>
                    <a:pt x="490" y="566"/>
                  </a:lnTo>
                  <a:lnTo>
                    <a:pt x="490" y="566"/>
                  </a:lnTo>
                  <a:lnTo>
                    <a:pt x="486" y="549"/>
                  </a:lnTo>
                  <a:lnTo>
                    <a:pt x="486" y="549"/>
                  </a:lnTo>
                  <a:lnTo>
                    <a:pt x="485" y="549"/>
                  </a:lnTo>
                  <a:lnTo>
                    <a:pt x="485" y="550"/>
                  </a:lnTo>
                  <a:lnTo>
                    <a:pt x="484" y="550"/>
                  </a:lnTo>
                  <a:lnTo>
                    <a:pt x="483" y="550"/>
                  </a:lnTo>
                  <a:lnTo>
                    <a:pt x="482" y="550"/>
                  </a:lnTo>
                  <a:lnTo>
                    <a:pt x="481" y="550"/>
                  </a:lnTo>
                  <a:lnTo>
                    <a:pt x="480" y="550"/>
                  </a:lnTo>
                  <a:lnTo>
                    <a:pt x="479" y="551"/>
                  </a:lnTo>
                  <a:lnTo>
                    <a:pt x="479" y="551"/>
                  </a:lnTo>
                  <a:lnTo>
                    <a:pt x="478" y="551"/>
                  </a:lnTo>
                  <a:lnTo>
                    <a:pt x="477" y="551"/>
                  </a:lnTo>
                  <a:lnTo>
                    <a:pt x="476" y="551"/>
                  </a:lnTo>
                  <a:lnTo>
                    <a:pt x="475" y="551"/>
                  </a:lnTo>
                  <a:lnTo>
                    <a:pt x="474" y="551"/>
                  </a:lnTo>
                  <a:lnTo>
                    <a:pt x="474" y="551"/>
                  </a:lnTo>
                  <a:lnTo>
                    <a:pt x="473" y="551"/>
                  </a:lnTo>
                  <a:lnTo>
                    <a:pt x="472" y="552"/>
                  </a:lnTo>
                  <a:lnTo>
                    <a:pt x="471" y="552"/>
                  </a:lnTo>
                  <a:lnTo>
                    <a:pt x="470" y="552"/>
                  </a:lnTo>
                  <a:lnTo>
                    <a:pt x="470" y="552"/>
                  </a:lnTo>
                  <a:lnTo>
                    <a:pt x="471" y="569"/>
                  </a:lnTo>
                  <a:close/>
                  <a:moveTo>
                    <a:pt x="525" y="554"/>
                  </a:moveTo>
                  <a:lnTo>
                    <a:pt x="525" y="554"/>
                  </a:lnTo>
                  <a:lnTo>
                    <a:pt x="525" y="554"/>
                  </a:lnTo>
                  <a:lnTo>
                    <a:pt x="526" y="554"/>
                  </a:lnTo>
                  <a:lnTo>
                    <a:pt x="527" y="553"/>
                  </a:lnTo>
                  <a:lnTo>
                    <a:pt x="528" y="553"/>
                  </a:lnTo>
                  <a:lnTo>
                    <a:pt x="529" y="552"/>
                  </a:lnTo>
                  <a:lnTo>
                    <a:pt x="529" y="552"/>
                  </a:lnTo>
                  <a:lnTo>
                    <a:pt x="530" y="551"/>
                  </a:lnTo>
                  <a:lnTo>
                    <a:pt x="531" y="551"/>
                  </a:lnTo>
                  <a:lnTo>
                    <a:pt x="532" y="551"/>
                  </a:lnTo>
                  <a:lnTo>
                    <a:pt x="533" y="550"/>
                  </a:lnTo>
                  <a:lnTo>
                    <a:pt x="533" y="550"/>
                  </a:lnTo>
                  <a:lnTo>
                    <a:pt x="534" y="549"/>
                  </a:lnTo>
                  <a:lnTo>
                    <a:pt x="535" y="549"/>
                  </a:lnTo>
                  <a:lnTo>
                    <a:pt x="536" y="548"/>
                  </a:lnTo>
                  <a:lnTo>
                    <a:pt x="537" y="548"/>
                  </a:lnTo>
                  <a:lnTo>
                    <a:pt x="537" y="547"/>
                  </a:lnTo>
                  <a:lnTo>
                    <a:pt x="538" y="547"/>
                  </a:lnTo>
                  <a:lnTo>
                    <a:pt x="539" y="546"/>
                  </a:lnTo>
                  <a:lnTo>
                    <a:pt x="540" y="546"/>
                  </a:lnTo>
                  <a:lnTo>
                    <a:pt x="540" y="545"/>
                  </a:lnTo>
                  <a:lnTo>
                    <a:pt x="541" y="545"/>
                  </a:lnTo>
                  <a:lnTo>
                    <a:pt x="532" y="530"/>
                  </a:lnTo>
                  <a:lnTo>
                    <a:pt x="531" y="531"/>
                  </a:lnTo>
                  <a:lnTo>
                    <a:pt x="530" y="531"/>
                  </a:lnTo>
                  <a:lnTo>
                    <a:pt x="530" y="531"/>
                  </a:lnTo>
                  <a:lnTo>
                    <a:pt x="529" y="532"/>
                  </a:lnTo>
                  <a:lnTo>
                    <a:pt x="528" y="532"/>
                  </a:lnTo>
                  <a:lnTo>
                    <a:pt x="527" y="533"/>
                  </a:lnTo>
                  <a:lnTo>
                    <a:pt x="527" y="533"/>
                  </a:lnTo>
                  <a:lnTo>
                    <a:pt x="526" y="534"/>
                  </a:lnTo>
                  <a:lnTo>
                    <a:pt x="525" y="534"/>
                  </a:lnTo>
                  <a:lnTo>
                    <a:pt x="525" y="534"/>
                  </a:lnTo>
                  <a:lnTo>
                    <a:pt x="524" y="535"/>
                  </a:lnTo>
                  <a:lnTo>
                    <a:pt x="523" y="535"/>
                  </a:lnTo>
                  <a:lnTo>
                    <a:pt x="522" y="536"/>
                  </a:lnTo>
                  <a:lnTo>
                    <a:pt x="522" y="536"/>
                  </a:lnTo>
                  <a:lnTo>
                    <a:pt x="521" y="536"/>
                  </a:lnTo>
                  <a:lnTo>
                    <a:pt x="520" y="537"/>
                  </a:lnTo>
                  <a:lnTo>
                    <a:pt x="520" y="537"/>
                  </a:lnTo>
                  <a:lnTo>
                    <a:pt x="519" y="538"/>
                  </a:lnTo>
                  <a:lnTo>
                    <a:pt x="518" y="538"/>
                  </a:lnTo>
                  <a:lnTo>
                    <a:pt x="517" y="538"/>
                  </a:lnTo>
                  <a:lnTo>
                    <a:pt x="517" y="538"/>
                  </a:lnTo>
                  <a:lnTo>
                    <a:pt x="525" y="554"/>
                  </a:lnTo>
                  <a:close/>
                  <a:moveTo>
                    <a:pt x="570" y="521"/>
                  </a:moveTo>
                  <a:lnTo>
                    <a:pt x="570" y="521"/>
                  </a:lnTo>
                  <a:lnTo>
                    <a:pt x="570" y="520"/>
                  </a:lnTo>
                  <a:lnTo>
                    <a:pt x="570" y="520"/>
                  </a:lnTo>
                  <a:lnTo>
                    <a:pt x="571" y="519"/>
                  </a:lnTo>
                  <a:lnTo>
                    <a:pt x="572" y="518"/>
                  </a:lnTo>
                  <a:lnTo>
                    <a:pt x="572" y="518"/>
                  </a:lnTo>
                  <a:lnTo>
                    <a:pt x="573" y="517"/>
                  </a:lnTo>
                  <a:lnTo>
                    <a:pt x="574" y="516"/>
                  </a:lnTo>
                  <a:lnTo>
                    <a:pt x="574" y="516"/>
                  </a:lnTo>
                  <a:lnTo>
                    <a:pt x="575" y="515"/>
                  </a:lnTo>
                  <a:lnTo>
                    <a:pt x="575" y="514"/>
                  </a:lnTo>
                  <a:lnTo>
                    <a:pt x="576" y="514"/>
                  </a:lnTo>
                  <a:lnTo>
                    <a:pt x="576" y="513"/>
                  </a:lnTo>
                  <a:lnTo>
                    <a:pt x="577" y="512"/>
                  </a:lnTo>
                  <a:lnTo>
                    <a:pt x="578" y="511"/>
                  </a:lnTo>
                  <a:lnTo>
                    <a:pt x="578" y="511"/>
                  </a:lnTo>
                  <a:lnTo>
                    <a:pt x="579" y="510"/>
                  </a:lnTo>
                  <a:lnTo>
                    <a:pt x="579" y="509"/>
                  </a:lnTo>
                  <a:lnTo>
                    <a:pt x="580" y="508"/>
                  </a:lnTo>
                  <a:lnTo>
                    <a:pt x="580" y="508"/>
                  </a:lnTo>
                  <a:lnTo>
                    <a:pt x="581" y="507"/>
                  </a:lnTo>
                  <a:lnTo>
                    <a:pt x="581" y="506"/>
                  </a:lnTo>
                  <a:lnTo>
                    <a:pt x="567" y="496"/>
                  </a:lnTo>
                  <a:lnTo>
                    <a:pt x="567" y="497"/>
                  </a:lnTo>
                  <a:lnTo>
                    <a:pt x="566" y="497"/>
                  </a:lnTo>
                  <a:lnTo>
                    <a:pt x="566" y="498"/>
                  </a:lnTo>
                  <a:lnTo>
                    <a:pt x="565" y="499"/>
                  </a:lnTo>
                  <a:lnTo>
                    <a:pt x="565" y="499"/>
                  </a:lnTo>
                  <a:lnTo>
                    <a:pt x="564" y="500"/>
                  </a:lnTo>
                  <a:lnTo>
                    <a:pt x="564" y="500"/>
                  </a:lnTo>
                  <a:lnTo>
                    <a:pt x="563" y="501"/>
                  </a:lnTo>
                  <a:lnTo>
                    <a:pt x="563" y="502"/>
                  </a:lnTo>
                  <a:lnTo>
                    <a:pt x="562" y="502"/>
                  </a:lnTo>
                  <a:lnTo>
                    <a:pt x="562" y="503"/>
                  </a:lnTo>
                  <a:lnTo>
                    <a:pt x="561" y="504"/>
                  </a:lnTo>
                  <a:lnTo>
                    <a:pt x="561" y="504"/>
                  </a:lnTo>
                  <a:lnTo>
                    <a:pt x="560" y="505"/>
                  </a:lnTo>
                  <a:lnTo>
                    <a:pt x="560" y="505"/>
                  </a:lnTo>
                  <a:lnTo>
                    <a:pt x="559" y="506"/>
                  </a:lnTo>
                  <a:lnTo>
                    <a:pt x="559" y="507"/>
                  </a:lnTo>
                  <a:lnTo>
                    <a:pt x="558" y="507"/>
                  </a:lnTo>
                  <a:lnTo>
                    <a:pt x="557" y="508"/>
                  </a:lnTo>
                  <a:lnTo>
                    <a:pt x="557" y="509"/>
                  </a:lnTo>
                  <a:lnTo>
                    <a:pt x="557" y="509"/>
                  </a:lnTo>
                  <a:lnTo>
                    <a:pt x="570" y="521"/>
                  </a:lnTo>
                  <a:close/>
                  <a:moveTo>
                    <a:pt x="599" y="474"/>
                  </a:moveTo>
                  <a:lnTo>
                    <a:pt x="599" y="474"/>
                  </a:lnTo>
                  <a:lnTo>
                    <a:pt x="600" y="473"/>
                  </a:lnTo>
                  <a:lnTo>
                    <a:pt x="600" y="472"/>
                  </a:lnTo>
                  <a:lnTo>
                    <a:pt x="600" y="471"/>
                  </a:lnTo>
                  <a:lnTo>
                    <a:pt x="601" y="470"/>
                  </a:lnTo>
                  <a:lnTo>
                    <a:pt x="601" y="469"/>
                  </a:lnTo>
                  <a:lnTo>
                    <a:pt x="601" y="469"/>
                  </a:lnTo>
                  <a:lnTo>
                    <a:pt x="602" y="468"/>
                  </a:lnTo>
                  <a:lnTo>
                    <a:pt x="602" y="467"/>
                  </a:lnTo>
                  <a:lnTo>
                    <a:pt x="602" y="466"/>
                  </a:lnTo>
                  <a:lnTo>
                    <a:pt x="603" y="465"/>
                  </a:lnTo>
                  <a:lnTo>
                    <a:pt x="603" y="464"/>
                  </a:lnTo>
                  <a:lnTo>
                    <a:pt x="603" y="463"/>
                  </a:lnTo>
                  <a:lnTo>
                    <a:pt x="603" y="462"/>
                  </a:lnTo>
                  <a:lnTo>
                    <a:pt x="604" y="461"/>
                  </a:lnTo>
                  <a:lnTo>
                    <a:pt x="604" y="461"/>
                  </a:lnTo>
                  <a:lnTo>
                    <a:pt x="604" y="460"/>
                  </a:lnTo>
                  <a:lnTo>
                    <a:pt x="604" y="459"/>
                  </a:lnTo>
                  <a:lnTo>
                    <a:pt x="605" y="458"/>
                  </a:lnTo>
                  <a:lnTo>
                    <a:pt x="605" y="457"/>
                  </a:lnTo>
                  <a:lnTo>
                    <a:pt x="605" y="456"/>
                  </a:lnTo>
                  <a:lnTo>
                    <a:pt x="605" y="456"/>
                  </a:lnTo>
                  <a:lnTo>
                    <a:pt x="588" y="451"/>
                  </a:lnTo>
                  <a:lnTo>
                    <a:pt x="588" y="452"/>
                  </a:lnTo>
                  <a:lnTo>
                    <a:pt x="588" y="452"/>
                  </a:lnTo>
                  <a:lnTo>
                    <a:pt x="588" y="453"/>
                  </a:lnTo>
                  <a:lnTo>
                    <a:pt x="588" y="454"/>
                  </a:lnTo>
                  <a:lnTo>
                    <a:pt x="587" y="455"/>
                  </a:lnTo>
                  <a:lnTo>
                    <a:pt x="587" y="456"/>
                  </a:lnTo>
                  <a:lnTo>
                    <a:pt x="587" y="456"/>
                  </a:lnTo>
                  <a:lnTo>
                    <a:pt x="587" y="457"/>
                  </a:lnTo>
                  <a:lnTo>
                    <a:pt x="586" y="458"/>
                  </a:lnTo>
                  <a:lnTo>
                    <a:pt x="586" y="459"/>
                  </a:lnTo>
                  <a:lnTo>
                    <a:pt x="586" y="459"/>
                  </a:lnTo>
                  <a:lnTo>
                    <a:pt x="586" y="460"/>
                  </a:lnTo>
                  <a:lnTo>
                    <a:pt x="585" y="461"/>
                  </a:lnTo>
                  <a:lnTo>
                    <a:pt x="585" y="462"/>
                  </a:lnTo>
                  <a:lnTo>
                    <a:pt x="585" y="463"/>
                  </a:lnTo>
                  <a:lnTo>
                    <a:pt x="584" y="463"/>
                  </a:lnTo>
                  <a:lnTo>
                    <a:pt x="584" y="464"/>
                  </a:lnTo>
                  <a:lnTo>
                    <a:pt x="584" y="465"/>
                  </a:lnTo>
                  <a:lnTo>
                    <a:pt x="584" y="466"/>
                  </a:lnTo>
                  <a:lnTo>
                    <a:pt x="583" y="467"/>
                  </a:lnTo>
                  <a:lnTo>
                    <a:pt x="583" y="467"/>
                  </a:lnTo>
                  <a:lnTo>
                    <a:pt x="599" y="474"/>
                  </a:lnTo>
                  <a:close/>
                  <a:moveTo>
                    <a:pt x="610" y="419"/>
                  </a:moveTo>
                  <a:lnTo>
                    <a:pt x="610" y="419"/>
                  </a:lnTo>
                  <a:lnTo>
                    <a:pt x="610" y="419"/>
                  </a:lnTo>
                  <a:lnTo>
                    <a:pt x="610" y="418"/>
                  </a:lnTo>
                  <a:lnTo>
                    <a:pt x="610" y="417"/>
                  </a:lnTo>
                  <a:lnTo>
                    <a:pt x="610" y="416"/>
                  </a:lnTo>
                  <a:lnTo>
                    <a:pt x="610" y="415"/>
                  </a:lnTo>
                  <a:lnTo>
                    <a:pt x="610" y="414"/>
                  </a:lnTo>
                  <a:lnTo>
                    <a:pt x="610" y="413"/>
                  </a:lnTo>
                  <a:lnTo>
                    <a:pt x="610" y="412"/>
                  </a:lnTo>
                  <a:lnTo>
                    <a:pt x="610" y="411"/>
                  </a:lnTo>
                  <a:lnTo>
                    <a:pt x="610" y="410"/>
                  </a:lnTo>
                  <a:lnTo>
                    <a:pt x="610" y="409"/>
                  </a:lnTo>
                  <a:lnTo>
                    <a:pt x="610" y="408"/>
                  </a:lnTo>
                  <a:lnTo>
                    <a:pt x="610" y="407"/>
                  </a:lnTo>
                  <a:lnTo>
                    <a:pt x="610" y="406"/>
                  </a:lnTo>
                  <a:lnTo>
                    <a:pt x="610" y="405"/>
                  </a:lnTo>
                  <a:lnTo>
                    <a:pt x="610" y="404"/>
                  </a:lnTo>
                  <a:lnTo>
                    <a:pt x="610" y="403"/>
                  </a:lnTo>
                  <a:lnTo>
                    <a:pt x="610" y="402"/>
                  </a:lnTo>
                  <a:lnTo>
                    <a:pt x="609" y="401"/>
                  </a:lnTo>
                  <a:lnTo>
                    <a:pt x="609" y="400"/>
                  </a:lnTo>
                  <a:lnTo>
                    <a:pt x="592" y="402"/>
                  </a:lnTo>
                  <a:lnTo>
                    <a:pt x="592" y="403"/>
                  </a:lnTo>
                  <a:lnTo>
                    <a:pt x="592" y="404"/>
                  </a:lnTo>
                  <a:lnTo>
                    <a:pt x="592" y="405"/>
                  </a:lnTo>
                  <a:lnTo>
                    <a:pt x="592" y="406"/>
                  </a:lnTo>
                  <a:lnTo>
                    <a:pt x="592" y="406"/>
                  </a:lnTo>
                  <a:lnTo>
                    <a:pt x="592" y="407"/>
                  </a:lnTo>
                  <a:lnTo>
                    <a:pt x="592" y="408"/>
                  </a:lnTo>
                  <a:lnTo>
                    <a:pt x="592" y="409"/>
                  </a:lnTo>
                  <a:lnTo>
                    <a:pt x="592" y="410"/>
                  </a:lnTo>
                  <a:lnTo>
                    <a:pt x="593" y="411"/>
                  </a:lnTo>
                  <a:lnTo>
                    <a:pt x="593" y="412"/>
                  </a:lnTo>
                  <a:lnTo>
                    <a:pt x="593" y="412"/>
                  </a:lnTo>
                  <a:lnTo>
                    <a:pt x="593" y="413"/>
                  </a:lnTo>
                  <a:lnTo>
                    <a:pt x="593" y="414"/>
                  </a:lnTo>
                  <a:lnTo>
                    <a:pt x="593" y="415"/>
                  </a:lnTo>
                  <a:lnTo>
                    <a:pt x="593" y="416"/>
                  </a:lnTo>
                  <a:lnTo>
                    <a:pt x="593" y="417"/>
                  </a:lnTo>
                  <a:lnTo>
                    <a:pt x="593" y="418"/>
                  </a:lnTo>
                  <a:lnTo>
                    <a:pt x="593" y="419"/>
                  </a:lnTo>
                  <a:lnTo>
                    <a:pt x="593" y="419"/>
                  </a:lnTo>
                  <a:lnTo>
                    <a:pt x="610" y="419"/>
                  </a:lnTo>
                  <a:close/>
                  <a:moveTo>
                    <a:pt x="601" y="364"/>
                  </a:moveTo>
                  <a:lnTo>
                    <a:pt x="601" y="364"/>
                  </a:lnTo>
                  <a:lnTo>
                    <a:pt x="601" y="363"/>
                  </a:lnTo>
                  <a:lnTo>
                    <a:pt x="600" y="362"/>
                  </a:lnTo>
                  <a:lnTo>
                    <a:pt x="600" y="362"/>
                  </a:lnTo>
                  <a:lnTo>
                    <a:pt x="600" y="361"/>
                  </a:lnTo>
                  <a:lnTo>
                    <a:pt x="599" y="360"/>
                  </a:lnTo>
                  <a:lnTo>
                    <a:pt x="599" y="359"/>
                  </a:lnTo>
                  <a:lnTo>
                    <a:pt x="599" y="358"/>
                  </a:lnTo>
                  <a:lnTo>
                    <a:pt x="598" y="357"/>
                  </a:lnTo>
                  <a:lnTo>
                    <a:pt x="598" y="356"/>
                  </a:lnTo>
                  <a:lnTo>
                    <a:pt x="598" y="356"/>
                  </a:lnTo>
                  <a:lnTo>
                    <a:pt x="597" y="355"/>
                  </a:lnTo>
                  <a:lnTo>
                    <a:pt x="597" y="354"/>
                  </a:lnTo>
                  <a:lnTo>
                    <a:pt x="596" y="353"/>
                  </a:lnTo>
                  <a:lnTo>
                    <a:pt x="596" y="352"/>
                  </a:lnTo>
                  <a:lnTo>
                    <a:pt x="596" y="351"/>
                  </a:lnTo>
                  <a:lnTo>
                    <a:pt x="595" y="350"/>
                  </a:lnTo>
                  <a:lnTo>
                    <a:pt x="595" y="350"/>
                  </a:lnTo>
                  <a:lnTo>
                    <a:pt x="594" y="349"/>
                  </a:lnTo>
                  <a:lnTo>
                    <a:pt x="594" y="348"/>
                  </a:lnTo>
                  <a:lnTo>
                    <a:pt x="594" y="347"/>
                  </a:lnTo>
                  <a:lnTo>
                    <a:pt x="593" y="347"/>
                  </a:lnTo>
                  <a:lnTo>
                    <a:pt x="578" y="355"/>
                  </a:lnTo>
                  <a:lnTo>
                    <a:pt x="578" y="355"/>
                  </a:lnTo>
                  <a:lnTo>
                    <a:pt x="578" y="356"/>
                  </a:lnTo>
                  <a:lnTo>
                    <a:pt x="579" y="357"/>
                  </a:lnTo>
                  <a:lnTo>
                    <a:pt x="579" y="357"/>
                  </a:lnTo>
                  <a:lnTo>
                    <a:pt x="579" y="358"/>
                  </a:lnTo>
                  <a:lnTo>
                    <a:pt x="580" y="359"/>
                  </a:lnTo>
                  <a:lnTo>
                    <a:pt x="580" y="360"/>
                  </a:lnTo>
                  <a:lnTo>
                    <a:pt x="580" y="360"/>
                  </a:lnTo>
                  <a:lnTo>
                    <a:pt x="581" y="361"/>
                  </a:lnTo>
                  <a:lnTo>
                    <a:pt x="581" y="362"/>
                  </a:lnTo>
                  <a:lnTo>
                    <a:pt x="581" y="363"/>
                  </a:lnTo>
                  <a:lnTo>
                    <a:pt x="582" y="363"/>
                  </a:lnTo>
                  <a:lnTo>
                    <a:pt x="582" y="364"/>
                  </a:lnTo>
                  <a:lnTo>
                    <a:pt x="582" y="365"/>
                  </a:lnTo>
                  <a:lnTo>
                    <a:pt x="583" y="366"/>
                  </a:lnTo>
                  <a:lnTo>
                    <a:pt x="583" y="366"/>
                  </a:lnTo>
                  <a:lnTo>
                    <a:pt x="583" y="367"/>
                  </a:lnTo>
                  <a:lnTo>
                    <a:pt x="584" y="368"/>
                  </a:lnTo>
                  <a:lnTo>
                    <a:pt x="584" y="369"/>
                  </a:lnTo>
                  <a:lnTo>
                    <a:pt x="584" y="369"/>
                  </a:lnTo>
                  <a:lnTo>
                    <a:pt x="584" y="370"/>
                  </a:lnTo>
                  <a:lnTo>
                    <a:pt x="601" y="364"/>
                  </a:lnTo>
                  <a:close/>
                  <a:moveTo>
                    <a:pt x="573" y="316"/>
                  </a:moveTo>
                  <a:lnTo>
                    <a:pt x="573" y="316"/>
                  </a:lnTo>
                  <a:lnTo>
                    <a:pt x="572" y="316"/>
                  </a:lnTo>
                  <a:lnTo>
                    <a:pt x="572" y="315"/>
                  </a:lnTo>
                  <a:lnTo>
                    <a:pt x="571" y="315"/>
                  </a:lnTo>
                  <a:lnTo>
                    <a:pt x="570" y="314"/>
                  </a:lnTo>
                  <a:lnTo>
                    <a:pt x="570" y="313"/>
                  </a:lnTo>
                  <a:lnTo>
                    <a:pt x="569" y="313"/>
                  </a:lnTo>
                  <a:lnTo>
                    <a:pt x="569" y="312"/>
                  </a:lnTo>
                  <a:lnTo>
                    <a:pt x="568" y="311"/>
                  </a:lnTo>
                  <a:lnTo>
                    <a:pt x="567" y="311"/>
                  </a:lnTo>
                  <a:lnTo>
                    <a:pt x="567" y="310"/>
                  </a:lnTo>
                  <a:lnTo>
                    <a:pt x="566" y="309"/>
                  </a:lnTo>
                  <a:lnTo>
                    <a:pt x="565" y="309"/>
                  </a:lnTo>
                  <a:lnTo>
                    <a:pt x="565" y="308"/>
                  </a:lnTo>
                  <a:lnTo>
                    <a:pt x="564" y="307"/>
                  </a:lnTo>
                  <a:lnTo>
                    <a:pt x="563" y="307"/>
                  </a:lnTo>
                  <a:lnTo>
                    <a:pt x="563" y="306"/>
                  </a:lnTo>
                  <a:lnTo>
                    <a:pt x="562" y="305"/>
                  </a:lnTo>
                  <a:lnTo>
                    <a:pt x="561" y="305"/>
                  </a:lnTo>
                  <a:lnTo>
                    <a:pt x="561" y="304"/>
                  </a:lnTo>
                  <a:lnTo>
                    <a:pt x="560" y="304"/>
                  </a:lnTo>
                  <a:lnTo>
                    <a:pt x="559" y="303"/>
                  </a:lnTo>
                  <a:lnTo>
                    <a:pt x="548" y="316"/>
                  </a:lnTo>
                  <a:lnTo>
                    <a:pt x="548" y="317"/>
                  </a:lnTo>
                  <a:lnTo>
                    <a:pt x="549" y="317"/>
                  </a:lnTo>
                  <a:lnTo>
                    <a:pt x="549" y="318"/>
                  </a:lnTo>
                  <a:lnTo>
                    <a:pt x="550" y="318"/>
                  </a:lnTo>
                  <a:lnTo>
                    <a:pt x="551" y="319"/>
                  </a:lnTo>
                  <a:lnTo>
                    <a:pt x="551" y="319"/>
                  </a:lnTo>
                  <a:lnTo>
                    <a:pt x="552" y="320"/>
                  </a:lnTo>
                  <a:lnTo>
                    <a:pt x="552" y="320"/>
                  </a:lnTo>
                  <a:lnTo>
                    <a:pt x="553" y="321"/>
                  </a:lnTo>
                  <a:lnTo>
                    <a:pt x="554" y="322"/>
                  </a:lnTo>
                  <a:lnTo>
                    <a:pt x="554" y="322"/>
                  </a:lnTo>
                  <a:lnTo>
                    <a:pt x="555" y="323"/>
                  </a:lnTo>
                  <a:lnTo>
                    <a:pt x="555" y="323"/>
                  </a:lnTo>
                  <a:lnTo>
                    <a:pt x="556" y="324"/>
                  </a:lnTo>
                  <a:lnTo>
                    <a:pt x="556" y="325"/>
                  </a:lnTo>
                  <a:lnTo>
                    <a:pt x="557" y="325"/>
                  </a:lnTo>
                  <a:lnTo>
                    <a:pt x="557" y="326"/>
                  </a:lnTo>
                  <a:lnTo>
                    <a:pt x="558" y="326"/>
                  </a:lnTo>
                  <a:lnTo>
                    <a:pt x="559" y="327"/>
                  </a:lnTo>
                  <a:lnTo>
                    <a:pt x="559" y="328"/>
                  </a:lnTo>
                  <a:lnTo>
                    <a:pt x="559" y="328"/>
                  </a:lnTo>
                  <a:lnTo>
                    <a:pt x="573" y="316"/>
                  </a:lnTo>
                  <a:close/>
                  <a:moveTo>
                    <a:pt x="529" y="282"/>
                  </a:moveTo>
                  <a:lnTo>
                    <a:pt x="529" y="282"/>
                  </a:lnTo>
                  <a:lnTo>
                    <a:pt x="529" y="281"/>
                  </a:lnTo>
                  <a:lnTo>
                    <a:pt x="528" y="281"/>
                  </a:lnTo>
                  <a:lnTo>
                    <a:pt x="527" y="280"/>
                  </a:lnTo>
                  <a:lnTo>
                    <a:pt x="526" y="280"/>
                  </a:lnTo>
                  <a:lnTo>
                    <a:pt x="525" y="280"/>
                  </a:lnTo>
                  <a:lnTo>
                    <a:pt x="524" y="279"/>
                  </a:lnTo>
                  <a:lnTo>
                    <a:pt x="524" y="279"/>
                  </a:lnTo>
                  <a:lnTo>
                    <a:pt x="523" y="278"/>
                  </a:lnTo>
                  <a:lnTo>
                    <a:pt x="522" y="278"/>
                  </a:lnTo>
                  <a:lnTo>
                    <a:pt x="521" y="278"/>
                  </a:lnTo>
                  <a:lnTo>
                    <a:pt x="520" y="277"/>
                  </a:lnTo>
                  <a:lnTo>
                    <a:pt x="519" y="277"/>
                  </a:lnTo>
                  <a:lnTo>
                    <a:pt x="518" y="277"/>
                  </a:lnTo>
                  <a:lnTo>
                    <a:pt x="518" y="276"/>
                  </a:lnTo>
                  <a:lnTo>
                    <a:pt x="517" y="276"/>
                  </a:lnTo>
                  <a:lnTo>
                    <a:pt x="516" y="275"/>
                  </a:lnTo>
                  <a:lnTo>
                    <a:pt x="515" y="275"/>
                  </a:lnTo>
                  <a:lnTo>
                    <a:pt x="514" y="275"/>
                  </a:lnTo>
                  <a:lnTo>
                    <a:pt x="513" y="274"/>
                  </a:lnTo>
                  <a:lnTo>
                    <a:pt x="512" y="274"/>
                  </a:lnTo>
                  <a:lnTo>
                    <a:pt x="512" y="274"/>
                  </a:lnTo>
                  <a:lnTo>
                    <a:pt x="506" y="290"/>
                  </a:lnTo>
                  <a:lnTo>
                    <a:pt x="506" y="290"/>
                  </a:lnTo>
                  <a:lnTo>
                    <a:pt x="507" y="291"/>
                  </a:lnTo>
                  <a:lnTo>
                    <a:pt x="508" y="291"/>
                  </a:lnTo>
                  <a:lnTo>
                    <a:pt x="508" y="291"/>
                  </a:lnTo>
                  <a:lnTo>
                    <a:pt x="509" y="292"/>
                  </a:lnTo>
                  <a:lnTo>
                    <a:pt x="510" y="292"/>
                  </a:lnTo>
                  <a:lnTo>
                    <a:pt x="511" y="292"/>
                  </a:lnTo>
                  <a:lnTo>
                    <a:pt x="511" y="293"/>
                  </a:lnTo>
                  <a:lnTo>
                    <a:pt x="512" y="293"/>
                  </a:lnTo>
                  <a:lnTo>
                    <a:pt x="513" y="293"/>
                  </a:lnTo>
                  <a:lnTo>
                    <a:pt x="514" y="294"/>
                  </a:lnTo>
                  <a:lnTo>
                    <a:pt x="514" y="294"/>
                  </a:lnTo>
                  <a:lnTo>
                    <a:pt x="515" y="294"/>
                  </a:lnTo>
                  <a:lnTo>
                    <a:pt x="516" y="295"/>
                  </a:lnTo>
                  <a:lnTo>
                    <a:pt x="517" y="295"/>
                  </a:lnTo>
                  <a:lnTo>
                    <a:pt x="517" y="295"/>
                  </a:lnTo>
                  <a:lnTo>
                    <a:pt x="518" y="296"/>
                  </a:lnTo>
                  <a:lnTo>
                    <a:pt x="519" y="296"/>
                  </a:lnTo>
                  <a:lnTo>
                    <a:pt x="520" y="297"/>
                  </a:lnTo>
                  <a:lnTo>
                    <a:pt x="520" y="297"/>
                  </a:lnTo>
                  <a:lnTo>
                    <a:pt x="521" y="297"/>
                  </a:lnTo>
                  <a:lnTo>
                    <a:pt x="529" y="282"/>
                  </a:lnTo>
                  <a:close/>
                  <a:moveTo>
                    <a:pt x="457" y="231"/>
                  </a:moveTo>
                  <a:lnTo>
                    <a:pt x="457" y="231"/>
                  </a:lnTo>
                  <a:cubicBezTo>
                    <a:pt x="354" y="231"/>
                    <a:pt x="271" y="314"/>
                    <a:pt x="271" y="417"/>
                  </a:cubicBezTo>
                  <a:cubicBezTo>
                    <a:pt x="271" y="520"/>
                    <a:pt x="354" y="603"/>
                    <a:pt x="457" y="603"/>
                  </a:cubicBezTo>
                  <a:cubicBezTo>
                    <a:pt x="560" y="603"/>
                    <a:pt x="643" y="520"/>
                    <a:pt x="643" y="417"/>
                  </a:cubicBezTo>
                  <a:cubicBezTo>
                    <a:pt x="643" y="314"/>
                    <a:pt x="560" y="231"/>
                    <a:pt x="457" y="231"/>
                  </a:cubicBezTo>
                  <a:close/>
                  <a:moveTo>
                    <a:pt x="30" y="153"/>
                  </a:moveTo>
                  <a:lnTo>
                    <a:pt x="30" y="153"/>
                  </a:lnTo>
                  <a:cubicBezTo>
                    <a:pt x="66" y="150"/>
                    <a:pt x="102" y="148"/>
                    <a:pt x="138" y="147"/>
                  </a:cubicBezTo>
                  <a:cubicBezTo>
                    <a:pt x="114" y="146"/>
                    <a:pt x="89" y="144"/>
                    <a:pt x="65" y="141"/>
                  </a:cubicBezTo>
                  <a:cubicBezTo>
                    <a:pt x="49" y="139"/>
                    <a:pt x="35" y="128"/>
                    <a:pt x="35" y="111"/>
                  </a:cubicBezTo>
                  <a:cubicBezTo>
                    <a:pt x="35" y="87"/>
                    <a:pt x="35" y="63"/>
                    <a:pt x="35" y="39"/>
                  </a:cubicBezTo>
                  <a:cubicBezTo>
                    <a:pt x="35" y="23"/>
                    <a:pt x="49" y="11"/>
                    <a:pt x="65" y="9"/>
                  </a:cubicBezTo>
                  <a:cubicBezTo>
                    <a:pt x="163" y="0"/>
                    <a:pt x="260" y="0"/>
                    <a:pt x="358" y="9"/>
                  </a:cubicBezTo>
                  <a:cubicBezTo>
                    <a:pt x="374" y="11"/>
                    <a:pt x="388" y="23"/>
                    <a:pt x="388" y="39"/>
                  </a:cubicBezTo>
                  <a:cubicBezTo>
                    <a:pt x="388" y="63"/>
                    <a:pt x="388" y="87"/>
                    <a:pt x="388" y="111"/>
                  </a:cubicBezTo>
                  <a:cubicBezTo>
                    <a:pt x="388" y="128"/>
                    <a:pt x="374" y="139"/>
                    <a:pt x="358" y="141"/>
                  </a:cubicBezTo>
                  <a:cubicBezTo>
                    <a:pt x="323" y="145"/>
                    <a:pt x="287" y="147"/>
                    <a:pt x="252" y="148"/>
                  </a:cubicBezTo>
                  <a:cubicBezTo>
                    <a:pt x="276" y="150"/>
                    <a:pt x="299" y="151"/>
                    <a:pt x="323" y="153"/>
                  </a:cubicBezTo>
                  <a:cubicBezTo>
                    <a:pt x="339" y="155"/>
                    <a:pt x="353" y="167"/>
                    <a:pt x="353" y="183"/>
                  </a:cubicBezTo>
                  <a:lnTo>
                    <a:pt x="353" y="218"/>
                  </a:lnTo>
                  <a:cubicBezTo>
                    <a:pt x="333" y="229"/>
                    <a:pt x="314" y="242"/>
                    <a:pt x="299" y="258"/>
                  </a:cubicBezTo>
                  <a:cubicBezTo>
                    <a:pt x="289" y="268"/>
                    <a:pt x="280" y="278"/>
                    <a:pt x="272" y="290"/>
                  </a:cubicBezTo>
                  <a:cubicBezTo>
                    <a:pt x="191" y="296"/>
                    <a:pt x="111" y="294"/>
                    <a:pt x="30" y="285"/>
                  </a:cubicBezTo>
                  <a:cubicBezTo>
                    <a:pt x="13" y="283"/>
                    <a:pt x="0" y="272"/>
                    <a:pt x="0" y="255"/>
                  </a:cubicBezTo>
                  <a:cubicBezTo>
                    <a:pt x="0" y="231"/>
                    <a:pt x="0" y="207"/>
                    <a:pt x="0" y="183"/>
                  </a:cubicBezTo>
                  <a:cubicBezTo>
                    <a:pt x="0" y="167"/>
                    <a:pt x="13" y="155"/>
                    <a:pt x="30" y="153"/>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611" name="Google Shape;611;p31"/>
          <p:cNvGrpSpPr/>
          <p:nvPr/>
        </p:nvGrpSpPr>
        <p:grpSpPr>
          <a:xfrm>
            <a:off x="8026694" y="3661648"/>
            <a:ext cx="2526931" cy="2239599"/>
            <a:chOff x="8026694" y="3661648"/>
            <a:chExt cx="2526931" cy="2239599"/>
          </a:xfrm>
        </p:grpSpPr>
        <p:sp>
          <p:nvSpPr>
            <p:cNvPr id="612" name="Google Shape;612;p31"/>
            <p:cNvSpPr/>
            <p:nvPr/>
          </p:nvSpPr>
          <p:spPr>
            <a:xfrm>
              <a:off x="8026694" y="3661648"/>
              <a:ext cx="2526931" cy="2239599"/>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31"/>
            <p:cNvSpPr/>
            <p:nvPr/>
          </p:nvSpPr>
          <p:spPr>
            <a:xfrm>
              <a:off x="8190329" y="3803456"/>
              <a:ext cx="2194901" cy="1945324"/>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id="614" name="Google Shape;614;p31"/>
            <p:cNvPicPr preferRelativeResize="0"/>
            <p:nvPr/>
          </p:nvPicPr>
          <p:blipFill rotWithShape="1">
            <a:blip r:embed="rId3">
              <a:alphaModFix/>
            </a:blip>
            <a:srcRect b="0" l="0" r="0" t="0"/>
            <a:stretch/>
          </p:blipFill>
          <p:spPr>
            <a:xfrm flipH="1">
              <a:off x="8651145" y="4498982"/>
              <a:ext cx="1142138" cy="45719"/>
            </a:xfrm>
            <a:prstGeom prst="rect">
              <a:avLst/>
            </a:prstGeom>
            <a:noFill/>
            <a:ln>
              <a:noFill/>
            </a:ln>
          </p:spPr>
        </p:pic>
        <p:sp>
          <p:nvSpPr>
            <p:cNvPr id="615" name="Google Shape;615;p31"/>
            <p:cNvSpPr txBox="1"/>
            <p:nvPr/>
          </p:nvSpPr>
          <p:spPr>
            <a:xfrm>
              <a:off x="8707843" y="4675645"/>
              <a:ext cx="950197"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FFFFFF"/>
                  </a:solidFill>
                  <a:latin typeface="Calibri"/>
                  <a:ea typeface="Calibri"/>
                  <a:cs typeface="Calibri"/>
                  <a:sym typeface="Calibri"/>
                </a:rPr>
                <a:t>Grow</a:t>
              </a:r>
              <a:endParaRPr b="1" sz="2800">
                <a:solidFill>
                  <a:srgbClr val="FFFFFF"/>
                </a:solidFill>
                <a:latin typeface="Calibri"/>
                <a:ea typeface="Calibri"/>
                <a:cs typeface="Calibri"/>
                <a:sym typeface="Calibri"/>
              </a:endParaRPr>
            </a:p>
          </p:txBody>
        </p:sp>
        <p:sp>
          <p:nvSpPr>
            <p:cNvPr id="616" name="Google Shape;616;p31"/>
            <p:cNvSpPr/>
            <p:nvPr/>
          </p:nvSpPr>
          <p:spPr>
            <a:xfrm>
              <a:off x="9109317" y="3975925"/>
              <a:ext cx="356922" cy="419150"/>
            </a:xfrm>
            <a:custGeom>
              <a:rect b="b" l="l" r="r" t="t"/>
              <a:pathLst>
                <a:path extrusionOk="0" h="748" w="641">
                  <a:moveTo>
                    <a:pt x="90" y="424"/>
                  </a:moveTo>
                  <a:cubicBezTo>
                    <a:pt x="114" y="424"/>
                    <a:pt x="137" y="424"/>
                    <a:pt x="158" y="424"/>
                  </a:cubicBezTo>
                  <a:cubicBezTo>
                    <a:pt x="178" y="425"/>
                    <a:pt x="194" y="421"/>
                    <a:pt x="205" y="408"/>
                  </a:cubicBezTo>
                  <a:lnTo>
                    <a:pt x="291" y="588"/>
                  </a:lnTo>
                  <a:lnTo>
                    <a:pt x="312" y="475"/>
                  </a:lnTo>
                  <a:lnTo>
                    <a:pt x="297" y="468"/>
                  </a:lnTo>
                  <a:lnTo>
                    <a:pt x="298" y="452"/>
                  </a:lnTo>
                  <a:lnTo>
                    <a:pt x="360" y="452"/>
                  </a:lnTo>
                  <a:lnTo>
                    <a:pt x="360" y="468"/>
                  </a:lnTo>
                  <a:lnTo>
                    <a:pt x="346" y="475"/>
                  </a:lnTo>
                  <a:lnTo>
                    <a:pt x="365" y="583"/>
                  </a:lnTo>
                  <a:lnTo>
                    <a:pt x="439" y="415"/>
                  </a:lnTo>
                  <a:cubicBezTo>
                    <a:pt x="450" y="420"/>
                    <a:pt x="464" y="422"/>
                    <a:pt x="482" y="420"/>
                  </a:cubicBezTo>
                  <a:cubicBezTo>
                    <a:pt x="502" y="420"/>
                    <a:pt x="523" y="420"/>
                    <a:pt x="545" y="420"/>
                  </a:cubicBezTo>
                  <a:cubicBezTo>
                    <a:pt x="604" y="475"/>
                    <a:pt x="641" y="606"/>
                    <a:pt x="632" y="691"/>
                  </a:cubicBezTo>
                  <a:cubicBezTo>
                    <a:pt x="614" y="704"/>
                    <a:pt x="583" y="714"/>
                    <a:pt x="544" y="722"/>
                  </a:cubicBezTo>
                  <a:lnTo>
                    <a:pt x="532" y="681"/>
                  </a:lnTo>
                  <a:lnTo>
                    <a:pt x="504" y="729"/>
                  </a:lnTo>
                  <a:cubicBezTo>
                    <a:pt x="390" y="746"/>
                    <a:pt x="233" y="748"/>
                    <a:pt x="123" y="731"/>
                  </a:cubicBezTo>
                  <a:lnTo>
                    <a:pt x="94" y="681"/>
                  </a:lnTo>
                  <a:lnTo>
                    <a:pt x="81" y="724"/>
                  </a:lnTo>
                  <a:cubicBezTo>
                    <a:pt x="43" y="716"/>
                    <a:pt x="14" y="705"/>
                    <a:pt x="0" y="691"/>
                  </a:cubicBezTo>
                  <a:cubicBezTo>
                    <a:pt x="1" y="616"/>
                    <a:pt x="15" y="489"/>
                    <a:pt x="90" y="424"/>
                  </a:cubicBezTo>
                  <a:close/>
                  <a:moveTo>
                    <a:pt x="185" y="289"/>
                  </a:moveTo>
                  <a:lnTo>
                    <a:pt x="185" y="289"/>
                  </a:lnTo>
                  <a:cubicBezTo>
                    <a:pt x="175" y="284"/>
                    <a:pt x="168" y="275"/>
                    <a:pt x="163" y="264"/>
                  </a:cubicBezTo>
                  <a:cubicBezTo>
                    <a:pt x="157" y="251"/>
                    <a:pt x="155" y="234"/>
                    <a:pt x="155" y="214"/>
                  </a:cubicBezTo>
                  <a:lnTo>
                    <a:pt x="155" y="207"/>
                  </a:lnTo>
                  <a:lnTo>
                    <a:pt x="160" y="204"/>
                  </a:lnTo>
                  <a:cubicBezTo>
                    <a:pt x="162" y="203"/>
                    <a:pt x="163" y="202"/>
                    <a:pt x="164" y="202"/>
                  </a:cubicBezTo>
                  <a:cubicBezTo>
                    <a:pt x="152" y="117"/>
                    <a:pt x="162" y="78"/>
                    <a:pt x="199" y="47"/>
                  </a:cubicBezTo>
                  <a:cubicBezTo>
                    <a:pt x="256" y="0"/>
                    <a:pt x="365" y="0"/>
                    <a:pt x="423" y="43"/>
                  </a:cubicBezTo>
                  <a:cubicBezTo>
                    <a:pt x="463" y="72"/>
                    <a:pt x="477" y="123"/>
                    <a:pt x="466" y="200"/>
                  </a:cubicBezTo>
                  <a:cubicBezTo>
                    <a:pt x="468" y="201"/>
                    <a:pt x="470" y="202"/>
                    <a:pt x="472" y="204"/>
                  </a:cubicBezTo>
                  <a:lnTo>
                    <a:pt x="478" y="207"/>
                  </a:lnTo>
                  <a:lnTo>
                    <a:pt x="478" y="214"/>
                  </a:lnTo>
                  <a:cubicBezTo>
                    <a:pt x="478" y="233"/>
                    <a:pt x="476" y="250"/>
                    <a:pt x="471" y="263"/>
                  </a:cubicBezTo>
                  <a:cubicBezTo>
                    <a:pt x="466" y="275"/>
                    <a:pt x="459" y="283"/>
                    <a:pt x="449" y="288"/>
                  </a:cubicBezTo>
                  <a:cubicBezTo>
                    <a:pt x="434" y="338"/>
                    <a:pt x="381" y="392"/>
                    <a:pt x="328" y="397"/>
                  </a:cubicBezTo>
                  <a:cubicBezTo>
                    <a:pt x="319" y="398"/>
                    <a:pt x="308" y="398"/>
                    <a:pt x="299" y="395"/>
                  </a:cubicBezTo>
                  <a:cubicBezTo>
                    <a:pt x="241" y="374"/>
                    <a:pt x="203" y="350"/>
                    <a:pt x="185" y="28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17" name="Google Shape;617;p31"/>
          <p:cNvGrpSpPr/>
          <p:nvPr/>
        </p:nvGrpSpPr>
        <p:grpSpPr>
          <a:xfrm>
            <a:off x="1306722" y="3964488"/>
            <a:ext cx="930044" cy="824290"/>
            <a:chOff x="1306722" y="3964488"/>
            <a:chExt cx="930044" cy="824290"/>
          </a:xfrm>
        </p:grpSpPr>
        <p:sp>
          <p:nvSpPr>
            <p:cNvPr id="618" name="Google Shape;618;p31"/>
            <p:cNvSpPr/>
            <p:nvPr/>
          </p:nvSpPr>
          <p:spPr>
            <a:xfrm>
              <a:off x="1306722" y="3964488"/>
              <a:ext cx="930044" cy="824290"/>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9" name="Google Shape;619;p31"/>
            <p:cNvSpPr/>
            <p:nvPr/>
          </p:nvSpPr>
          <p:spPr>
            <a:xfrm>
              <a:off x="1404387" y="4124825"/>
              <a:ext cx="744491"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01</a:t>
              </a:r>
              <a:endParaRPr b="1" sz="2800">
                <a:solidFill>
                  <a:srgbClr val="595959"/>
                </a:solidFill>
                <a:latin typeface="Calibri"/>
                <a:ea typeface="Calibri"/>
                <a:cs typeface="Calibri"/>
                <a:sym typeface="Calibri"/>
              </a:endParaRPr>
            </a:p>
          </p:txBody>
        </p:sp>
      </p:grpSp>
      <p:grpSp>
        <p:nvGrpSpPr>
          <p:cNvPr id="620" name="Google Shape;620;p31"/>
          <p:cNvGrpSpPr/>
          <p:nvPr/>
        </p:nvGrpSpPr>
        <p:grpSpPr>
          <a:xfrm>
            <a:off x="4922488" y="5478441"/>
            <a:ext cx="1039393" cy="824290"/>
            <a:chOff x="4922488" y="5478441"/>
            <a:chExt cx="1039393" cy="824290"/>
          </a:xfrm>
        </p:grpSpPr>
        <p:sp>
          <p:nvSpPr>
            <p:cNvPr id="621" name="Google Shape;621;p31"/>
            <p:cNvSpPr/>
            <p:nvPr/>
          </p:nvSpPr>
          <p:spPr>
            <a:xfrm>
              <a:off x="4982808" y="5478441"/>
              <a:ext cx="930044" cy="824290"/>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22" name="Google Shape;622;p31"/>
            <p:cNvSpPr/>
            <p:nvPr/>
          </p:nvSpPr>
          <p:spPr>
            <a:xfrm>
              <a:off x="4922488" y="5653789"/>
              <a:ext cx="103939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02</a:t>
              </a:r>
              <a:endParaRPr b="1" sz="2800">
                <a:solidFill>
                  <a:srgbClr val="595959"/>
                </a:solidFill>
                <a:latin typeface="Calibri"/>
                <a:ea typeface="Calibri"/>
                <a:cs typeface="Calibri"/>
                <a:sym typeface="Calibri"/>
              </a:endParaRPr>
            </a:p>
          </p:txBody>
        </p:sp>
      </p:grpSp>
      <p:grpSp>
        <p:nvGrpSpPr>
          <p:cNvPr id="623" name="Google Shape;623;p31"/>
          <p:cNvGrpSpPr/>
          <p:nvPr/>
        </p:nvGrpSpPr>
        <p:grpSpPr>
          <a:xfrm>
            <a:off x="7218864" y="1737584"/>
            <a:ext cx="1039393" cy="824290"/>
            <a:chOff x="7218864" y="1737584"/>
            <a:chExt cx="1039393" cy="824290"/>
          </a:xfrm>
        </p:grpSpPr>
        <p:sp>
          <p:nvSpPr>
            <p:cNvPr id="624" name="Google Shape;624;p31"/>
            <p:cNvSpPr/>
            <p:nvPr/>
          </p:nvSpPr>
          <p:spPr>
            <a:xfrm>
              <a:off x="7281783" y="1737584"/>
              <a:ext cx="930044" cy="824290"/>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25" name="Google Shape;625;p31"/>
            <p:cNvSpPr/>
            <p:nvPr/>
          </p:nvSpPr>
          <p:spPr>
            <a:xfrm>
              <a:off x="7218864" y="1900523"/>
              <a:ext cx="103939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03</a:t>
              </a:r>
              <a:endParaRPr b="1" sz="2800">
                <a:solidFill>
                  <a:srgbClr val="595959"/>
                </a:solidFill>
                <a:latin typeface="Calibri"/>
                <a:ea typeface="Calibri"/>
                <a:cs typeface="Calibri"/>
                <a:sym typeface="Calibri"/>
              </a:endParaRPr>
            </a:p>
          </p:txBody>
        </p:sp>
      </p:grpSp>
      <p:grpSp>
        <p:nvGrpSpPr>
          <p:cNvPr id="626" name="Google Shape;626;p31"/>
          <p:cNvGrpSpPr/>
          <p:nvPr/>
        </p:nvGrpSpPr>
        <p:grpSpPr>
          <a:xfrm>
            <a:off x="9409113" y="5510629"/>
            <a:ext cx="1039393" cy="824290"/>
            <a:chOff x="9409113" y="5510629"/>
            <a:chExt cx="1039393" cy="824290"/>
          </a:xfrm>
        </p:grpSpPr>
        <p:sp>
          <p:nvSpPr>
            <p:cNvPr id="627" name="Google Shape;627;p31"/>
            <p:cNvSpPr/>
            <p:nvPr/>
          </p:nvSpPr>
          <p:spPr>
            <a:xfrm>
              <a:off x="9455185" y="5510629"/>
              <a:ext cx="930044" cy="824290"/>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D8D8D8"/>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28" name="Google Shape;628;p31"/>
            <p:cNvSpPr/>
            <p:nvPr/>
          </p:nvSpPr>
          <p:spPr>
            <a:xfrm>
              <a:off x="9409113" y="5682984"/>
              <a:ext cx="103939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04</a:t>
              </a:r>
              <a:endParaRPr b="1" sz="2800">
                <a:solidFill>
                  <a:srgbClr val="595959"/>
                </a:solidFill>
                <a:latin typeface="Calibri"/>
                <a:ea typeface="Calibri"/>
                <a:cs typeface="Calibri"/>
                <a:sym typeface="Calibri"/>
              </a:endParaRPr>
            </a:p>
          </p:txBody>
        </p:sp>
      </p:grpSp>
      <p:sp>
        <p:nvSpPr>
          <p:cNvPr id="629" name="Google Shape;629;p31"/>
          <p:cNvSpPr txBox="1"/>
          <p:nvPr/>
        </p:nvSpPr>
        <p:spPr>
          <a:xfrm>
            <a:off x="468650" y="363875"/>
            <a:ext cx="1160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630" name="Google Shape;630;p31"/>
          <p:cNvSpPr txBox="1"/>
          <p:nvPr/>
        </p:nvSpPr>
        <p:spPr>
          <a:xfrm>
            <a:off x="2160070" y="405684"/>
            <a:ext cx="1745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Keynote</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93"/>
                                        </p:tgtEl>
                                        <p:attrNameLst>
                                          <p:attrName>style.visibility</p:attrName>
                                        </p:attrNameLst>
                                      </p:cBhvr>
                                      <p:to>
                                        <p:strVal val="visible"/>
                                      </p:to>
                                    </p:set>
                                    <p:animEffect filter="fade" transition="in">
                                      <p:cBhvr>
                                        <p:cTn dur="1000"/>
                                        <p:tgtEl>
                                          <p:spTgt spid="593"/>
                                        </p:tgtEl>
                                      </p:cBhvr>
                                    </p:animEffect>
                                  </p:childTnLst>
                                </p:cTn>
                              </p:par>
                              <p:par>
                                <p:cTn fill="hold" nodeType="withEffect" presetClass="entr" presetID="10" presetSubtype="0">
                                  <p:stCondLst>
                                    <p:cond delay="25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par>
                                <p:cTn fill="hold" nodeType="withEffect" presetClass="entr" presetID="10" presetSubtype="0">
                                  <p:stCondLst>
                                    <p:cond delay="50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par>
                                <p:cTn fill="hold" nodeType="withEffect" presetClass="entr" presetID="10" presetSubtype="0">
                                  <p:stCondLst>
                                    <p:cond delay="750"/>
                                  </p:stCondLst>
                                  <p:childTnLst>
                                    <p:set>
                                      <p:cBhvr>
                                        <p:cTn dur="1" fill="hold">
                                          <p:stCondLst>
                                            <p:cond delay="0"/>
                                          </p:stCondLst>
                                        </p:cTn>
                                        <p:tgtEl>
                                          <p:spTgt spid="611"/>
                                        </p:tgtEl>
                                        <p:attrNameLst>
                                          <p:attrName>style.visibility</p:attrName>
                                        </p:attrNameLst>
                                      </p:cBhvr>
                                      <p:to>
                                        <p:strVal val="visible"/>
                                      </p:to>
                                    </p:set>
                                    <p:animEffect filter="fade" transition="in">
                                      <p:cBhvr>
                                        <p:cTn dur="1000"/>
                                        <p:tgtEl>
                                          <p:spTgt spid="61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17"/>
                                        </p:tgtEl>
                                        <p:attrNameLst>
                                          <p:attrName>style.visibility</p:attrName>
                                        </p:attrNameLst>
                                      </p:cBhvr>
                                      <p:to>
                                        <p:strVal val="visible"/>
                                      </p:to>
                                    </p:set>
                                    <p:animEffect filter="fade" transition="in">
                                      <p:cBhvr>
                                        <p:cTn dur="1000"/>
                                        <p:tgtEl>
                                          <p:spTgt spid="617"/>
                                        </p:tgtEl>
                                      </p:cBhvr>
                                    </p:animEffect>
                                  </p:childTnLst>
                                </p:cTn>
                              </p:par>
                              <p:par>
                                <p:cTn fill="hold" nodeType="withEffect" presetClass="entr" presetID="10" presetSubtype="0">
                                  <p:stCondLst>
                                    <p:cond delay="250"/>
                                  </p:stCondLst>
                                  <p:childTnLst>
                                    <p:set>
                                      <p:cBhvr>
                                        <p:cTn dur="1" fill="hold">
                                          <p:stCondLst>
                                            <p:cond delay="0"/>
                                          </p:stCondLst>
                                        </p:cTn>
                                        <p:tgtEl>
                                          <p:spTgt spid="620"/>
                                        </p:tgtEl>
                                        <p:attrNameLst>
                                          <p:attrName>style.visibility</p:attrName>
                                        </p:attrNameLst>
                                      </p:cBhvr>
                                      <p:to>
                                        <p:strVal val="visible"/>
                                      </p:to>
                                    </p:set>
                                    <p:animEffect filter="fade" transition="in">
                                      <p:cBhvr>
                                        <p:cTn dur="1000"/>
                                        <p:tgtEl>
                                          <p:spTgt spid="620"/>
                                        </p:tgtEl>
                                      </p:cBhvr>
                                    </p:animEffect>
                                  </p:childTnLst>
                                </p:cTn>
                              </p:par>
                              <p:par>
                                <p:cTn fill="hold" nodeType="withEffect" presetClass="entr" presetID="10" presetSubtype="0">
                                  <p:stCondLst>
                                    <p:cond delay="500"/>
                                  </p:stCondLst>
                                  <p:childTnLst>
                                    <p:set>
                                      <p:cBhvr>
                                        <p:cTn dur="1" fill="hold">
                                          <p:stCondLst>
                                            <p:cond delay="0"/>
                                          </p:stCondLst>
                                        </p:cTn>
                                        <p:tgtEl>
                                          <p:spTgt spid="623"/>
                                        </p:tgtEl>
                                        <p:attrNameLst>
                                          <p:attrName>style.visibility</p:attrName>
                                        </p:attrNameLst>
                                      </p:cBhvr>
                                      <p:to>
                                        <p:strVal val="visible"/>
                                      </p:to>
                                    </p:set>
                                    <p:animEffect filter="fade" transition="in">
                                      <p:cBhvr>
                                        <p:cTn dur="1000"/>
                                        <p:tgtEl>
                                          <p:spTgt spid="623"/>
                                        </p:tgtEl>
                                      </p:cBhvr>
                                    </p:animEffect>
                                  </p:childTnLst>
                                </p:cTn>
                              </p:par>
                              <p:par>
                                <p:cTn fill="hold" nodeType="withEffect" presetClass="entr" presetID="10" presetSubtype="0">
                                  <p:stCondLst>
                                    <p:cond delay="750"/>
                                  </p:stCondLst>
                                  <p:childTnLst>
                                    <p:set>
                                      <p:cBhvr>
                                        <p:cTn dur="1" fill="hold">
                                          <p:stCondLst>
                                            <p:cond delay="0"/>
                                          </p:stCondLst>
                                        </p:cTn>
                                        <p:tgtEl>
                                          <p:spTgt spid="626"/>
                                        </p:tgtEl>
                                        <p:attrNameLst>
                                          <p:attrName>style.visibility</p:attrName>
                                        </p:attrNameLst>
                                      </p:cBhvr>
                                      <p:to>
                                        <p:strVal val="visible"/>
                                      </p:to>
                                    </p:set>
                                    <p:animEffect filter="fade" transition="in">
                                      <p:cBhvr>
                                        <p:cTn dur="1000"/>
                                        <p:tgtEl>
                                          <p:spTgt spid="6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9"/>
                                        </p:tgtEl>
                                        <p:attrNameLst>
                                          <p:attrName>style.visibility</p:attrName>
                                        </p:attrNameLst>
                                      </p:cBhvr>
                                      <p:to>
                                        <p:strVal val="visible"/>
                                      </p:to>
                                    </p:set>
                                    <p:animEffect filter="fade" transition="in">
                                      <p:cBhvr>
                                        <p:cTn dur="1000"/>
                                        <p:tgtEl>
                                          <p:spTgt spid="6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 name="Google Shape;105;p14"/>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 name="Google Shape;106;p14"/>
          <p:cNvSpPr/>
          <p:nvPr/>
        </p:nvSpPr>
        <p:spPr>
          <a:xfrm>
            <a:off x="0" y="0"/>
            <a:ext cx="6119446" cy="6858000"/>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 name="Google Shape;107;p14"/>
          <p:cNvSpPr/>
          <p:nvPr/>
        </p:nvSpPr>
        <p:spPr>
          <a:xfrm flipH="1">
            <a:off x="1049109" y="2628312"/>
            <a:ext cx="4378443" cy="1659990"/>
          </a:xfrm>
          <a:custGeom>
            <a:rect b="b" l="l" r="r" t="t"/>
            <a:pathLst>
              <a:path extrusionOk="0" h="1659990" w="4378443">
                <a:moveTo>
                  <a:pt x="3548448" y="0"/>
                </a:moveTo>
                <a:lnTo>
                  <a:pt x="0" y="0"/>
                </a:lnTo>
                <a:lnTo>
                  <a:pt x="0" y="1659990"/>
                </a:lnTo>
                <a:lnTo>
                  <a:pt x="3548447" y="1659990"/>
                </a:lnTo>
                <a:cubicBezTo>
                  <a:pt x="4006841" y="1659990"/>
                  <a:pt x="4378442" y="1288389"/>
                  <a:pt x="4378442" y="829995"/>
                </a:cubicBezTo>
                <a:lnTo>
                  <a:pt x="4378443" y="829995"/>
                </a:lnTo>
                <a:cubicBezTo>
                  <a:pt x="4378443" y="371601"/>
                  <a:pt x="4006842" y="0"/>
                  <a:pt x="3548448" y="0"/>
                </a:cubicBez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8" name="Google Shape;108;p14"/>
          <p:cNvGrpSpPr/>
          <p:nvPr/>
        </p:nvGrpSpPr>
        <p:grpSpPr>
          <a:xfrm>
            <a:off x="4825218" y="1637223"/>
            <a:ext cx="602334" cy="4092334"/>
            <a:chOff x="7636995" y="1679426"/>
            <a:chExt cx="421216" cy="4092334"/>
          </a:xfrm>
        </p:grpSpPr>
        <p:pic>
          <p:nvPicPr>
            <p:cNvPr id="109" name="Google Shape;109;p14"/>
            <p:cNvPicPr preferRelativeResize="0"/>
            <p:nvPr/>
          </p:nvPicPr>
          <p:blipFill rotWithShape="1">
            <a:blip r:embed="rId3">
              <a:alphaModFix/>
            </a:blip>
            <a:srcRect b="0" l="0" r="0" t="0"/>
            <a:stretch/>
          </p:blipFill>
          <p:spPr>
            <a:xfrm flipH="1" rot="5400000">
              <a:off x="5801436" y="3514985"/>
              <a:ext cx="4092334" cy="421216"/>
            </a:xfrm>
            <a:prstGeom prst="rect">
              <a:avLst/>
            </a:prstGeom>
            <a:noFill/>
            <a:ln>
              <a:noFill/>
            </a:ln>
          </p:spPr>
        </p:pic>
        <p:pic>
          <p:nvPicPr>
            <p:cNvPr id="110" name="Google Shape;110;p14"/>
            <p:cNvPicPr preferRelativeResize="0"/>
            <p:nvPr/>
          </p:nvPicPr>
          <p:blipFill rotWithShape="1">
            <a:blip r:embed="rId3">
              <a:alphaModFix/>
            </a:blip>
            <a:srcRect b="0" l="0" r="0" t="0"/>
            <a:stretch/>
          </p:blipFill>
          <p:spPr>
            <a:xfrm flipH="1" rot="5400000">
              <a:off x="5801436" y="3514985"/>
              <a:ext cx="4092334" cy="421216"/>
            </a:xfrm>
            <a:prstGeom prst="rect">
              <a:avLst/>
            </a:prstGeom>
            <a:noFill/>
            <a:ln>
              <a:noFill/>
            </a:ln>
          </p:spPr>
        </p:pic>
      </p:grpSp>
      <p:sp>
        <p:nvSpPr>
          <p:cNvPr id="111" name="Google Shape;111;p14"/>
          <p:cNvSpPr txBox="1"/>
          <p:nvPr/>
        </p:nvSpPr>
        <p:spPr>
          <a:xfrm>
            <a:off x="2056887" y="3135141"/>
            <a:ext cx="2362885" cy="64633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en-US" sz="3600">
                <a:solidFill>
                  <a:schemeClr val="lt1"/>
                </a:solidFill>
                <a:latin typeface="Calibri"/>
                <a:ea typeface="Calibri"/>
                <a:cs typeface="Calibri"/>
                <a:sym typeface="Calibri"/>
              </a:rPr>
              <a:t>CONTENTS</a:t>
            </a:r>
            <a:endParaRPr b="1" sz="3600">
              <a:solidFill>
                <a:schemeClr val="lt1"/>
              </a:solidFill>
              <a:latin typeface="Calibri"/>
              <a:ea typeface="Calibri"/>
              <a:cs typeface="Calibri"/>
              <a:sym typeface="Calibri"/>
            </a:endParaRPr>
          </a:p>
        </p:txBody>
      </p:sp>
      <p:grpSp>
        <p:nvGrpSpPr>
          <p:cNvPr id="112" name="Google Shape;112;p14"/>
          <p:cNvGrpSpPr/>
          <p:nvPr/>
        </p:nvGrpSpPr>
        <p:grpSpPr>
          <a:xfrm>
            <a:off x="7427705" y="1316277"/>
            <a:ext cx="812106" cy="812106"/>
            <a:chOff x="7216690" y="1316277"/>
            <a:chExt cx="812106" cy="812106"/>
          </a:xfrm>
        </p:grpSpPr>
        <p:sp>
          <p:nvSpPr>
            <p:cNvPr id="113" name="Google Shape;113;p14"/>
            <p:cNvSpPr/>
            <p:nvPr/>
          </p:nvSpPr>
          <p:spPr>
            <a:xfrm>
              <a:off x="7216690" y="1316277"/>
              <a:ext cx="812106" cy="812106"/>
            </a:xfrm>
            <a:prstGeom prst="ellipse">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 name="Google Shape;114;p14"/>
            <p:cNvSpPr txBox="1"/>
            <p:nvPr/>
          </p:nvSpPr>
          <p:spPr>
            <a:xfrm>
              <a:off x="7362806" y="1382455"/>
              <a:ext cx="652744"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rgbClr val="FFFFFF"/>
                  </a:solidFill>
                  <a:latin typeface="Calibri"/>
                  <a:ea typeface="Calibri"/>
                  <a:cs typeface="Calibri"/>
                  <a:sym typeface="Calibri"/>
                </a:rPr>
                <a:t>01</a:t>
              </a:r>
              <a:endParaRPr b="1" sz="3600">
                <a:solidFill>
                  <a:srgbClr val="FFFFFF"/>
                </a:solidFill>
                <a:latin typeface="Calibri"/>
                <a:ea typeface="Calibri"/>
                <a:cs typeface="Calibri"/>
                <a:sym typeface="Calibri"/>
              </a:endParaRPr>
            </a:p>
          </p:txBody>
        </p:sp>
      </p:grpSp>
      <p:grpSp>
        <p:nvGrpSpPr>
          <p:cNvPr id="115" name="Google Shape;115;p14"/>
          <p:cNvGrpSpPr/>
          <p:nvPr/>
        </p:nvGrpSpPr>
        <p:grpSpPr>
          <a:xfrm>
            <a:off x="7427705" y="2482240"/>
            <a:ext cx="812106" cy="812106"/>
            <a:chOff x="7216690" y="2482240"/>
            <a:chExt cx="812106" cy="812106"/>
          </a:xfrm>
        </p:grpSpPr>
        <p:sp>
          <p:nvSpPr>
            <p:cNvPr id="116" name="Google Shape;116;p14"/>
            <p:cNvSpPr/>
            <p:nvPr/>
          </p:nvSpPr>
          <p:spPr>
            <a:xfrm>
              <a:off x="7216690" y="2482240"/>
              <a:ext cx="812106" cy="812106"/>
            </a:xfrm>
            <a:prstGeom prst="ellipse">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7" name="Google Shape;117;p14"/>
            <p:cNvSpPr txBox="1"/>
            <p:nvPr/>
          </p:nvSpPr>
          <p:spPr>
            <a:xfrm>
              <a:off x="7314715" y="2562246"/>
              <a:ext cx="652743"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600">
                  <a:solidFill>
                    <a:srgbClr val="FFFFFF"/>
                  </a:solidFill>
                  <a:latin typeface="Calibri"/>
                  <a:ea typeface="Calibri"/>
                  <a:cs typeface="Calibri"/>
                  <a:sym typeface="Calibri"/>
                </a:rPr>
                <a:t>02</a:t>
              </a:r>
              <a:endParaRPr b="1" sz="3600">
                <a:solidFill>
                  <a:srgbClr val="FFFFFF"/>
                </a:solidFill>
                <a:latin typeface="Calibri"/>
                <a:ea typeface="Calibri"/>
                <a:cs typeface="Calibri"/>
                <a:sym typeface="Calibri"/>
              </a:endParaRPr>
            </a:p>
          </p:txBody>
        </p:sp>
      </p:grpSp>
      <p:grpSp>
        <p:nvGrpSpPr>
          <p:cNvPr id="118" name="Google Shape;118;p14"/>
          <p:cNvGrpSpPr/>
          <p:nvPr/>
        </p:nvGrpSpPr>
        <p:grpSpPr>
          <a:xfrm>
            <a:off x="7427705" y="3683405"/>
            <a:ext cx="812106" cy="812106"/>
            <a:chOff x="7216690" y="3683405"/>
            <a:chExt cx="812106" cy="812106"/>
          </a:xfrm>
        </p:grpSpPr>
        <p:sp>
          <p:nvSpPr>
            <p:cNvPr id="119" name="Google Shape;119;p14"/>
            <p:cNvSpPr/>
            <p:nvPr/>
          </p:nvSpPr>
          <p:spPr>
            <a:xfrm>
              <a:off x="7216690" y="3683405"/>
              <a:ext cx="812106" cy="812106"/>
            </a:xfrm>
            <a:prstGeom prst="ellipse">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0" name="Google Shape;120;p14"/>
            <p:cNvSpPr txBox="1"/>
            <p:nvPr/>
          </p:nvSpPr>
          <p:spPr>
            <a:xfrm>
              <a:off x="7305252" y="3755156"/>
              <a:ext cx="652743"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600">
                  <a:solidFill>
                    <a:srgbClr val="FFFFFF"/>
                  </a:solidFill>
                  <a:latin typeface="Calibri"/>
                  <a:ea typeface="Calibri"/>
                  <a:cs typeface="Calibri"/>
                  <a:sym typeface="Calibri"/>
                </a:rPr>
                <a:t>03</a:t>
              </a:r>
              <a:endParaRPr b="1" sz="3600">
                <a:solidFill>
                  <a:srgbClr val="FFFFFF"/>
                </a:solidFill>
                <a:latin typeface="Calibri"/>
                <a:ea typeface="Calibri"/>
                <a:cs typeface="Calibri"/>
                <a:sym typeface="Calibri"/>
              </a:endParaRPr>
            </a:p>
          </p:txBody>
        </p:sp>
      </p:grpSp>
      <p:grpSp>
        <p:nvGrpSpPr>
          <p:cNvPr id="121" name="Google Shape;121;p14"/>
          <p:cNvGrpSpPr/>
          <p:nvPr/>
        </p:nvGrpSpPr>
        <p:grpSpPr>
          <a:xfrm>
            <a:off x="7425723" y="4884570"/>
            <a:ext cx="812106" cy="812106"/>
            <a:chOff x="7214708" y="4884570"/>
            <a:chExt cx="812106" cy="812106"/>
          </a:xfrm>
        </p:grpSpPr>
        <p:sp>
          <p:nvSpPr>
            <p:cNvPr id="122" name="Google Shape;122;p14"/>
            <p:cNvSpPr/>
            <p:nvPr/>
          </p:nvSpPr>
          <p:spPr>
            <a:xfrm>
              <a:off x="7214708" y="4884570"/>
              <a:ext cx="812106" cy="812106"/>
            </a:xfrm>
            <a:prstGeom prst="ellipse">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 name="Google Shape;123;p14"/>
            <p:cNvSpPr txBox="1"/>
            <p:nvPr/>
          </p:nvSpPr>
          <p:spPr>
            <a:xfrm>
              <a:off x="7335370" y="4948066"/>
              <a:ext cx="652743"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600">
                  <a:solidFill>
                    <a:srgbClr val="FFFFFF"/>
                  </a:solidFill>
                  <a:latin typeface="Calibri"/>
                  <a:ea typeface="Calibri"/>
                  <a:cs typeface="Calibri"/>
                  <a:sym typeface="Calibri"/>
                </a:rPr>
                <a:t>04</a:t>
              </a:r>
              <a:endParaRPr b="1" sz="3600">
                <a:solidFill>
                  <a:srgbClr val="FFFFFF"/>
                </a:solidFill>
                <a:latin typeface="Calibri"/>
                <a:ea typeface="Calibri"/>
                <a:cs typeface="Calibri"/>
                <a:sym typeface="Calibri"/>
              </a:endParaRPr>
            </a:p>
          </p:txBody>
        </p:sp>
      </p:grpSp>
      <p:sp>
        <p:nvSpPr>
          <p:cNvPr id="124" name="Google Shape;124;p14"/>
          <p:cNvSpPr txBox="1"/>
          <p:nvPr/>
        </p:nvSpPr>
        <p:spPr>
          <a:xfrm>
            <a:off x="8713349" y="1402750"/>
            <a:ext cx="23202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D00000"/>
                </a:solidFill>
                <a:latin typeface="Calibri"/>
                <a:ea typeface="Calibri"/>
                <a:cs typeface="Calibri"/>
                <a:sym typeface="Calibri"/>
              </a:rPr>
              <a:t>Powerpoint</a:t>
            </a:r>
            <a:endParaRPr b="1" sz="3200">
              <a:solidFill>
                <a:srgbClr val="D00000"/>
              </a:solidFill>
              <a:latin typeface="Calibri"/>
              <a:ea typeface="Calibri"/>
              <a:cs typeface="Calibri"/>
              <a:sym typeface="Calibri"/>
            </a:endParaRPr>
          </a:p>
        </p:txBody>
      </p:sp>
      <p:sp>
        <p:nvSpPr>
          <p:cNvPr id="125" name="Google Shape;125;p14"/>
          <p:cNvSpPr txBox="1"/>
          <p:nvPr/>
        </p:nvSpPr>
        <p:spPr>
          <a:xfrm>
            <a:off x="8713349" y="2583884"/>
            <a:ext cx="23865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42E2F"/>
                </a:solidFill>
                <a:latin typeface="Calibri"/>
                <a:ea typeface="Calibri"/>
                <a:cs typeface="Calibri"/>
                <a:sym typeface="Calibri"/>
              </a:rPr>
              <a:t>Web Design</a:t>
            </a:r>
            <a:endParaRPr b="1" sz="3200">
              <a:solidFill>
                <a:srgbClr val="242E2F"/>
              </a:solidFill>
              <a:latin typeface="Calibri"/>
              <a:ea typeface="Calibri"/>
              <a:cs typeface="Calibri"/>
              <a:sym typeface="Calibri"/>
            </a:endParaRPr>
          </a:p>
        </p:txBody>
      </p:sp>
      <p:sp>
        <p:nvSpPr>
          <p:cNvPr id="126" name="Google Shape;126;p14"/>
          <p:cNvSpPr txBox="1"/>
          <p:nvPr/>
        </p:nvSpPr>
        <p:spPr>
          <a:xfrm>
            <a:off x="8740401" y="3788567"/>
            <a:ext cx="1697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D00000"/>
                </a:solidFill>
                <a:latin typeface="Calibri"/>
                <a:ea typeface="Calibri"/>
                <a:cs typeface="Calibri"/>
                <a:sym typeface="Calibri"/>
              </a:rPr>
              <a:t>Keynote</a:t>
            </a:r>
            <a:endParaRPr b="1" sz="3200">
              <a:solidFill>
                <a:srgbClr val="D00000"/>
              </a:solidFill>
              <a:latin typeface="Calibri"/>
              <a:ea typeface="Calibri"/>
              <a:cs typeface="Calibri"/>
              <a:sym typeface="Calibri"/>
            </a:endParaRPr>
          </a:p>
        </p:txBody>
      </p:sp>
      <p:sp>
        <p:nvSpPr>
          <p:cNvPr id="127" name="Google Shape;127;p14"/>
          <p:cNvSpPr txBox="1"/>
          <p:nvPr/>
        </p:nvSpPr>
        <p:spPr>
          <a:xfrm>
            <a:off x="8713349" y="4969701"/>
            <a:ext cx="26727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42E2F"/>
                </a:solidFill>
                <a:latin typeface="Calibri"/>
                <a:ea typeface="Calibri"/>
                <a:cs typeface="Calibri"/>
                <a:sym typeface="Calibri"/>
              </a:rPr>
              <a:t>Development</a:t>
            </a:r>
            <a:endParaRPr b="1" sz="3200">
              <a:solidFill>
                <a:srgbClr val="242E2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500"/>
                                        <p:tgtEl>
                                          <p:spTgt spid="10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1000"/>
                                        <p:tgtEl>
                                          <p:spTgt spid="112"/>
                                        </p:tgtEl>
                                      </p:cBhvr>
                                    </p:animEffect>
                                  </p:childTnLst>
                                </p:cTn>
                              </p:par>
                              <p:par>
                                <p:cTn fill="hold" nodeType="withEffect" presetClass="entr" presetID="10" presetSubtype="0">
                                  <p:stCondLst>
                                    <p:cond delay="250"/>
                                  </p:stCondLst>
                                  <p:childTnLst>
                                    <p:set>
                                      <p:cBhvr>
                                        <p:cTn dur="1" fill="hold">
                                          <p:stCondLst>
                                            <p:cond delay="0"/>
                                          </p:stCondLst>
                                        </p:cTn>
                                        <p:tgtEl>
                                          <p:spTgt spid="115"/>
                                        </p:tgtEl>
                                        <p:attrNameLst>
                                          <p:attrName>style.visibility</p:attrName>
                                        </p:attrNameLst>
                                      </p:cBhvr>
                                      <p:to>
                                        <p:strVal val="visible"/>
                                      </p:to>
                                    </p:set>
                                    <p:animEffect filter="fade" transition="in">
                                      <p:cBhvr>
                                        <p:cTn dur="1000"/>
                                        <p:tgtEl>
                                          <p:spTgt spid="115"/>
                                        </p:tgtEl>
                                      </p:cBhvr>
                                    </p:animEffect>
                                  </p:childTnLst>
                                </p:cTn>
                              </p:par>
                              <p:par>
                                <p:cTn fill="hold" nodeType="withEffect" presetClass="entr" presetID="10" presetSubtype="0">
                                  <p:stCondLst>
                                    <p:cond delay="500"/>
                                  </p:stCondLst>
                                  <p:childTnLst>
                                    <p:set>
                                      <p:cBhvr>
                                        <p:cTn dur="1" fill="hold">
                                          <p:stCondLst>
                                            <p:cond delay="0"/>
                                          </p:stCondLst>
                                        </p:cTn>
                                        <p:tgtEl>
                                          <p:spTgt spid="118"/>
                                        </p:tgtEl>
                                        <p:attrNameLst>
                                          <p:attrName>style.visibility</p:attrName>
                                        </p:attrNameLst>
                                      </p:cBhvr>
                                      <p:to>
                                        <p:strVal val="visible"/>
                                      </p:to>
                                    </p:set>
                                    <p:animEffect filter="fade" transition="in">
                                      <p:cBhvr>
                                        <p:cTn dur="1000"/>
                                        <p:tgtEl>
                                          <p:spTgt spid="118"/>
                                        </p:tgtEl>
                                      </p:cBhvr>
                                    </p:animEffect>
                                  </p:childTnLst>
                                </p:cTn>
                              </p:par>
                              <p:par>
                                <p:cTn fill="hold" nodeType="withEffect" presetClass="entr" presetID="10" presetSubtype="0">
                                  <p:stCondLst>
                                    <p:cond delay="75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25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par>
                                <p:cTn fill="hold" nodeType="withEffect" presetClass="entr" presetID="10" presetSubtype="0">
                                  <p:stCondLst>
                                    <p:cond delay="50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par>
                                <p:cTn fill="hold" nodeType="withEffect" presetClass="entr" presetID="10" presetSubtype="0">
                                  <p:stCondLst>
                                    <p:cond delay="75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5" name="Shape 635"/>
        <p:cNvGrpSpPr/>
        <p:nvPr/>
      </p:nvGrpSpPr>
      <p:grpSpPr>
        <a:xfrm>
          <a:off x="0" y="0"/>
          <a:ext cx="0" cy="0"/>
          <a:chOff x="0" y="0"/>
          <a:chExt cx="0" cy="0"/>
        </a:xfrm>
      </p:grpSpPr>
      <p:pic>
        <p:nvPicPr>
          <p:cNvPr id="636" name="Google Shape;636;p32"/>
          <p:cNvPicPr preferRelativeResize="0"/>
          <p:nvPr/>
        </p:nvPicPr>
        <p:blipFill rotWithShape="1">
          <a:blip r:embed="rId3">
            <a:alphaModFix/>
          </a:blip>
          <a:srcRect b="0" l="0" r="0" t="0"/>
          <a:stretch/>
        </p:blipFill>
        <p:spPr>
          <a:xfrm flipH="1" rot="5400000">
            <a:off x="713951" y="2988208"/>
            <a:ext cx="5939175" cy="913719"/>
          </a:xfrm>
          <a:prstGeom prst="rect">
            <a:avLst/>
          </a:prstGeom>
          <a:noFill/>
          <a:ln>
            <a:noFill/>
          </a:ln>
          <a:effectLst>
            <a:outerShdw blurRad="50800" rotWithShape="0" algn="tr" dir="8100000" dist="38100">
              <a:srgbClr val="000000">
                <a:alpha val="40000"/>
              </a:srgbClr>
            </a:outerShdw>
          </a:effectLst>
        </p:spPr>
      </p:pic>
      <p:sp>
        <p:nvSpPr>
          <p:cNvPr id="637" name="Google Shape;637;p32"/>
          <p:cNvSpPr/>
          <p:nvPr/>
        </p:nvSpPr>
        <p:spPr>
          <a:xfrm rot="10800000">
            <a:off x="3226680" y="4685830"/>
            <a:ext cx="913719" cy="426403"/>
          </a:xfrm>
          <a:prstGeom prst="rtTriangle">
            <a:avLst/>
          </a:prstGeom>
          <a:gradFill>
            <a:gsLst>
              <a:gs pos="0">
                <a:srgbClr val="C90101"/>
              </a:gs>
              <a:gs pos="100000">
                <a:srgbClr val="6D0101"/>
              </a:gs>
            </a:gsLst>
            <a:lin ang="3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8" name="Google Shape;638;p32"/>
          <p:cNvSpPr/>
          <p:nvPr/>
        </p:nvSpPr>
        <p:spPr>
          <a:xfrm rot="10800000">
            <a:off x="3226685" y="2685181"/>
            <a:ext cx="913719" cy="426403"/>
          </a:xfrm>
          <a:prstGeom prst="rtTriangle">
            <a:avLst/>
          </a:prstGeom>
          <a:solidFill>
            <a:srgbClr val="0C0C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9" name="Google Shape;639;p32"/>
          <p:cNvSpPr/>
          <p:nvPr/>
        </p:nvSpPr>
        <p:spPr>
          <a:xfrm>
            <a:off x="3238838" y="1802197"/>
            <a:ext cx="4070693" cy="882982"/>
          </a:xfrm>
          <a:custGeom>
            <a:rect b="b" l="l" r="r" t="t"/>
            <a:pathLst>
              <a:path extrusionOk="0" h="1659990" w="7652827">
                <a:moveTo>
                  <a:pt x="0" y="0"/>
                </a:moveTo>
                <a:lnTo>
                  <a:pt x="6822832" y="0"/>
                </a:lnTo>
                <a:cubicBezTo>
                  <a:pt x="7281226" y="0"/>
                  <a:pt x="7652827" y="371601"/>
                  <a:pt x="7652827" y="829995"/>
                </a:cubicBezTo>
                <a:lnTo>
                  <a:pt x="7652826" y="829995"/>
                </a:lnTo>
                <a:cubicBezTo>
                  <a:pt x="7652826" y="1288389"/>
                  <a:pt x="7281225" y="1659990"/>
                  <a:pt x="6822831" y="1659990"/>
                </a:cubicBezTo>
                <a:lnTo>
                  <a:pt x="0" y="1659989"/>
                </a:lnTo>
                <a:close/>
              </a:path>
            </a:pathLst>
          </a:cu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0" name="Google Shape;640;p32"/>
          <p:cNvSpPr/>
          <p:nvPr/>
        </p:nvSpPr>
        <p:spPr>
          <a:xfrm>
            <a:off x="3226673" y="3129047"/>
            <a:ext cx="5748515" cy="1570763"/>
          </a:xfrm>
          <a:custGeom>
            <a:rect b="b" l="l" r="r" t="t"/>
            <a:pathLst>
              <a:path extrusionOk="0" h="1429030" w="5229817">
                <a:moveTo>
                  <a:pt x="0" y="0"/>
                </a:moveTo>
                <a:lnTo>
                  <a:pt x="4515302" y="0"/>
                </a:lnTo>
                <a:cubicBezTo>
                  <a:pt x="4909918" y="0"/>
                  <a:pt x="5229817" y="319899"/>
                  <a:pt x="5229817" y="714515"/>
                </a:cubicBezTo>
                <a:lnTo>
                  <a:pt x="5229816" y="714515"/>
                </a:lnTo>
                <a:cubicBezTo>
                  <a:pt x="5229816" y="1109131"/>
                  <a:pt x="4909917" y="1429030"/>
                  <a:pt x="4515301" y="1429030"/>
                </a:cubicBezTo>
                <a:lnTo>
                  <a:pt x="0" y="1429029"/>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1" name="Google Shape;641;p32"/>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2" name="Google Shape;642;p32"/>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32"/>
          <p:cNvSpPr txBox="1"/>
          <p:nvPr/>
        </p:nvSpPr>
        <p:spPr>
          <a:xfrm>
            <a:off x="4463300" y="3354400"/>
            <a:ext cx="4602000" cy="1015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6000">
                <a:solidFill>
                  <a:srgbClr val="FFFFFF"/>
                </a:solidFill>
                <a:latin typeface="Calibri"/>
                <a:ea typeface="Calibri"/>
                <a:cs typeface="Calibri"/>
                <a:sym typeface="Calibri"/>
              </a:rPr>
              <a:t>Development</a:t>
            </a:r>
            <a:endParaRPr b="1" sz="6000">
              <a:solidFill>
                <a:srgbClr val="FFFFFF"/>
              </a:solidFill>
              <a:latin typeface="Calibri"/>
              <a:ea typeface="Calibri"/>
              <a:cs typeface="Calibri"/>
              <a:sym typeface="Calibri"/>
            </a:endParaRPr>
          </a:p>
        </p:txBody>
      </p:sp>
      <p:sp>
        <p:nvSpPr>
          <p:cNvPr id="644" name="Google Shape;644;p32"/>
          <p:cNvSpPr txBox="1"/>
          <p:nvPr/>
        </p:nvSpPr>
        <p:spPr>
          <a:xfrm>
            <a:off x="3524401" y="1894900"/>
            <a:ext cx="28524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solidFill>
                  <a:schemeClr val="lt1"/>
                </a:solidFill>
                <a:latin typeface="Calibri"/>
                <a:ea typeface="Calibri"/>
                <a:cs typeface="Calibri"/>
                <a:sym typeface="Calibri"/>
              </a:rPr>
              <a:t>PART      04</a:t>
            </a:r>
            <a:endParaRPr b="1" sz="4000">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36"/>
                                        </p:tgtEl>
                                        <p:attrNameLst>
                                          <p:attrName>style.visibility</p:attrName>
                                        </p:attrNameLst>
                                      </p:cBhvr>
                                      <p:to>
                                        <p:strVal val="visible"/>
                                      </p:to>
                                    </p:set>
                                    <p:animEffect filter="fade" transition="in">
                                      <p:cBhvr>
                                        <p:cTn dur="500"/>
                                        <p:tgtEl>
                                          <p:spTgt spid="63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37"/>
                                        </p:tgtEl>
                                        <p:attrNameLst>
                                          <p:attrName>style.visibility</p:attrName>
                                        </p:attrNameLst>
                                      </p:cBhvr>
                                      <p:to>
                                        <p:strVal val="visible"/>
                                      </p:to>
                                    </p:set>
                                    <p:animEffect filter="fade" transition="in">
                                      <p:cBhvr>
                                        <p:cTn dur="500"/>
                                        <p:tgtEl>
                                          <p:spTgt spid="63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1000"/>
                                        <p:tgtEl>
                                          <p:spTgt spid="64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1000"/>
                                        <p:tgtEl>
                                          <p:spTgt spid="6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9" name="Shape 649"/>
        <p:cNvGrpSpPr/>
        <p:nvPr/>
      </p:nvGrpSpPr>
      <p:grpSpPr>
        <a:xfrm>
          <a:off x="0" y="0"/>
          <a:ext cx="0" cy="0"/>
          <a:chOff x="0" y="0"/>
          <a:chExt cx="0" cy="0"/>
        </a:xfrm>
      </p:grpSpPr>
      <p:sp>
        <p:nvSpPr>
          <p:cNvPr id="650" name="Google Shape;650;p33"/>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1" name="Google Shape;651;p33"/>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2" name="Google Shape;652;p33"/>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33"/>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33"/>
          <p:cNvSpPr/>
          <p:nvPr/>
        </p:nvSpPr>
        <p:spPr>
          <a:xfrm>
            <a:off x="1334304" y="3905680"/>
            <a:ext cx="2267544" cy="1139683"/>
          </a:xfrm>
          <a:custGeom>
            <a:rect b="b" l="l" r="r" t="t"/>
            <a:pathLst>
              <a:path extrusionOk="0" h="1818" w="2333">
                <a:moveTo>
                  <a:pt x="2333" y="0"/>
                </a:moveTo>
                <a:lnTo>
                  <a:pt x="2333" y="1364"/>
                </a:lnTo>
                <a:lnTo>
                  <a:pt x="1166" y="1818"/>
                </a:lnTo>
                <a:lnTo>
                  <a:pt x="0" y="1364"/>
                </a:lnTo>
                <a:lnTo>
                  <a:pt x="0" y="0"/>
                </a:lnTo>
                <a:lnTo>
                  <a:pt x="2333" y="0"/>
                </a:lnTo>
                <a:close/>
                <a:moveTo>
                  <a:pt x="1166" y="0"/>
                </a:moveTo>
              </a:path>
            </a:pathLst>
          </a:custGeom>
          <a:solidFill>
            <a:srgbClr val="D00000"/>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a:p>
            <a:pPr indent="0" lvl="0" marL="0" marR="0" rtl="0" algn="ctr">
              <a:spcBef>
                <a:spcPts val="0"/>
              </a:spcBef>
              <a:spcAft>
                <a:spcPts val="0"/>
              </a:spcAft>
              <a:buNone/>
            </a:pPr>
            <a:r>
              <a:rPr lang="en-US" sz="2800">
                <a:solidFill>
                  <a:schemeClr val="lt1"/>
                </a:solidFill>
                <a:latin typeface="Calibri"/>
                <a:ea typeface="Calibri"/>
                <a:cs typeface="Calibri"/>
                <a:sym typeface="Calibri"/>
              </a:rPr>
              <a:t>Builds</a:t>
            </a:r>
            <a:endParaRPr sz="2800">
              <a:solidFill>
                <a:schemeClr val="lt1"/>
              </a:solidFill>
              <a:latin typeface="Calibri"/>
              <a:ea typeface="Calibri"/>
              <a:cs typeface="Calibri"/>
              <a:sym typeface="Calibri"/>
            </a:endParaRPr>
          </a:p>
        </p:txBody>
      </p:sp>
      <p:sp>
        <p:nvSpPr>
          <p:cNvPr id="655" name="Google Shape;655;p33"/>
          <p:cNvSpPr/>
          <p:nvPr/>
        </p:nvSpPr>
        <p:spPr>
          <a:xfrm>
            <a:off x="3754395" y="3893235"/>
            <a:ext cx="2124787" cy="1139683"/>
          </a:xfrm>
          <a:custGeom>
            <a:rect b="b" l="l" r="r" t="t"/>
            <a:pathLst>
              <a:path extrusionOk="0" h="1818" w="2333">
                <a:moveTo>
                  <a:pt x="2333" y="0"/>
                </a:moveTo>
                <a:lnTo>
                  <a:pt x="2333" y="1364"/>
                </a:lnTo>
                <a:lnTo>
                  <a:pt x="1166" y="1818"/>
                </a:lnTo>
                <a:lnTo>
                  <a:pt x="0" y="1364"/>
                </a:lnTo>
                <a:lnTo>
                  <a:pt x="0" y="0"/>
                </a:lnTo>
                <a:lnTo>
                  <a:pt x="2333" y="0"/>
                </a:lnTo>
                <a:close/>
                <a:moveTo>
                  <a:pt x="1166" y="0"/>
                </a:moveTo>
              </a:path>
            </a:pathLst>
          </a:custGeom>
          <a:solidFill>
            <a:srgbClr val="263031"/>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a:p>
            <a:pPr indent="0" lvl="0" marL="0" marR="0" rtl="0" algn="ctr">
              <a:spcBef>
                <a:spcPts val="0"/>
              </a:spcBef>
              <a:spcAft>
                <a:spcPts val="0"/>
              </a:spcAft>
              <a:buNone/>
            </a:pPr>
            <a:r>
              <a:rPr lang="en-US" sz="2800">
                <a:solidFill>
                  <a:schemeClr val="lt1"/>
                </a:solidFill>
                <a:latin typeface="Calibri"/>
                <a:ea typeface="Calibri"/>
                <a:cs typeface="Calibri"/>
                <a:sym typeface="Calibri"/>
              </a:rPr>
              <a:t>Fly</a:t>
            </a:r>
            <a:endParaRPr sz="2800">
              <a:solidFill>
                <a:schemeClr val="lt1"/>
              </a:solidFill>
              <a:latin typeface="Calibri"/>
              <a:ea typeface="Calibri"/>
              <a:cs typeface="Calibri"/>
              <a:sym typeface="Calibri"/>
            </a:endParaRPr>
          </a:p>
        </p:txBody>
      </p:sp>
      <p:sp>
        <p:nvSpPr>
          <p:cNvPr id="656" name="Google Shape;656;p33"/>
          <p:cNvSpPr/>
          <p:nvPr/>
        </p:nvSpPr>
        <p:spPr>
          <a:xfrm>
            <a:off x="6130867" y="3877145"/>
            <a:ext cx="2129268" cy="1139683"/>
          </a:xfrm>
          <a:custGeom>
            <a:rect b="b" l="l" r="r" t="t"/>
            <a:pathLst>
              <a:path extrusionOk="0" h="1818" w="2333">
                <a:moveTo>
                  <a:pt x="2333" y="0"/>
                </a:moveTo>
                <a:lnTo>
                  <a:pt x="2333" y="1364"/>
                </a:lnTo>
                <a:lnTo>
                  <a:pt x="1166" y="1818"/>
                </a:lnTo>
                <a:lnTo>
                  <a:pt x="0" y="1364"/>
                </a:lnTo>
                <a:lnTo>
                  <a:pt x="0" y="0"/>
                </a:lnTo>
                <a:lnTo>
                  <a:pt x="2333" y="0"/>
                </a:lnTo>
                <a:close/>
                <a:moveTo>
                  <a:pt x="1166" y="0"/>
                </a:moveTo>
              </a:path>
            </a:pathLst>
          </a:custGeom>
          <a:solidFill>
            <a:srgbClr val="D00000"/>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a:p>
            <a:pPr indent="0" lvl="0" marL="0" marR="0" rtl="0" algn="ctr">
              <a:spcBef>
                <a:spcPts val="0"/>
              </a:spcBef>
              <a:spcAft>
                <a:spcPts val="0"/>
              </a:spcAft>
              <a:buNone/>
            </a:pPr>
            <a:r>
              <a:rPr lang="en-US" sz="2800">
                <a:solidFill>
                  <a:schemeClr val="lt1"/>
                </a:solidFill>
                <a:latin typeface="Calibri"/>
                <a:ea typeface="Calibri"/>
                <a:cs typeface="Calibri"/>
                <a:sym typeface="Calibri"/>
              </a:rPr>
              <a:t>Gift</a:t>
            </a:r>
            <a:endParaRPr sz="2800">
              <a:solidFill>
                <a:schemeClr val="lt1"/>
              </a:solidFill>
              <a:latin typeface="Calibri"/>
              <a:ea typeface="Calibri"/>
              <a:cs typeface="Calibri"/>
              <a:sym typeface="Calibri"/>
            </a:endParaRPr>
          </a:p>
        </p:txBody>
      </p:sp>
      <p:sp>
        <p:nvSpPr>
          <p:cNvPr id="657" name="Google Shape;657;p33"/>
          <p:cNvSpPr/>
          <p:nvPr/>
        </p:nvSpPr>
        <p:spPr>
          <a:xfrm>
            <a:off x="2090897" y="5575021"/>
            <a:ext cx="8079940" cy="609398"/>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en-US" sz="1400">
                <a:solidFill>
                  <a:srgbClr val="3F3F3F"/>
                </a:solidFill>
                <a:latin typeface="Calibri"/>
                <a:ea typeface="Calibri"/>
                <a:cs typeface="Calibri"/>
                <a:sym typeface="Calibri"/>
              </a:rPr>
              <a:t>The time is now, the place is here. Stay in the present. You can do nothing to change the past, and the future will never come exactly as you plan or hope for.</a:t>
            </a:r>
            <a:endParaRPr sz="1400">
              <a:solidFill>
                <a:srgbClr val="3F3F3F"/>
              </a:solidFill>
              <a:latin typeface="Calibri"/>
              <a:ea typeface="Calibri"/>
              <a:cs typeface="Calibri"/>
              <a:sym typeface="Calibri"/>
            </a:endParaRPr>
          </a:p>
        </p:txBody>
      </p:sp>
      <p:sp>
        <p:nvSpPr>
          <p:cNvPr id="658" name="Google Shape;658;p33"/>
          <p:cNvSpPr/>
          <p:nvPr/>
        </p:nvSpPr>
        <p:spPr>
          <a:xfrm>
            <a:off x="8572487" y="3905680"/>
            <a:ext cx="2203239" cy="1139683"/>
          </a:xfrm>
          <a:custGeom>
            <a:rect b="b" l="l" r="r" t="t"/>
            <a:pathLst>
              <a:path extrusionOk="0" h="1818" w="2333">
                <a:moveTo>
                  <a:pt x="2333" y="0"/>
                </a:moveTo>
                <a:lnTo>
                  <a:pt x="2333" y="1364"/>
                </a:lnTo>
                <a:lnTo>
                  <a:pt x="1166" y="1818"/>
                </a:lnTo>
                <a:lnTo>
                  <a:pt x="0" y="1364"/>
                </a:lnTo>
                <a:lnTo>
                  <a:pt x="0" y="0"/>
                </a:lnTo>
                <a:lnTo>
                  <a:pt x="2333" y="0"/>
                </a:lnTo>
                <a:close/>
                <a:moveTo>
                  <a:pt x="1166" y="0"/>
                </a:moveTo>
              </a:path>
            </a:pathLst>
          </a:custGeom>
          <a:solidFill>
            <a:srgbClr val="263031"/>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a:p>
            <a:pPr indent="0" lvl="0" marL="0" marR="0" rtl="0" algn="ctr">
              <a:spcBef>
                <a:spcPts val="0"/>
              </a:spcBef>
              <a:spcAft>
                <a:spcPts val="0"/>
              </a:spcAft>
              <a:buNone/>
            </a:pPr>
            <a:r>
              <a:rPr lang="en-US" sz="2800">
                <a:solidFill>
                  <a:schemeClr val="lt1"/>
                </a:solidFill>
                <a:latin typeface="Calibri"/>
                <a:ea typeface="Calibri"/>
                <a:cs typeface="Calibri"/>
                <a:sym typeface="Calibri"/>
              </a:rPr>
              <a:t>Write</a:t>
            </a:r>
            <a:endParaRPr sz="2800">
              <a:solidFill>
                <a:schemeClr val="lt1"/>
              </a:solidFill>
              <a:latin typeface="Calibri"/>
              <a:ea typeface="Calibri"/>
              <a:cs typeface="Calibri"/>
              <a:sym typeface="Calibri"/>
            </a:endParaRPr>
          </a:p>
        </p:txBody>
      </p:sp>
      <p:pic>
        <p:nvPicPr>
          <p:cNvPr id="659" name="Google Shape;659;p33"/>
          <p:cNvPicPr preferRelativeResize="0"/>
          <p:nvPr/>
        </p:nvPicPr>
        <p:blipFill rotWithShape="1">
          <a:blip r:embed="rId3">
            <a:alphaModFix/>
          </a:blip>
          <a:srcRect b="0" l="0" r="0" t="0"/>
          <a:stretch/>
        </p:blipFill>
        <p:spPr>
          <a:xfrm>
            <a:off x="1334303" y="2240665"/>
            <a:ext cx="2267545" cy="1666783"/>
          </a:xfrm>
          <a:prstGeom prst="rect">
            <a:avLst/>
          </a:prstGeom>
          <a:noFill/>
          <a:ln>
            <a:noFill/>
          </a:ln>
        </p:spPr>
      </p:pic>
      <p:pic>
        <p:nvPicPr>
          <p:cNvPr id="660" name="Google Shape;660;p33"/>
          <p:cNvPicPr preferRelativeResize="0"/>
          <p:nvPr/>
        </p:nvPicPr>
        <p:blipFill rotWithShape="1">
          <a:blip r:embed="rId4">
            <a:alphaModFix/>
          </a:blip>
          <a:srcRect b="0" l="0" r="0" t="0"/>
          <a:stretch/>
        </p:blipFill>
        <p:spPr>
          <a:xfrm>
            <a:off x="6130867" y="2303908"/>
            <a:ext cx="2129268" cy="1617516"/>
          </a:xfrm>
          <a:prstGeom prst="rect">
            <a:avLst/>
          </a:prstGeom>
          <a:noFill/>
          <a:ln>
            <a:noFill/>
          </a:ln>
        </p:spPr>
      </p:pic>
      <p:pic>
        <p:nvPicPr>
          <p:cNvPr id="661" name="Google Shape;661;p33"/>
          <p:cNvPicPr preferRelativeResize="0"/>
          <p:nvPr/>
        </p:nvPicPr>
        <p:blipFill rotWithShape="1">
          <a:blip r:embed="rId5">
            <a:alphaModFix/>
          </a:blip>
          <a:srcRect b="0" l="0" r="0" t="0"/>
          <a:stretch/>
        </p:blipFill>
        <p:spPr>
          <a:xfrm>
            <a:off x="3754395" y="2270427"/>
            <a:ext cx="2124787" cy="1650997"/>
          </a:xfrm>
          <a:prstGeom prst="rect">
            <a:avLst/>
          </a:prstGeom>
          <a:noFill/>
          <a:ln>
            <a:noFill/>
          </a:ln>
        </p:spPr>
      </p:pic>
      <p:pic>
        <p:nvPicPr>
          <p:cNvPr id="662" name="Google Shape;662;p33"/>
          <p:cNvPicPr preferRelativeResize="0"/>
          <p:nvPr/>
        </p:nvPicPr>
        <p:blipFill rotWithShape="1">
          <a:blip r:embed="rId6">
            <a:alphaModFix/>
          </a:blip>
          <a:srcRect b="0" l="0" r="0" t="0"/>
          <a:stretch/>
        </p:blipFill>
        <p:spPr>
          <a:xfrm>
            <a:off x="8572487" y="2263090"/>
            <a:ext cx="2203239" cy="1652429"/>
          </a:xfrm>
          <a:prstGeom prst="rect">
            <a:avLst/>
          </a:prstGeom>
          <a:noFill/>
          <a:ln>
            <a:noFill/>
          </a:ln>
        </p:spPr>
      </p:pic>
      <p:sp>
        <p:nvSpPr>
          <p:cNvPr id="663" name="Google Shape;663;p33"/>
          <p:cNvSpPr txBox="1"/>
          <p:nvPr/>
        </p:nvSpPr>
        <p:spPr>
          <a:xfrm>
            <a:off x="468650" y="363875"/>
            <a:ext cx="10806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664" name="Google Shape;664;p33"/>
          <p:cNvSpPr txBox="1"/>
          <p:nvPr/>
        </p:nvSpPr>
        <p:spPr>
          <a:xfrm>
            <a:off x="2044068" y="405684"/>
            <a:ext cx="25593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Development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54"/>
                                        </p:tgtEl>
                                        <p:attrNameLst>
                                          <p:attrName>style.visibility</p:attrName>
                                        </p:attrNameLst>
                                      </p:cBhvr>
                                      <p:to>
                                        <p:strVal val="visible"/>
                                      </p:to>
                                    </p:set>
                                    <p:animEffect filter="fade" transition="in">
                                      <p:cBhvr>
                                        <p:cTn dur="500"/>
                                        <p:tgtEl>
                                          <p:spTgt spid="65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55"/>
                                        </p:tgtEl>
                                        <p:attrNameLst>
                                          <p:attrName>style.visibility</p:attrName>
                                        </p:attrNameLst>
                                      </p:cBhvr>
                                      <p:to>
                                        <p:strVal val="visible"/>
                                      </p:to>
                                    </p:set>
                                    <p:animEffect filter="fade" transition="in">
                                      <p:cBhvr>
                                        <p:cTn dur="500"/>
                                        <p:tgtEl>
                                          <p:spTgt spid="65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500"/>
                                        <p:tgtEl>
                                          <p:spTgt spid="65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62"/>
                                        </p:tgtEl>
                                        <p:attrNameLst>
                                          <p:attrName>style.visibility</p:attrName>
                                        </p:attrNameLst>
                                      </p:cBhvr>
                                      <p:to>
                                        <p:strVal val="visible"/>
                                      </p:to>
                                    </p:set>
                                    <p:animEffect filter="fade" transition="in">
                                      <p:cBhvr>
                                        <p:cTn dur="500"/>
                                        <p:tgtEl>
                                          <p:spTgt spid="662"/>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500"/>
                                        <p:tgtEl>
                                          <p:spTgt spid="658"/>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250"/>
                                        <p:tgtEl>
                                          <p:spTgt spid="657"/>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663"/>
                                        </p:tgtEl>
                                        <p:attrNameLst>
                                          <p:attrName>style.visibility</p:attrName>
                                        </p:attrNameLst>
                                      </p:cBhvr>
                                      <p:to>
                                        <p:strVal val="visible"/>
                                      </p:to>
                                    </p:set>
                                    <p:animEffect filter="fade" transition="in">
                                      <p:cBhvr>
                                        <p:cTn dur="1000"/>
                                        <p:tgtEl>
                                          <p:spTgt spid="6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9" name="Shape 669"/>
        <p:cNvGrpSpPr/>
        <p:nvPr/>
      </p:nvGrpSpPr>
      <p:grpSpPr>
        <a:xfrm>
          <a:off x="0" y="0"/>
          <a:ext cx="0" cy="0"/>
          <a:chOff x="0" y="0"/>
          <a:chExt cx="0" cy="0"/>
        </a:xfrm>
      </p:grpSpPr>
      <p:sp>
        <p:nvSpPr>
          <p:cNvPr id="670" name="Google Shape;670;p34"/>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34"/>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34"/>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34"/>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34"/>
          <p:cNvSpPr/>
          <p:nvPr/>
        </p:nvSpPr>
        <p:spPr>
          <a:xfrm>
            <a:off x="3167341" y="1753634"/>
            <a:ext cx="3648075" cy="3648075"/>
          </a:xfrm>
          <a:prstGeom prst="ellipse">
            <a:avLst/>
          </a:prstGeom>
          <a:noFill/>
          <a:ln cap="flat" cmpd="sng" w="12700">
            <a:solidFill>
              <a:srgbClr val="A5A5A5"/>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75" name="Google Shape;675;p34"/>
          <p:cNvSpPr/>
          <p:nvPr/>
        </p:nvSpPr>
        <p:spPr>
          <a:xfrm>
            <a:off x="5350153" y="1753634"/>
            <a:ext cx="3649663" cy="3648075"/>
          </a:xfrm>
          <a:prstGeom prst="ellipse">
            <a:avLst/>
          </a:prstGeom>
          <a:noFill/>
          <a:ln cap="flat" cmpd="sng" w="12700">
            <a:solidFill>
              <a:srgbClr val="A5A5A5"/>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cxnSp>
        <p:nvCxnSpPr>
          <p:cNvPr id="676" name="Google Shape;676;p34"/>
          <p:cNvCxnSpPr/>
          <p:nvPr/>
        </p:nvCxnSpPr>
        <p:spPr>
          <a:xfrm>
            <a:off x="4169053" y="2644222"/>
            <a:ext cx="1057235" cy="477564"/>
          </a:xfrm>
          <a:prstGeom prst="straightConnector1">
            <a:avLst/>
          </a:prstGeom>
          <a:noFill/>
          <a:ln cap="flat" cmpd="sng" w="9525">
            <a:solidFill>
              <a:srgbClr val="3F3F3F"/>
            </a:solidFill>
            <a:prstDash val="solid"/>
            <a:round/>
            <a:headEnd len="sm" w="sm" type="none"/>
            <a:tailEnd len="sm" w="sm" type="stealth"/>
          </a:ln>
        </p:spPr>
      </p:cxnSp>
      <p:cxnSp>
        <p:nvCxnSpPr>
          <p:cNvPr id="677" name="Google Shape;677;p34"/>
          <p:cNvCxnSpPr/>
          <p:nvPr/>
        </p:nvCxnSpPr>
        <p:spPr>
          <a:xfrm>
            <a:off x="3864253" y="3468134"/>
            <a:ext cx="1290027" cy="0"/>
          </a:xfrm>
          <a:prstGeom prst="straightConnector1">
            <a:avLst/>
          </a:prstGeom>
          <a:noFill/>
          <a:ln cap="flat" cmpd="sng" w="9525">
            <a:solidFill>
              <a:srgbClr val="3F3F3F"/>
            </a:solidFill>
            <a:prstDash val="solid"/>
            <a:round/>
            <a:headEnd len="sm" w="sm" type="none"/>
            <a:tailEnd len="sm" w="sm" type="stealth"/>
          </a:ln>
        </p:spPr>
      </p:cxnSp>
      <p:cxnSp>
        <p:nvCxnSpPr>
          <p:cNvPr id="678" name="Google Shape;678;p34"/>
          <p:cNvCxnSpPr/>
          <p:nvPr/>
        </p:nvCxnSpPr>
        <p:spPr>
          <a:xfrm flipH="1" rot="10800000">
            <a:off x="4169053" y="3769858"/>
            <a:ext cx="1057235" cy="544414"/>
          </a:xfrm>
          <a:prstGeom prst="straightConnector1">
            <a:avLst/>
          </a:prstGeom>
          <a:noFill/>
          <a:ln cap="flat" cmpd="sng" w="9525">
            <a:solidFill>
              <a:srgbClr val="3F3F3F"/>
            </a:solidFill>
            <a:prstDash val="solid"/>
            <a:round/>
            <a:headEnd len="sm" w="sm" type="none"/>
            <a:tailEnd len="sm" w="sm" type="stealth"/>
          </a:ln>
        </p:spPr>
      </p:cxnSp>
      <p:cxnSp>
        <p:nvCxnSpPr>
          <p:cNvPr id="679" name="Google Shape;679;p34"/>
          <p:cNvCxnSpPr/>
          <p:nvPr/>
        </p:nvCxnSpPr>
        <p:spPr>
          <a:xfrm rot="10800000">
            <a:off x="7026488" y="3769858"/>
            <a:ext cx="1065278" cy="531714"/>
          </a:xfrm>
          <a:prstGeom prst="straightConnector1">
            <a:avLst/>
          </a:prstGeom>
          <a:noFill/>
          <a:ln cap="flat" cmpd="sng" w="9525">
            <a:solidFill>
              <a:srgbClr val="3F3F3F"/>
            </a:solidFill>
            <a:prstDash val="solid"/>
            <a:round/>
            <a:headEnd len="sm" w="sm" type="none"/>
            <a:tailEnd len="sm" w="sm" type="stealth"/>
          </a:ln>
        </p:spPr>
      </p:cxnSp>
      <p:cxnSp>
        <p:nvCxnSpPr>
          <p:cNvPr id="680" name="Google Shape;680;p34"/>
          <p:cNvCxnSpPr/>
          <p:nvPr/>
        </p:nvCxnSpPr>
        <p:spPr>
          <a:xfrm rot="10800000">
            <a:off x="7026488" y="3464959"/>
            <a:ext cx="1360553" cy="0"/>
          </a:xfrm>
          <a:prstGeom prst="straightConnector1">
            <a:avLst/>
          </a:prstGeom>
          <a:noFill/>
          <a:ln cap="flat" cmpd="sng" w="9525">
            <a:solidFill>
              <a:srgbClr val="3F3F3F"/>
            </a:solidFill>
            <a:prstDash val="solid"/>
            <a:round/>
            <a:headEnd len="sm" w="sm" type="none"/>
            <a:tailEnd len="sm" w="sm" type="stealth"/>
          </a:ln>
        </p:spPr>
      </p:cxnSp>
      <p:cxnSp>
        <p:nvCxnSpPr>
          <p:cNvPr id="681" name="Google Shape;681;p34"/>
          <p:cNvCxnSpPr/>
          <p:nvPr/>
        </p:nvCxnSpPr>
        <p:spPr>
          <a:xfrm flipH="1">
            <a:off x="7026488" y="2644222"/>
            <a:ext cx="1065278" cy="477564"/>
          </a:xfrm>
          <a:prstGeom prst="straightConnector1">
            <a:avLst/>
          </a:prstGeom>
          <a:noFill/>
          <a:ln cap="flat" cmpd="sng" w="9525">
            <a:solidFill>
              <a:srgbClr val="3F3F3F"/>
            </a:solidFill>
            <a:prstDash val="solid"/>
            <a:round/>
            <a:headEnd len="sm" w="sm" type="none"/>
            <a:tailEnd len="sm" w="sm" type="stealth"/>
          </a:ln>
        </p:spPr>
      </p:cxnSp>
      <p:sp>
        <p:nvSpPr>
          <p:cNvPr id="682" name="Google Shape;682;p34"/>
          <p:cNvSpPr txBox="1"/>
          <p:nvPr/>
        </p:nvSpPr>
        <p:spPr>
          <a:xfrm>
            <a:off x="1342142" y="5779077"/>
            <a:ext cx="10225136" cy="85408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en-US" sz="1100">
                <a:solidFill>
                  <a:srgbClr val="263031"/>
                </a:solidFill>
                <a:latin typeface="Calibri"/>
                <a:ea typeface="Calibri"/>
                <a:cs typeface="Calibri"/>
                <a:sym typeface="Calibri"/>
              </a:rPr>
              <a:t>I believe that people would be alive today if there were a death penalty. I believe that people would be alive today if there were a death penalty.I believe that people would be alive today if there were a death penalty. I believe that people would be alive today if there were a death penalty. I believe that people would be alive today if there were a death penalty. I believe that people would be alive today if there were a death penalty.</a:t>
            </a:r>
            <a:endParaRPr sz="1100">
              <a:solidFill>
                <a:srgbClr val="263031"/>
              </a:solidFill>
              <a:latin typeface="Calibri"/>
              <a:ea typeface="Calibri"/>
              <a:cs typeface="Calibri"/>
              <a:sym typeface="Calibri"/>
            </a:endParaRPr>
          </a:p>
        </p:txBody>
      </p:sp>
      <p:sp>
        <p:nvSpPr>
          <p:cNvPr id="683" name="Google Shape;683;p34"/>
          <p:cNvSpPr/>
          <p:nvPr/>
        </p:nvSpPr>
        <p:spPr>
          <a:xfrm>
            <a:off x="5472792" y="2584943"/>
            <a:ext cx="1485707" cy="1484128"/>
          </a:xfrm>
          <a:prstGeom prst="star10">
            <a:avLst>
              <a:gd fmla="val 42533" name="adj"/>
              <a:gd fmla="val 105146" name="hf"/>
            </a:avLst>
          </a:prstGeom>
          <a:solidFill>
            <a:srgbClr val="1F497D">
              <a:alpha val="0"/>
            </a:srgbClr>
          </a:solidFill>
          <a:ln>
            <a:noFill/>
          </a:ln>
        </p:spPr>
        <p:txBody>
          <a:bodyPr anchorCtr="0" anchor="ctr" bIns="60925" lIns="121875" spcFirstLastPara="1" rIns="121875" wrap="square" tIns="6092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84" name="Google Shape;684;p34"/>
          <p:cNvGrpSpPr/>
          <p:nvPr/>
        </p:nvGrpSpPr>
        <p:grpSpPr>
          <a:xfrm>
            <a:off x="5003439" y="2392612"/>
            <a:ext cx="2349268" cy="2082140"/>
            <a:chOff x="943748" y="2545721"/>
            <a:chExt cx="2814093" cy="2494111"/>
          </a:xfrm>
        </p:grpSpPr>
        <p:grpSp>
          <p:nvGrpSpPr>
            <p:cNvPr id="685" name="Google Shape;685;p34"/>
            <p:cNvGrpSpPr/>
            <p:nvPr/>
          </p:nvGrpSpPr>
          <p:grpSpPr>
            <a:xfrm>
              <a:off x="943748" y="2545721"/>
              <a:ext cx="2814093" cy="2494111"/>
              <a:chOff x="3047319" y="2392254"/>
              <a:chExt cx="3255222" cy="2885080"/>
            </a:xfrm>
          </p:grpSpPr>
          <p:sp>
            <p:nvSpPr>
              <p:cNvPr id="686" name="Google Shape;686;p34"/>
              <p:cNvSpPr/>
              <p:nvPr/>
            </p:nvSpPr>
            <p:spPr>
              <a:xfrm rot="10800000">
                <a:off x="3047319" y="2392254"/>
                <a:ext cx="3255222" cy="2885080"/>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F0F0F0"/>
                  </a:gs>
                  <a:gs pos="73000">
                    <a:srgbClr val="ECECEC"/>
                  </a:gs>
                  <a:gs pos="100000">
                    <a:srgbClr val="D9D9D9"/>
                  </a:gs>
                </a:gsLst>
                <a:lin ang="2700000" scaled="0"/>
              </a:gradFill>
              <a:ln cap="flat" cmpd="sng" w="25400">
                <a:solidFill>
                  <a:srgbClr val="B2B2B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87" name="Google Shape;687;p34"/>
              <p:cNvSpPr/>
              <p:nvPr/>
            </p:nvSpPr>
            <p:spPr>
              <a:xfrm rot="10800000">
                <a:off x="3349873" y="2660404"/>
                <a:ext cx="2650113" cy="2348777"/>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D00000"/>
              </a:solidFill>
              <a:ln>
                <a:noFill/>
              </a:ln>
              <a:effectLst>
                <a:outerShdw blurRad="101600" rotWithShape="0" algn="tl" dir="2700000" dist="508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688" name="Google Shape;688;p34"/>
            <p:cNvSpPr/>
            <p:nvPr/>
          </p:nvSpPr>
          <p:spPr>
            <a:xfrm>
              <a:off x="1652314" y="3479403"/>
              <a:ext cx="1342432" cy="62674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800">
                  <a:solidFill>
                    <a:schemeClr val="lt1"/>
                  </a:solidFill>
                  <a:latin typeface="Calibri"/>
                  <a:ea typeface="Calibri"/>
                  <a:cs typeface="Calibri"/>
                  <a:sym typeface="Calibri"/>
                </a:rPr>
                <a:t>Thinks</a:t>
              </a:r>
              <a:endParaRPr sz="2800">
                <a:solidFill>
                  <a:schemeClr val="lt1"/>
                </a:solidFill>
                <a:latin typeface="Calibri"/>
                <a:ea typeface="Calibri"/>
                <a:cs typeface="Calibri"/>
                <a:sym typeface="Calibri"/>
              </a:endParaRPr>
            </a:p>
          </p:txBody>
        </p:sp>
      </p:grpSp>
      <p:grpSp>
        <p:nvGrpSpPr>
          <p:cNvPr id="689" name="Google Shape;689;p34"/>
          <p:cNvGrpSpPr/>
          <p:nvPr/>
        </p:nvGrpSpPr>
        <p:grpSpPr>
          <a:xfrm>
            <a:off x="3353234" y="1920909"/>
            <a:ext cx="1043947" cy="925243"/>
            <a:chOff x="3810311" y="1938833"/>
            <a:chExt cx="1043947" cy="925243"/>
          </a:xfrm>
        </p:grpSpPr>
        <p:sp>
          <p:nvSpPr>
            <p:cNvPr id="690" name="Google Shape;690;p34"/>
            <p:cNvSpPr/>
            <p:nvPr/>
          </p:nvSpPr>
          <p:spPr>
            <a:xfrm rot="10800000">
              <a:off x="3810311" y="1938833"/>
              <a:ext cx="1043947" cy="92524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263031"/>
            </a:solidFill>
            <a:ln>
              <a:noFill/>
            </a:ln>
            <a:effectLst>
              <a:outerShdw blurRad="228600" rotWithShape="0" algn="t" dir="5400000" dist="101600">
                <a:srgbClr val="262626">
                  <a:alpha val="32941"/>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AABC"/>
                </a:solidFill>
                <a:latin typeface="Calibri"/>
                <a:ea typeface="Calibri"/>
                <a:cs typeface="Calibri"/>
                <a:sym typeface="Calibri"/>
              </a:endParaRPr>
            </a:p>
          </p:txBody>
        </p:sp>
        <p:sp>
          <p:nvSpPr>
            <p:cNvPr id="691" name="Google Shape;691;p34"/>
            <p:cNvSpPr txBox="1"/>
            <p:nvPr/>
          </p:nvSpPr>
          <p:spPr>
            <a:xfrm>
              <a:off x="4147590" y="2219042"/>
              <a:ext cx="393006" cy="338530"/>
            </a:xfrm>
            <a:prstGeom prst="rect">
              <a:avLst/>
            </a:prstGeom>
            <a:noFill/>
            <a:ln>
              <a:noFill/>
            </a:ln>
          </p:spPr>
          <p:txBody>
            <a:bodyPr anchorCtr="0" anchor="t" bIns="45700" lIns="91400" spcFirstLastPara="1" rIns="91400"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01</a:t>
              </a:r>
              <a:endParaRPr sz="1600">
                <a:solidFill>
                  <a:schemeClr val="lt1"/>
                </a:solidFill>
                <a:latin typeface="Calibri"/>
                <a:ea typeface="Calibri"/>
                <a:cs typeface="Calibri"/>
                <a:sym typeface="Calibri"/>
              </a:endParaRPr>
            </a:p>
          </p:txBody>
        </p:sp>
      </p:grpSp>
      <p:grpSp>
        <p:nvGrpSpPr>
          <p:cNvPr id="692" name="Google Shape;692;p34"/>
          <p:cNvGrpSpPr/>
          <p:nvPr/>
        </p:nvGrpSpPr>
        <p:grpSpPr>
          <a:xfrm>
            <a:off x="2991764" y="2989807"/>
            <a:ext cx="1043947" cy="925243"/>
            <a:chOff x="3810311" y="1938833"/>
            <a:chExt cx="1043947" cy="925243"/>
          </a:xfrm>
        </p:grpSpPr>
        <p:sp>
          <p:nvSpPr>
            <p:cNvPr id="693" name="Google Shape;693;p34"/>
            <p:cNvSpPr/>
            <p:nvPr/>
          </p:nvSpPr>
          <p:spPr>
            <a:xfrm rot="10800000">
              <a:off x="3810311" y="1938833"/>
              <a:ext cx="1043947" cy="92524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D00000"/>
            </a:solidFill>
            <a:ln>
              <a:noFill/>
            </a:ln>
            <a:effectLst>
              <a:outerShdw blurRad="101600" rotWithShape="0" algn="tl" dir="2700000" dist="508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4" name="Google Shape;694;p34"/>
            <p:cNvSpPr txBox="1"/>
            <p:nvPr/>
          </p:nvSpPr>
          <p:spPr>
            <a:xfrm>
              <a:off x="4147590" y="2219042"/>
              <a:ext cx="393006" cy="338530"/>
            </a:xfrm>
            <a:prstGeom prst="rect">
              <a:avLst/>
            </a:prstGeom>
            <a:noFill/>
            <a:ln>
              <a:noFill/>
            </a:ln>
          </p:spPr>
          <p:txBody>
            <a:bodyPr anchorCtr="0" anchor="t" bIns="45700" lIns="91400" spcFirstLastPara="1" rIns="91400"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02</a:t>
              </a:r>
              <a:endParaRPr sz="1600">
                <a:solidFill>
                  <a:schemeClr val="lt1"/>
                </a:solidFill>
                <a:latin typeface="Calibri"/>
                <a:ea typeface="Calibri"/>
                <a:cs typeface="Calibri"/>
                <a:sym typeface="Calibri"/>
              </a:endParaRPr>
            </a:p>
          </p:txBody>
        </p:sp>
      </p:grpSp>
      <p:grpSp>
        <p:nvGrpSpPr>
          <p:cNvPr id="695" name="Google Shape;695;p34"/>
          <p:cNvGrpSpPr/>
          <p:nvPr/>
        </p:nvGrpSpPr>
        <p:grpSpPr>
          <a:xfrm>
            <a:off x="3383439" y="4110258"/>
            <a:ext cx="1043947" cy="925243"/>
            <a:chOff x="3810311" y="1938833"/>
            <a:chExt cx="1043947" cy="925243"/>
          </a:xfrm>
        </p:grpSpPr>
        <p:sp>
          <p:nvSpPr>
            <p:cNvPr id="696" name="Google Shape;696;p34"/>
            <p:cNvSpPr/>
            <p:nvPr/>
          </p:nvSpPr>
          <p:spPr>
            <a:xfrm rot="10800000">
              <a:off x="3810311" y="1938833"/>
              <a:ext cx="1043947" cy="92524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263031"/>
            </a:solidFill>
            <a:ln>
              <a:noFill/>
            </a:ln>
            <a:effectLst>
              <a:outerShdw blurRad="228600" rotWithShape="0" algn="t" dir="5400000" dist="101600">
                <a:srgbClr val="262626">
                  <a:alpha val="32941"/>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AABC"/>
                </a:solidFill>
                <a:latin typeface="Calibri"/>
                <a:ea typeface="Calibri"/>
                <a:cs typeface="Calibri"/>
                <a:sym typeface="Calibri"/>
              </a:endParaRPr>
            </a:p>
          </p:txBody>
        </p:sp>
        <p:sp>
          <p:nvSpPr>
            <p:cNvPr id="697" name="Google Shape;697;p34"/>
            <p:cNvSpPr txBox="1"/>
            <p:nvPr/>
          </p:nvSpPr>
          <p:spPr>
            <a:xfrm>
              <a:off x="4133076" y="2248070"/>
              <a:ext cx="393006" cy="338530"/>
            </a:xfrm>
            <a:prstGeom prst="rect">
              <a:avLst/>
            </a:prstGeom>
            <a:noFill/>
            <a:ln>
              <a:noFill/>
            </a:ln>
          </p:spPr>
          <p:txBody>
            <a:bodyPr anchorCtr="0" anchor="t" bIns="45700" lIns="91400" spcFirstLastPara="1" rIns="91400"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03</a:t>
              </a:r>
              <a:endParaRPr sz="1600">
                <a:solidFill>
                  <a:schemeClr val="lt1"/>
                </a:solidFill>
                <a:latin typeface="Calibri"/>
                <a:ea typeface="Calibri"/>
                <a:cs typeface="Calibri"/>
                <a:sym typeface="Calibri"/>
              </a:endParaRPr>
            </a:p>
          </p:txBody>
        </p:sp>
      </p:grpSp>
      <p:grpSp>
        <p:nvGrpSpPr>
          <p:cNvPr id="698" name="Google Shape;698;p34"/>
          <p:cNvGrpSpPr/>
          <p:nvPr/>
        </p:nvGrpSpPr>
        <p:grpSpPr>
          <a:xfrm>
            <a:off x="7950792" y="1920909"/>
            <a:ext cx="1043947" cy="925243"/>
            <a:chOff x="3810311" y="1938833"/>
            <a:chExt cx="1043947" cy="925243"/>
          </a:xfrm>
        </p:grpSpPr>
        <p:sp>
          <p:nvSpPr>
            <p:cNvPr id="699" name="Google Shape;699;p34"/>
            <p:cNvSpPr/>
            <p:nvPr/>
          </p:nvSpPr>
          <p:spPr>
            <a:xfrm rot="10800000">
              <a:off x="3810311" y="1938833"/>
              <a:ext cx="1043947" cy="92524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263031"/>
            </a:solidFill>
            <a:ln>
              <a:noFill/>
            </a:ln>
            <a:effectLst>
              <a:outerShdw blurRad="228600" rotWithShape="0" algn="t" dir="5400000" dist="101600">
                <a:srgbClr val="262626">
                  <a:alpha val="32941"/>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AABC"/>
                </a:solidFill>
                <a:latin typeface="Calibri"/>
                <a:ea typeface="Calibri"/>
                <a:cs typeface="Calibri"/>
                <a:sym typeface="Calibri"/>
              </a:endParaRPr>
            </a:p>
          </p:txBody>
        </p:sp>
        <p:sp>
          <p:nvSpPr>
            <p:cNvPr id="700" name="Google Shape;700;p34"/>
            <p:cNvSpPr txBox="1"/>
            <p:nvPr/>
          </p:nvSpPr>
          <p:spPr>
            <a:xfrm>
              <a:off x="4147590" y="2219042"/>
              <a:ext cx="393006" cy="338530"/>
            </a:xfrm>
            <a:prstGeom prst="rect">
              <a:avLst/>
            </a:prstGeom>
            <a:noFill/>
            <a:ln>
              <a:noFill/>
            </a:ln>
          </p:spPr>
          <p:txBody>
            <a:bodyPr anchorCtr="0" anchor="t" bIns="45700" lIns="91400" spcFirstLastPara="1" rIns="91400"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06</a:t>
              </a:r>
              <a:endParaRPr sz="1600">
                <a:solidFill>
                  <a:schemeClr val="lt1"/>
                </a:solidFill>
                <a:latin typeface="Calibri"/>
                <a:ea typeface="Calibri"/>
                <a:cs typeface="Calibri"/>
                <a:sym typeface="Calibri"/>
              </a:endParaRPr>
            </a:p>
          </p:txBody>
        </p:sp>
      </p:grpSp>
      <p:grpSp>
        <p:nvGrpSpPr>
          <p:cNvPr id="701" name="Google Shape;701;p34"/>
          <p:cNvGrpSpPr/>
          <p:nvPr/>
        </p:nvGrpSpPr>
        <p:grpSpPr>
          <a:xfrm>
            <a:off x="8283976" y="2989807"/>
            <a:ext cx="1043947" cy="925243"/>
            <a:chOff x="3810311" y="1938833"/>
            <a:chExt cx="1043947" cy="925243"/>
          </a:xfrm>
        </p:grpSpPr>
        <p:sp>
          <p:nvSpPr>
            <p:cNvPr id="702" name="Google Shape;702;p34"/>
            <p:cNvSpPr/>
            <p:nvPr/>
          </p:nvSpPr>
          <p:spPr>
            <a:xfrm rot="10800000">
              <a:off x="3810311" y="1938833"/>
              <a:ext cx="1043947" cy="92524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D00000"/>
            </a:solidFill>
            <a:ln>
              <a:noFill/>
            </a:ln>
            <a:effectLst>
              <a:outerShdw blurRad="101600" rotWithShape="0" algn="tl" dir="2700000" dist="508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34"/>
            <p:cNvSpPr txBox="1"/>
            <p:nvPr/>
          </p:nvSpPr>
          <p:spPr>
            <a:xfrm>
              <a:off x="4147590" y="2219042"/>
              <a:ext cx="393006" cy="338530"/>
            </a:xfrm>
            <a:prstGeom prst="rect">
              <a:avLst/>
            </a:prstGeom>
            <a:noFill/>
            <a:ln>
              <a:noFill/>
            </a:ln>
          </p:spPr>
          <p:txBody>
            <a:bodyPr anchorCtr="0" anchor="t" bIns="45700" lIns="91400" spcFirstLastPara="1" rIns="91400" wrap="square" tIns="45700">
              <a:noAutofit/>
            </a:bodyPr>
            <a:lstStyle/>
            <a:p>
              <a:pPr indent="0" lvl="0" marL="0" marR="0" rtl="0" algn="ctr">
                <a:spcBef>
                  <a:spcPts val="0"/>
                </a:spcBef>
                <a:spcAft>
                  <a:spcPts val="0"/>
                </a:spcAft>
                <a:buNone/>
              </a:pPr>
              <a:r>
                <a:rPr lang="en-US" sz="1600">
                  <a:solidFill>
                    <a:srgbClr val="FFFFFF"/>
                  </a:solidFill>
                  <a:latin typeface="Calibri"/>
                  <a:ea typeface="Calibri"/>
                  <a:cs typeface="Calibri"/>
                  <a:sym typeface="Calibri"/>
                </a:rPr>
                <a:t>05</a:t>
              </a:r>
              <a:endParaRPr sz="1600">
                <a:solidFill>
                  <a:srgbClr val="FFFFFF"/>
                </a:solidFill>
                <a:latin typeface="Calibri"/>
                <a:ea typeface="Calibri"/>
                <a:cs typeface="Calibri"/>
                <a:sym typeface="Calibri"/>
              </a:endParaRPr>
            </a:p>
          </p:txBody>
        </p:sp>
      </p:grpSp>
      <p:grpSp>
        <p:nvGrpSpPr>
          <p:cNvPr id="704" name="Google Shape;704;p34"/>
          <p:cNvGrpSpPr/>
          <p:nvPr/>
        </p:nvGrpSpPr>
        <p:grpSpPr>
          <a:xfrm>
            <a:off x="7732809" y="4110258"/>
            <a:ext cx="1043947" cy="925243"/>
            <a:chOff x="3810311" y="1938833"/>
            <a:chExt cx="1043947" cy="925243"/>
          </a:xfrm>
        </p:grpSpPr>
        <p:sp>
          <p:nvSpPr>
            <p:cNvPr id="705" name="Google Shape;705;p34"/>
            <p:cNvSpPr/>
            <p:nvPr/>
          </p:nvSpPr>
          <p:spPr>
            <a:xfrm rot="10800000">
              <a:off x="3810311" y="1938833"/>
              <a:ext cx="1043947" cy="92524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263031"/>
            </a:solidFill>
            <a:ln>
              <a:noFill/>
            </a:ln>
            <a:effectLst>
              <a:outerShdw blurRad="228600" rotWithShape="0" algn="t" dir="5400000" dist="101600">
                <a:srgbClr val="262626">
                  <a:alpha val="32941"/>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AABC"/>
                </a:solidFill>
                <a:latin typeface="Calibri"/>
                <a:ea typeface="Calibri"/>
                <a:cs typeface="Calibri"/>
                <a:sym typeface="Calibri"/>
              </a:endParaRPr>
            </a:p>
          </p:txBody>
        </p:sp>
        <p:sp>
          <p:nvSpPr>
            <p:cNvPr id="706" name="Google Shape;706;p34"/>
            <p:cNvSpPr txBox="1"/>
            <p:nvPr/>
          </p:nvSpPr>
          <p:spPr>
            <a:xfrm>
              <a:off x="4147590" y="2233556"/>
              <a:ext cx="393006" cy="338530"/>
            </a:xfrm>
            <a:prstGeom prst="rect">
              <a:avLst/>
            </a:prstGeom>
            <a:noFill/>
            <a:ln>
              <a:noFill/>
            </a:ln>
          </p:spPr>
          <p:txBody>
            <a:bodyPr anchorCtr="0" anchor="t" bIns="45700" lIns="91400" spcFirstLastPara="1" rIns="91400"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04</a:t>
              </a:r>
              <a:endParaRPr sz="1600">
                <a:solidFill>
                  <a:schemeClr val="lt1"/>
                </a:solidFill>
                <a:latin typeface="Calibri"/>
                <a:ea typeface="Calibri"/>
                <a:cs typeface="Calibri"/>
                <a:sym typeface="Calibri"/>
              </a:endParaRPr>
            </a:p>
          </p:txBody>
        </p:sp>
      </p:grpSp>
      <p:sp>
        <p:nvSpPr>
          <p:cNvPr id="707" name="Google Shape;707;p34"/>
          <p:cNvSpPr txBox="1"/>
          <p:nvPr/>
        </p:nvSpPr>
        <p:spPr>
          <a:xfrm>
            <a:off x="468650" y="363875"/>
            <a:ext cx="10707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708" name="Google Shape;708;p34"/>
          <p:cNvSpPr txBox="1"/>
          <p:nvPr/>
        </p:nvSpPr>
        <p:spPr>
          <a:xfrm>
            <a:off x="2029685" y="405684"/>
            <a:ext cx="25359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Development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75"/>
                                        </p:tgtEl>
                                        <p:attrNameLst>
                                          <p:attrName>style.visibility</p:attrName>
                                        </p:attrNameLst>
                                      </p:cBhvr>
                                      <p:to>
                                        <p:strVal val="visible"/>
                                      </p:to>
                                    </p:set>
                                    <p:animEffect filter="fade" transition="in">
                                      <p:cBhvr>
                                        <p:cTn dur="500"/>
                                        <p:tgtEl>
                                          <p:spTgt spid="675"/>
                                        </p:tgtEl>
                                      </p:cBhvr>
                                    </p:animEffect>
                                  </p:childTnLst>
                                </p:cTn>
                              </p:par>
                              <p:par>
                                <p:cTn fill="hold" nodeType="withEffect" presetClass="entr" presetID="10" presetSubtype="0">
                                  <p:stCondLst>
                                    <p:cond delay="0"/>
                                  </p:stCondLst>
                                  <p:childTnLst>
                                    <p:set>
                                      <p:cBhvr>
                                        <p:cTn dur="1" fill="hold">
                                          <p:stCondLst>
                                            <p:cond delay="0"/>
                                          </p:stCondLst>
                                        </p:cTn>
                                        <p:tgtEl>
                                          <p:spTgt spid="674"/>
                                        </p:tgtEl>
                                        <p:attrNameLst>
                                          <p:attrName>style.visibility</p:attrName>
                                        </p:attrNameLst>
                                      </p:cBhvr>
                                      <p:to>
                                        <p:strVal val="visible"/>
                                      </p:to>
                                    </p:set>
                                    <p:animEffect filter="fade" transition="in">
                                      <p:cBhvr>
                                        <p:cTn dur="500"/>
                                        <p:tgtEl>
                                          <p:spTgt spid="67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par>
                                <p:cTn fill="hold" nodeType="withEffect" presetClass="entr" presetID="10" presetSubtype="0">
                                  <p:stCondLst>
                                    <p:cond delay="0"/>
                                  </p:stCondLst>
                                  <p:childTnLst>
                                    <p:set>
                                      <p:cBhvr>
                                        <p:cTn dur="1" fill="hold">
                                          <p:stCondLst>
                                            <p:cond delay="0"/>
                                          </p:stCondLst>
                                        </p:cTn>
                                        <p:tgtEl>
                                          <p:spTgt spid="678"/>
                                        </p:tgtEl>
                                        <p:attrNameLst>
                                          <p:attrName>style.visibility</p:attrName>
                                        </p:attrNameLst>
                                      </p:cBhvr>
                                      <p:to>
                                        <p:strVal val="visible"/>
                                      </p:to>
                                    </p:set>
                                    <p:animEffect filter="fade" transition="in">
                                      <p:cBhvr>
                                        <p:cTn dur="500"/>
                                        <p:tgtEl>
                                          <p:spTgt spid="678"/>
                                        </p:tgtEl>
                                      </p:cBhvr>
                                    </p:animEffect>
                                  </p:childTnLst>
                                </p:cTn>
                              </p:par>
                              <p:par>
                                <p:cTn fill="hold" nodeType="withEffect" presetClass="entr" presetID="10" presetSubtype="0">
                                  <p:stCondLst>
                                    <p:cond delay="0"/>
                                  </p:stCondLst>
                                  <p:childTnLst>
                                    <p:set>
                                      <p:cBhvr>
                                        <p:cTn dur="1" fill="hold">
                                          <p:stCondLst>
                                            <p:cond delay="0"/>
                                          </p:stCondLst>
                                        </p:cTn>
                                        <p:tgtEl>
                                          <p:spTgt spid="681"/>
                                        </p:tgtEl>
                                        <p:attrNameLst>
                                          <p:attrName>style.visibility</p:attrName>
                                        </p:attrNameLst>
                                      </p:cBhvr>
                                      <p:to>
                                        <p:strVal val="visible"/>
                                      </p:to>
                                    </p:set>
                                    <p:animEffect filter="fade" transition="in">
                                      <p:cBhvr>
                                        <p:cTn dur="500"/>
                                        <p:tgtEl>
                                          <p:spTgt spid="681"/>
                                        </p:tgtEl>
                                      </p:cBhvr>
                                    </p:animEffect>
                                  </p:childTnLst>
                                </p:cTn>
                              </p:par>
                              <p:par>
                                <p:cTn fill="hold" nodeType="with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500"/>
                                        <p:tgtEl>
                                          <p:spTgt spid="680"/>
                                        </p:tgtEl>
                                      </p:cBhvr>
                                    </p:animEffect>
                                  </p:childTnLst>
                                </p:cTn>
                              </p:par>
                              <p:par>
                                <p:cTn fill="hold" nodeType="withEffect" presetClass="entr" presetID="10" presetSubtype="0">
                                  <p:stCondLst>
                                    <p:cond delay="0"/>
                                  </p:stCondLst>
                                  <p:childTnLst>
                                    <p:set>
                                      <p:cBhvr>
                                        <p:cTn dur="1" fill="hold">
                                          <p:stCondLst>
                                            <p:cond delay="0"/>
                                          </p:stCondLst>
                                        </p:cTn>
                                        <p:tgtEl>
                                          <p:spTgt spid="679"/>
                                        </p:tgtEl>
                                        <p:attrNameLst>
                                          <p:attrName>style.visibility</p:attrName>
                                        </p:attrNameLst>
                                      </p:cBhvr>
                                      <p:to>
                                        <p:strVal val="visible"/>
                                      </p:to>
                                    </p:set>
                                    <p:animEffect filter="fade" transition="in">
                                      <p:cBhvr>
                                        <p:cTn dur="500"/>
                                        <p:tgtEl>
                                          <p:spTgt spid="679"/>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84"/>
                                        </p:tgtEl>
                                        <p:attrNameLst>
                                          <p:attrName>style.visibility</p:attrName>
                                        </p:attrNameLst>
                                      </p:cBhvr>
                                      <p:to>
                                        <p:strVal val="visible"/>
                                      </p:to>
                                    </p:set>
                                    <p:anim calcmode="lin" valueType="num">
                                      <p:cBhvr additive="base">
                                        <p:cTn dur="500"/>
                                        <p:tgtEl>
                                          <p:spTgt spid="684"/>
                                        </p:tgtEl>
                                        <p:attrNameLst>
                                          <p:attrName>ppt_w</p:attrName>
                                        </p:attrNameLst>
                                      </p:cBhvr>
                                      <p:tavLst>
                                        <p:tav fmla="" tm="0">
                                          <p:val>
                                            <p:strVal val="0"/>
                                          </p:val>
                                        </p:tav>
                                        <p:tav fmla="" tm="100000">
                                          <p:val>
                                            <p:strVal val="#ppt_w"/>
                                          </p:val>
                                        </p:tav>
                                      </p:tavLst>
                                    </p:anim>
                                    <p:anim calcmode="lin" valueType="num">
                                      <p:cBhvr additive="base">
                                        <p:cTn dur="500"/>
                                        <p:tgtEl>
                                          <p:spTgt spid="684"/>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689"/>
                                        </p:tgtEl>
                                        <p:attrNameLst>
                                          <p:attrName>style.visibility</p:attrName>
                                        </p:attrNameLst>
                                      </p:cBhvr>
                                      <p:to>
                                        <p:strVal val="visible"/>
                                      </p:to>
                                    </p:set>
                                    <p:anim calcmode="lin" valueType="num">
                                      <p:cBhvr additive="base">
                                        <p:cTn dur="500"/>
                                        <p:tgtEl>
                                          <p:spTgt spid="689"/>
                                        </p:tgtEl>
                                        <p:attrNameLst>
                                          <p:attrName>ppt_w</p:attrName>
                                        </p:attrNameLst>
                                      </p:cBhvr>
                                      <p:tavLst>
                                        <p:tav fmla="" tm="0">
                                          <p:val>
                                            <p:strVal val="0"/>
                                          </p:val>
                                        </p:tav>
                                        <p:tav fmla="" tm="100000">
                                          <p:val>
                                            <p:strVal val="#ppt_w"/>
                                          </p:val>
                                        </p:tav>
                                      </p:tavLst>
                                    </p:anim>
                                    <p:anim calcmode="lin" valueType="num">
                                      <p:cBhvr additive="base">
                                        <p:cTn dur="500"/>
                                        <p:tgtEl>
                                          <p:spTgt spid="689"/>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692"/>
                                        </p:tgtEl>
                                        <p:attrNameLst>
                                          <p:attrName>style.visibility</p:attrName>
                                        </p:attrNameLst>
                                      </p:cBhvr>
                                      <p:to>
                                        <p:strVal val="visible"/>
                                      </p:to>
                                    </p:set>
                                    <p:anim calcmode="lin" valueType="num">
                                      <p:cBhvr additive="base">
                                        <p:cTn dur="500"/>
                                        <p:tgtEl>
                                          <p:spTgt spid="692"/>
                                        </p:tgtEl>
                                        <p:attrNameLst>
                                          <p:attrName>ppt_w</p:attrName>
                                        </p:attrNameLst>
                                      </p:cBhvr>
                                      <p:tavLst>
                                        <p:tav fmla="" tm="0">
                                          <p:val>
                                            <p:strVal val="0"/>
                                          </p:val>
                                        </p:tav>
                                        <p:tav fmla="" tm="100000">
                                          <p:val>
                                            <p:strVal val="#ppt_w"/>
                                          </p:val>
                                        </p:tav>
                                      </p:tavLst>
                                    </p:anim>
                                    <p:anim calcmode="lin" valueType="num">
                                      <p:cBhvr additive="base">
                                        <p:cTn dur="500"/>
                                        <p:tgtEl>
                                          <p:spTgt spid="692"/>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695"/>
                                        </p:tgtEl>
                                        <p:attrNameLst>
                                          <p:attrName>style.visibility</p:attrName>
                                        </p:attrNameLst>
                                      </p:cBhvr>
                                      <p:to>
                                        <p:strVal val="visible"/>
                                      </p:to>
                                    </p:set>
                                    <p:anim calcmode="lin" valueType="num">
                                      <p:cBhvr additive="base">
                                        <p:cTn dur="500"/>
                                        <p:tgtEl>
                                          <p:spTgt spid="695"/>
                                        </p:tgtEl>
                                        <p:attrNameLst>
                                          <p:attrName>ppt_w</p:attrName>
                                        </p:attrNameLst>
                                      </p:cBhvr>
                                      <p:tavLst>
                                        <p:tav fmla="" tm="0">
                                          <p:val>
                                            <p:strVal val="0"/>
                                          </p:val>
                                        </p:tav>
                                        <p:tav fmla="" tm="100000">
                                          <p:val>
                                            <p:strVal val="#ppt_w"/>
                                          </p:val>
                                        </p:tav>
                                      </p:tavLst>
                                    </p:anim>
                                    <p:anim calcmode="lin" valueType="num">
                                      <p:cBhvr additive="base">
                                        <p:cTn dur="500"/>
                                        <p:tgtEl>
                                          <p:spTgt spid="695"/>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698"/>
                                        </p:tgtEl>
                                        <p:attrNameLst>
                                          <p:attrName>style.visibility</p:attrName>
                                        </p:attrNameLst>
                                      </p:cBhvr>
                                      <p:to>
                                        <p:strVal val="visible"/>
                                      </p:to>
                                    </p:set>
                                    <p:anim calcmode="lin" valueType="num">
                                      <p:cBhvr additive="base">
                                        <p:cTn dur="500"/>
                                        <p:tgtEl>
                                          <p:spTgt spid="698"/>
                                        </p:tgtEl>
                                        <p:attrNameLst>
                                          <p:attrName>ppt_w</p:attrName>
                                        </p:attrNameLst>
                                      </p:cBhvr>
                                      <p:tavLst>
                                        <p:tav fmla="" tm="0">
                                          <p:val>
                                            <p:strVal val="0"/>
                                          </p:val>
                                        </p:tav>
                                        <p:tav fmla="" tm="100000">
                                          <p:val>
                                            <p:strVal val="#ppt_w"/>
                                          </p:val>
                                        </p:tav>
                                      </p:tavLst>
                                    </p:anim>
                                    <p:anim calcmode="lin" valueType="num">
                                      <p:cBhvr additive="base">
                                        <p:cTn dur="500"/>
                                        <p:tgtEl>
                                          <p:spTgt spid="698"/>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701"/>
                                        </p:tgtEl>
                                        <p:attrNameLst>
                                          <p:attrName>style.visibility</p:attrName>
                                        </p:attrNameLst>
                                      </p:cBhvr>
                                      <p:to>
                                        <p:strVal val="visible"/>
                                      </p:to>
                                    </p:set>
                                    <p:anim calcmode="lin" valueType="num">
                                      <p:cBhvr additive="base">
                                        <p:cTn dur="500"/>
                                        <p:tgtEl>
                                          <p:spTgt spid="701"/>
                                        </p:tgtEl>
                                        <p:attrNameLst>
                                          <p:attrName>ppt_w</p:attrName>
                                        </p:attrNameLst>
                                      </p:cBhvr>
                                      <p:tavLst>
                                        <p:tav fmla="" tm="0">
                                          <p:val>
                                            <p:strVal val="0"/>
                                          </p:val>
                                        </p:tav>
                                        <p:tav fmla="" tm="100000">
                                          <p:val>
                                            <p:strVal val="#ppt_w"/>
                                          </p:val>
                                        </p:tav>
                                      </p:tavLst>
                                    </p:anim>
                                    <p:anim calcmode="lin" valueType="num">
                                      <p:cBhvr additive="base">
                                        <p:cTn dur="500"/>
                                        <p:tgtEl>
                                          <p:spTgt spid="701"/>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704"/>
                                        </p:tgtEl>
                                        <p:attrNameLst>
                                          <p:attrName>style.visibility</p:attrName>
                                        </p:attrNameLst>
                                      </p:cBhvr>
                                      <p:to>
                                        <p:strVal val="visible"/>
                                      </p:to>
                                    </p:set>
                                    <p:anim calcmode="lin" valueType="num">
                                      <p:cBhvr additive="base">
                                        <p:cTn dur="500"/>
                                        <p:tgtEl>
                                          <p:spTgt spid="704"/>
                                        </p:tgtEl>
                                        <p:attrNameLst>
                                          <p:attrName>ppt_w</p:attrName>
                                        </p:attrNameLst>
                                      </p:cBhvr>
                                      <p:tavLst>
                                        <p:tav fmla="" tm="0">
                                          <p:val>
                                            <p:strVal val="0"/>
                                          </p:val>
                                        </p:tav>
                                        <p:tav fmla="" tm="100000">
                                          <p:val>
                                            <p:strVal val="#ppt_w"/>
                                          </p:val>
                                        </p:tav>
                                      </p:tavLst>
                                    </p:anim>
                                    <p:anim calcmode="lin" valueType="num">
                                      <p:cBhvr additive="base">
                                        <p:cTn dur="500"/>
                                        <p:tgtEl>
                                          <p:spTgt spid="704"/>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682"/>
                                        </p:tgtEl>
                                        <p:attrNameLst>
                                          <p:attrName>style.visibility</p:attrName>
                                        </p:attrNameLst>
                                      </p:cBhvr>
                                      <p:to>
                                        <p:strVal val="visible"/>
                                      </p:to>
                                    </p:set>
                                    <p:animEffect filter="fade" transition="in">
                                      <p:cBhvr>
                                        <p:cTn dur="500"/>
                                        <p:tgtEl>
                                          <p:spTgt spid="682"/>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3" name="Shape 713"/>
        <p:cNvGrpSpPr/>
        <p:nvPr/>
      </p:nvGrpSpPr>
      <p:grpSpPr>
        <a:xfrm>
          <a:off x="0" y="0"/>
          <a:ext cx="0" cy="0"/>
          <a:chOff x="0" y="0"/>
          <a:chExt cx="0" cy="0"/>
        </a:xfrm>
      </p:grpSpPr>
      <p:sp>
        <p:nvSpPr>
          <p:cNvPr id="714" name="Google Shape;714;p35"/>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5" name="Google Shape;715;p35"/>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6" name="Google Shape;716;p35"/>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7" name="Google Shape;717;p35"/>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8" name="Google Shape;718;p35"/>
          <p:cNvGrpSpPr/>
          <p:nvPr/>
        </p:nvGrpSpPr>
        <p:grpSpPr>
          <a:xfrm>
            <a:off x="1585355" y="4997395"/>
            <a:ext cx="1208697" cy="1208697"/>
            <a:chOff x="1585355" y="4997395"/>
            <a:chExt cx="1208697" cy="1208697"/>
          </a:xfrm>
        </p:grpSpPr>
        <p:sp>
          <p:nvSpPr>
            <p:cNvPr id="719" name="Google Shape;719;p35"/>
            <p:cNvSpPr/>
            <p:nvPr/>
          </p:nvSpPr>
          <p:spPr>
            <a:xfrm>
              <a:off x="1585355" y="4997395"/>
              <a:ext cx="1208697" cy="1208697"/>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0" name="Google Shape;720;p35"/>
            <p:cNvSpPr/>
            <p:nvPr/>
          </p:nvSpPr>
          <p:spPr>
            <a:xfrm>
              <a:off x="1786154" y="5217023"/>
              <a:ext cx="807097"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rgbClr val="595959"/>
                  </a:solidFill>
                  <a:latin typeface="Calibri"/>
                  <a:ea typeface="Calibri"/>
                  <a:cs typeface="Calibri"/>
                  <a:sym typeface="Calibri"/>
                </a:rPr>
                <a:t>01</a:t>
              </a:r>
              <a:endParaRPr b="1" sz="4400">
                <a:solidFill>
                  <a:srgbClr val="595959"/>
                </a:solidFill>
                <a:latin typeface="Calibri"/>
                <a:ea typeface="Calibri"/>
                <a:cs typeface="Calibri"/>
                <a:sym typeface="Calibri"/>
              </a:endParaRPr>
            </a:p>
          </p:txBody>
        </p:sp>
      </p:grpSp>
      <p:grpSp>
        <p:nvGrpSpPr>
          <p:cNvPr id="721" name="Google Shape;721;p35"/>
          <p:cNvGrpSpPr/>
          <p:nvPr/>
        </p:nvGrpSpPr>
        <p:grpSpPr>
          <a:xfrm>
            <a:off x="3569343" y="2236823"/>
            <a:ext cx="1208697" cy="1208697"/>
            <a:chOff x="3569343" y="2236823"/>
            <a:chExt cx="1208697" cy="1208697"/>
          </a:xfrm>
        </p:grpSpPr>
        <p:sp>
          <p:nvSpPr>
            <p:cNvPr id="722" name="Google Shape;722;p35"/>
            <p:cNvSpPr/>
            <p:nvPr/>
          </p:nvSpPr>
          <p:spPr>
            <a:xfrm rot="10800000">
              <a:off x="3569343" y="2236823"/>
              <a:ext cx="1208697" cy="1208697"/>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35"/>
            <p:cNvSpPr/>
            <p:nvPr/>
          </p:nvSpPr>
          <p:spPr>
            <a:xfrm>
              <a:off x="3770141" y="2456450"/>
              <a:ext cx="807097"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rgbClr val="595959"/>
                  </a:solidFill>
                  <a:latin typeface="Calibri"/>
                  <a:ea typeface="Calibri"/>
                  <a:cs typeface="Calibri"/>
                  <a:sym typeface="Calibri"/>
                </a:rPr>
                <a:t>02</a:t>
              </a:r>
              <a:endParaRPr b="1" sz="4400">
                <a:solidFill>
                  <a:srgbClr val="595959"/>
                </a:solidFill>
                <a:latin typeface="Calibri"/>
                <a:ea typeface="Calibri"/>
                <a:cs typeface="Calibri"/>
                <a:sym typeface="Calibri"/>
              </a:endParaRPr>
            </a:p>
          </p:txBody>
        </p:sp>
      </p:grpSp>
      <p:grpSp>
        <p:nvGrpSpPr>
          <p:cNvPr id="724" name="Google Shape;724;p35"/>
          <p:cNvGrpSpPr/>
          <p:nvPr/>
        </p:nvGrpSpPr>
        <p:grpSpPr>
          <a:xfrm>
            <a:off x="5515295" y="4997395"/>
            <a:ext cx="1208697" cy="1208697"/>
            <a:chOff x="5515295" y="4997395"/>
            <a:chExt cx="1208697" cy="1208697"/>
          </a:xfrm>
        </p:grpSpPr>
        <p:sp>
          <p:nvSpPr>
            <p:cNvPr id="725" name="Google Shape;725;p35"/>
            <p:cNvSpPr/>
            <p:nvPr/>
          </p:nvSpPr>
          <p:spPr>
            <a:xfrm>
              <a:off x="5515295" y="4997395"/>
              <a:ext cx="1208697" cy="1208697"/>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35"/>
            <p:cNvSpPr/>
            <p:nvPr/>
          </p:nvSpPr>
          <p:spPr>
            <a:xfrm>
              <a:off x="5716094" y="5217023"/>
              <a:ext cx="807097"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rgbClr val="595959"/>
                  </a:solidFill>
                  <a:latin typeface="Calibri"/>
                  <a:ea typeface="Calibri"/>
                  <a:cs typeface="Calibri"/>
                  <a:sym typeface="Calibri"/>
                </a:rPr>
                <a:t>03</a:t>
              </a:r>
              <a:endParaRPr b="1" sz="4400">
                <a:solidFill>
                  <a:srgbClr val="595959"/>
                </a:solidFill>
                <a:latin typeface="Calibri"/>
                <a:ea typeface="Calibri"/>
                <a:cs typeface="Calibri"/>
                <a:sym typeface="Calibri"/>
              </a:endParaRPr>
            </a:p>
          </p:txBody>
        </p:sp>
      </p:grpSp>
      <p:grpSp>
        <p:nvGrpSpPr>
          <p:cNvPr id="727" name="Google Shape;727;p35"/>
          <p:cNvGrpSpPr/>
          <p:nvPr/>
        </p:nvGrpSpPr>
        <p:grpSpPr>
          <a:xfrm>
            <a:off x="7461249" y="2236823"/>
            <a:ext cx="1208697" cy="1208697"/>
            <a:chOff x="7461249" y="2236823"/>
            <a:chExt cx="1208697" cy="1208697"/>
          </a:xfrm>
        </p:grpSpPr>
        <p:sp>
          <p:nvSpPr>
            <p:cNvPr id="728" name="Google Shape;728;p35"/>
            <p:cNvSpPr/>
            <p:nvPr/>
          </p:nvSpPr>
          <p:spPr>
            <a:xfrm rot="10800000">
              <a:off x="7461249" y="2236823"/>
              <a:ext cx="1208697" cy="1208697"/>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9" name="Google Shape;729;p35"/>
            <p:cNvSpPr/>
            <p:nvPr/>
          </p:nvSpPr>
          <p:spPr>
            <a:xfrm>
              <a:off x="7662048" y="2456450"/>
              <a:ext cx="807097"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rgbClr val="595959"/>
                  </a:solidFill>
                  <a:latin typeface="Calibri"/>
                  <a:ea typeface="Calibri"/>
                  <a:cs typeface="Calibri"/>
                  <a:sym typeface="Calibri"/>
                </a:rPr>
                <a:t>04</a:t>
              </a:r>
              <a:endParaRPr b="1" sz="4400">
                <a:solidFill>
                  <a:srgbClr val="595959"/>
                </a:solidFill>
                <a:latin typeface="Calibri"/>
                <a:ea typeface="Calibri"/>
                <a:cs typeface="Calibri"/>
                <a:sym typeface="Calibri"/>
              </a:endParaRPr>
            </a:p>
          </p:txBody>
        </p:sp>
      </p:grpSp>
      <p:grpSp>
        <p:nvGrpSpPr>
          <p:cNvPr id="730" name="Google Shape;730;p35"/>
          <p:cNvGrpSpPr/>
          <p:nvPr/>
        </p:nvGrpSpPr>
        <p:grpSpPr>
          <a:xfrm>
            <a:off x="9407201" y="4997395"/>
            <a:ext cx="1208697" cy="1208697"/>
            <a:chOff x="9407201" y="4997395"/>
            <a:chExt cx="1208697" cy="1208697"/>
          </a:xfrm>
        </p:grpSpPr>
        <p:sp>
          <p:nvSpPr>
            <p:cNvPr id="731" name="Google Shape;731;p35"/>
            <p:cNvSpPr/>
            <p:nvPr/>
          </p:nvSpPr>
          <p:spPr>
            <a:xfrm>
              <a:off x="9407201" y="4997395"/>
              <a:ext cx="1208697" cy="1208697"/>
            </a:xfrm>
            <a:prstGeom prst="ellipse">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35"/>
            <p:cNvSpPr/>
            <p:nvPr/>
          </p:nvSpPr>
          <p:spPr>
            <a:xfrm>
              <a:off x="9608000" y="5217023"/>
              <a:ext cx="807097"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400">
                  <a:solidFill>
                    <a:srgbClr val="595959"/>
                  </a:solidFill>
                  <a:latin typeface="Calibri"/>
                  <a:ea typeface="Calibri"/>
                  <a:cs typeface="Calibri"/>
                  <a:sym typeface="Calibri"/>
                </a:rPr>
                <a:t>05</a:t>
              </a:r>
              <a:endParaRPr b="1" sz="4400">
                <a:solidFill>
                  <a:srgbClr val="595959"/>
                </a:solidFill>
                <a:latin typeface="Calibri"/>
                <a:ea typeface="Calibri"/>
                <a:cs typeface="Calibri"/>
                <a:sym typeface="Calibri"/>
              </a:endParaRPr>
            </a:p>
          </p:txBody>
        </p:sp>
      </p:grpSp>
      <p:grpSp>
        <p:nvGrpSpPr>
          <p:cNvPr id="733" name="Google Shape;733;p35"/>
          <p:cNvGrpSpPr/>
          <p:nvPr/>
        </p:nvGrpSpPr>
        <p:grpSpPr>
          <a:xfrm>
            <a:off x="1070204" y="3445520"/>
            <a:ext cx="2239000" cy="1551875"/>
            <a:chOff x="1070204" y="3445520"/>
            <a:chExt cx="2239000" cy="1551875"/>
          </a:xfrm>
        </p:grpSpPr>
        <p:sp>
          <p:nvSpPr>
            <p:cNvPr id="734" name="Google Shape;734;p35"/>
            <p:cNvSpPr/>
            <p:nvPr/>
          </p:nvSpPr>
          <p:spPr>
            <a:xfrm>
              <a:off x="1070204" y="3445520"/>
              <a:ext cx="2239000" cy="1551875"/>
            </a:xfrm>
            <a:custGeom>
              <a:rect b="b" l="l" r="r" t="t"/>
              <a:pathLst>
                <a:path extrusionOk="0" h="1657441" w="2391308">
                  <a:moveTo>
                    <a:pt x="755483" y="1625168"/>
                  </a:moveTo>
                  <a:lnTo>
                    <a:pt x="45477" y="398796"/>
                  </a:lnTo>
                  <a:cubicBezTo>
                    <a:pt x="-58513" y="201573"/>
                    <a:pt x="9619" y="-6408"/>
                    <a:pt x="314419" y="763"/>
                  </a:cubicBezTo>
                  <a:lnTo>
                    <a:pt x="2046400" y="763"/>
                  </a:lnTo>
                  <a:cubicBezTo>
                    <a:pt x="2322513" y="-13580"/>
                    <a:pt x="2458776" y="176472"/>
                    <a:pt x="2358372" y="377281"/>
                  </a:cubicBezTo>
                  <a:lnTo>
                    <a:pt x="1648367" y="1657441"/>
                  </a:lnTo>
                  <a:cubicBezTo>
                    <a:pt x="1472659" y="1496076"/>
                    <a:pt x="1092556" y="1366985"/>
                    <a:pt x="755483" y="1625168"/>
                  </a:cubicBezTo>
                  <a:close/>
                </a:path>
              </a:pathLst>
            </a:cu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5" name="Google Shape;735;p35"/>
            <p:cNvSpPr txBox="1"/>
            <p:nvPr/>
          </p:nvSpPr>
          <p:spPr>
            <a:xfrm>
              <a:off x="1607299" y="3949615"/>
              <a:ext cx="1107804"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Layouts</a:t>
              </a:r>
              <a:endParaRPr b="1" sz="2400">
                <a:solidFill>
                  <a:srgbClr val="FFFFFF"/>
                </a:solidFill>
                <a:latin typeface="Calibri"/>
                <a:ea typeface="Calibri"/>
                <a:cs typeface="Calibri"/>
                <a:sym typeface="Calibri"/>
              </a:endParaRPr>
            </a:p>
          </p:txBody>
        </p:sp>
      </p:grpSp>
      <p:grpSp>
        <p:nvGrpSpPr>
          <p:cNvPr id="736" name="Google Shape;736;p35"/>
          <p:cNvGrpSpPr/>
          <p:nvPr/>
        </p:nvGrpSpPr>
        <p:grpSpPr>
          <a:xfrm>
            <a:off x="3054191" y="3445520"/>
            <a:ext cx="2239000" cy="1551875"/>
            <a:chOff x="3054191" y="3445520"/>
            <a:chExt cx="2239000" cy="1551875"/>
          </a:xfrm>
        </p:grpSpPr>
        <p:sp>
          <p:nvSpPr>
            <p:cNvPr id="737" name="Google Shape;737;p35"/>
            <p:cNvSpPr/>
            <p:nvPr/>
          </p:nvSpPr>
          <p:spPr>
            <a:xfrm rot="10800000">
              <a:off x="3054191" y="3445520"/>
              <a:ext cx="2239000" cy="1551875"/>
            </a:xfrm>
            <a:custGeom>
              <a:rect b="b" l="l" r="r" t="t"/>
              <a:pathLst>
                <a:path extrusionOk="0" h="1657441" w="2391308">
                  <a:moveTo>
                    <a:pt x="755483" y="1625168"/>
                  </a:moveTo>
                  <a:lnTo>
                    <a:pt x="45477" y="398796"/>
                  </a:lnTo>
                  <a:cubicBezTo>
                    <a:pt x="-58513" y="201573"/>
                    <a:pt x="9619" y="-6408"/>
                    <a:pt x="314419" y="763"/>
                  </a:cubicBezTo>
                  <a:lnTo>
                    <a:pt x="2046400" y="763"/>
                  </a:lnTo>
                  <a:cubicBezTo>
                    <a:pt x="2322513" y="-13580"/>
                    <a:pt x="2458776" y="176472"/>
                    <a:pt x="2358372" y="377281"/>
                  </a:cubicBezTo>
                  <a:lnTo>
                    <a:pt x="1648367" y="1657441"/>
                  </a:lnTo>
                  <a:cubicBezTo>
                    <a:pt x="1472659" y="1496076"/>
                    <a:pt x="1092556" y="1366985"/>
                    <a:pt x="755483" y="1625168"/>
                  </a:cubicBez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35"/>
            <p:cNvSpPr txBox="1"/>
            <p:nvPr/>
          </p:nvSpPr>
          <p:spPr>
            <a:xfrm>
              <a:off x="3698510" y="4087756"/>
              <a:ext cx="90281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Visual</a:t>
              </a:r>
              <a:endParaRPr b="1" sz="2400">
                <a:solidFill>
                  <a:srgbClr val="FFFFFF"/>
                </a:solidFill>
                <a:latin typeface="Calibri"/>
                <a:ea typeface="Calibri"/>
                <a:cs typeface="Calibri"/>
                <a:sym typeface="Calibri"/>
              </a:endParaRPr>
            </a:p>
          </p:txBody>
        </p:sp>
      </p:grpSp>
      <p:grpSp>
        <p:nvGrpSpPr>
          <p:cNvPr id="739" name="Google Shape;739;p35"/>
          <p:cNvGrpSpPr/>
          <p:nvPr/>
        </p:nvGrpSpPr>
        <p:grpSpPr>
          <a:xfrm>
            <a:off x="5000144" y="3445520"/>
            <a:ext cx="2239000" cy="1551875"/>
            <a:chOff x="5000144" y="3445520"/>
            <a:chExt cx="2239000" cy="1551875"/>
          </a:xfrm>
        </p:grpSpPr>
        <p:sp>
          <p:nvSpPr>
            <p:cNvPr id="740" name="Google Shape;740;p35"/>
            <p:cNvSpPr/>
            <p:nvPr/>
          </p:nvSpPr>
          <p:spPr>
            <a:xfrm>
              <a:off x="5000144" y="3445520"/>
              <a:ext cx="2239000" cy="1551875"/>
            </a:xfrm>
            <a:custGeom>
              <a:rect b="b" l="l" r="r" t="t"/>
              <a:pathLst>
                <a:path extrusionOk="0" h="1657441" w="2391308">
                  <a:moveTo>
                    <a:pt x="755483" y="1625168"/>
                  </a:moveTo>
                  <a:lnTo>
                    <a:pt x="45477" y="398796"/>
                  </a:lnTo>
                  <a:cubicBezTo>
                    <a:pt x="-58513" y="201573"/>
                    <a:pt x="9619" y="-6408"/>
                    <a:pt x="314419" y="763"/>
                  </a:cubicBezTo>
                  <a:lnTo>
                    <a:pt x="2046400" y="763"/>
                  </a:lnTo>
                  <a:cubicBezTo>
                    <a:pt x="2322513" y="-13580"/>
                    <a:pt x="2458776" y="176472"/>
                    <a:pt x="2358372" y="377281"/>
                  </a:cubicBezTo>
                  <a:lnTo>
                    <a:pt x="1648367" y="1657441"/>
                  </a:lnTo>
                  <a:cubicBezTo>
                    <a:pt x="1472659" y="1496076"/>
                    <a:pt x="1092556" y="1366985"/>
                    <a:pt x="755483" y="1625168"/>
                  </a:cubicBezTo>
                  <a:close/>
                </a:path>
              </a:pathLst>
            </a:cu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35"/>
            <p:cNvSpPr txBox="1"/>
            <p:nvPr/>
          </p:nvSpPr>
          <p:spPr>
            <a:xfrm>
              <a:off x="5410729" y="3757030"/>
              <a:ext cx="1292662"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Direction</a:t>
              </a:r>
              <a:endParaRPr b="1" sz="2400">
                <a:solidFill>
                  <a:srgbClr val="FFFFFF"/>
                </a:solidFill>
                <a:latin typeface="Calibri"/>
                <a:ea typeface="Calibri"/>
                <a:cs typeface="Calibri"/>
                <a:sym typeface="Calibri"/>
              </a:endParaRPr>
            </a:p>
          </p:txBody>
        </p:sp>
      </p:grpSp>
      <p:grpSp>
        <p:nvGrpSpPr>
          <p:cNvPr id="742" name="Google Shape;742;p35"/>
          <p:cNvGrpSpPr/>
          <p:nvPr/>
        </p:nvGrpSpPr>
        <p:grpSpPr>
          <a:xfrm>
            <a:off x="6946097" y="3445520"/>
            <a:ext cx="2239000" cy="1551875"/>
            <a:chOff x="6946097" y="3445520"/>
            <a:chExt cx="2239000" cy="1551875"/>
          </a:xfrm>
        </p:grpSpPr>
        <p:sp>
          <p:nvSpPr>
            <p:cNvPr id="743" name="Google Shape;743;p35"/>
            <p:cNvSpPr/>
            <p:nvPr/>
          </p:nvSpPr>
          <p:spPr>
            <a:xfrm rot="10800000">
              <a:off x="6946097" y="3445520"/>
              <a:ext cx="2239000" cy="1551875"/>
            </a:xfrm>
            <a:custGeom>
              <a:rect b="b" l="l" r="r" t="t"/>
              <a:pathLst>
                <a:path extrusionOk="0" h="1657441" w="2391308">
                  <a:moveTo>
                    <a:pt x="755483" y="1625168"/>
                  </a:moveTo>
                  <a:lnTo>
                    <a:pt x="45477" y="398796"/>
                  </a:lnTo>
                  <a:cubicBezTo>
                    <a:pt x="-58513" y="201573"/>
                    <a:pt x="9619" y="-6408"/>
                    <a:pt x="314419" y="763"/>
                  </a:cubicBezTo>
                  <a:lnTo>
                    <a:pt x="2046400" y="763"/>
                  </a:lnTo>
                  <a:cubicBezTo>
                    <a:pt x="2322513" y="-13580"/>
                    <a:pt x="2458776" y="176472"/>
                    <a:pt x="2358372" y="377281"/>
                  </a:cubicBezTo>
                  <a:lnTo>
                    <a:pt x="1648367" y="1657441"/>
                  </a:lnTo>
                  <a:cubicBezTo>
                    <a:pt x="1472659" y="1496076"/>
                    <a:pt x="1092556" y="1366985"/>
                    <a:pt x="755483" y="1625168"/>
                  </a:cubicBezTo>
                  <a:close/>
                </a:path>
              </a:pathLst>
            </a:cu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4" name="Google Shape;744;p35"/>
            <p:cNvSpPr txBox="1"/>
            <p:nvPr/>
          </p:nvSpPr>
          <p:spPr>
            <a:xfrm>
              <a:off x="7199782" y="4108493"/>
              <a:ext cx="170431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The Solution</a:t>
              </a:r>
              <a:endParaRPr b="1" sz="2400">
                <a:solidFill>
                  <a:srgbClr val="FFFFFF"/>
                </a:solidFill>
                <a:latin typeface="Calibri"/>
                <a:ea typeface="Calibri"/>
                <a:cs typeface="Calibri"/>
                <a:sym typeface="Calibri"/>
              </a:endParaRPr>
            </a:p>
          </p:txBody>
        </p:sp>
      </p:grpSp>
      <p:grpSp>
        <p:nvGrpSpPr>
          <p:cNvPr id="745" name="Google Shape;745;p35"/>
          <p:cNvGrpSpPr/>
          <p:nvPr/>
        </p:nvGrpSpPr>
        <p:grpSpPr>
          <a:xfrm>
            <a:off x="8892050" y="3445520"/>
            <a:ext cx="2239000" cy="1551875"/>
            <a:chOff x="8892050" y="3445520"/>
            <a:chExt cx="2239000" cy="1551875"/>
          </a:xfrm>
        </p:grpSpPr>
        <p:sp>
          <p:nvSpPr>
            <p:cNvPr id="746" name="Google Shape;746;p35"/>
            <p:cNvSpPr/>
            <p:nvPr/>
          </p:nvSpPr>
          <p:spPr>
            <a:xfrm>
              <a:off x="8892050" y="3445520"/>
              <a:ext cx="2239000" cy="1551875"/>
            </a:xfrm>
            <a:custGeom>
              <a:rect b="b" l="l" r="r" t="t"/>
              <a:pathLst>
                <a:path extrusionOk="0" h="1657441" w="2391308">
                  <a:moveTo>
                    <a:pt x="755483" y="1625168"/>
                  </a:moveTo>
                  <a:lnTo>
                    <a:pt x="45477" y="398796"/>
                  </a:lnTo>
                  <a:cubicBezTo>
                    <a:pt x="-58513" y="201573"/>
                    <a:pt x="9619" y="-6408"/>
                    <a:pt x="314419" y="763"/>
                  </a:cubicBezTo>
                  <a:lnTo>
                    <a:pt x="2046400" y="763"/>
                  </a:lnTo>
                  <a:cubicBezTo>
                    <a:pt x="2322513" y="-13580"/>
                    <a:pt x="2458776" y="176472"/>
                    <a:pt x="2358372" y="377281"/>
                  </a:cubicBezTo>
                  <a:lnTo>
                    <a:pt x="1648367" y="1657441"/>
                  </a:lnTo>
                  <a:cubicBezTo>
                    <a:pt x="1472659" y="1496076"/>
                    <a:pt x="1092556" y="1366985"/>
                    <a:pt x="755483" y="1625168"/>
                  </a:cubicBezTo>
                  <a:close/>
                </a:path>
              </a:pathLst>
            </a:cu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35"/>
            <p:cNvSpPr txBox="1"/>
            <p:nvPr/>
          </p:nvSpPr>
          <p:spPr>
            <a:xfrm>
              <a:off x="9411658" y="3883784"/>
              <a:ext cx="115666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Content</a:t>
              </a:r>
              <a:endParaRPr b="1" sz="2400">
                <a:solidFill>
                  <a:srgbClr val="FFFFFF"/>
                </a:solidFill>
                <a:latin typeface="Calibri"/>
                <a:ea typeface="Calibri"/>
                <a:cs typeface="Calibri"/>
                <a:sym typeface="Calibri"/>
              </a:endParaRPr>
            </a:p>
          </p:txBody>
        </p:sp>
      </p:grpSp>
      <p:sp>
        <p:nvSpPr>
          <p:cNvPr id="748" name="Google Shape;748;p35"/>
          <p:cNvSpPr txBox="1"/>
          <p:nvPr/>
        </p:nvSpPr>
        <p:spPr>
          <a:xfrm>
            <a:off x="8892050" y="2647167"/>
            <a:ext cx="2952860"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It is, perhaps, our fate rather than our merit.</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We cannot help ourselves. We live at home</a:t>
            </a:r>
            <a:endParaRPr sz="3200">
              <a:solidFill>
                <a:srgbClr val="3F3F3F"/>
              </a:solidFill>
              <a:latin typeface="Calibri"/>
              <a:ea typeface="Calibri"/>
              <a:cs typeface="Calibri"/>
              <a:sym typeface="Calibri"/>
            </a:endParaRPr>
          </a:p>
        </p:txBody>
      </p:sp>
      <p:sp>
        <p:nvSpPr>
          <p:cNvPr id="749" name="Google Shape;749;p35"/>
          <p:cNvSpPr txBox="1"/>
          <p:nvPr/>
        </p:nvSpPr>
        <p:spPr>
          <a:xfrm>
            <a:off x="1013765" y="2655490"/>
            <a:ext cx="2530052"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It is, perhaps, our fate rather than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our merit. We cannot help ourselves.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We live at home</a:t>
            </a:r>
            <a:endParaRPr sz="3200">
              <a:solidFill>
                <a:srgbClr val="3F3F3F"/>
              </a:solidFill>
              <a:latin typeface="Calibri"/>
              <a:ea typeface="Calibri"/>
              <a:cs typeface="Calibri"/>
              <a:sym typeface="Calibri"/>
            </a:endParaRPr>
          </a:p>
        </p:txBody>
      </p:sp>
      <p:sp>
        <p:nvSpPr>
          <p:cNvPr id="750" name="Google Shape;750;p35"/>
          <p:cNvSpPr txBox="1"/>
          <p:nvPr/>
        </p:nvSpPr>
        <p:spPr>
          <a:xfrm>
            <a:off x="4900042" y="2647166"/>
            <a:ext cx="21203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We certainly do not forget you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as soon as you forget us.</a:t>
            </a:r>
            <a:endParaRPr sz="3200">
              <a:solidFill>
                <a:srgbClr val="3F3F3F"/>
              </a:solidFill>
              <a:latin typeface="Calibri"/>
              <a:ea typeface="Calibri"/>
              <a:cs typeface="Calibri"/>
              <a:sym typeface="Calibri"/>
            </a:endParaRPr>
          </a:p>
        </p:txBody>
      </p:sp>
      <p:sp>
        <p:nvSpPr>
          <p:cNvPr id="751" name="Google Shape;751;p35"/>
          <p:cNvSpPr txBox="1"/>
          <p:nvPr/>
        </p:nvSpPr>
        <p:spPr>
          <a:xfrm>
            <a:off x="2997123" y="5310371"/>
            <a:ext cx="2487219"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All the privilege I claim for my own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sex (it is not a very enviable one; you</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need not covet it)</a:t>
            </a:r>
            <a:endParaRPr sz="3200">
              <a:solidFill>
                <a:srgbClr val="3F3F3F"/>
              </a:solidFill>
              <a:latin typeface="Calibri"/>
              <a:ea typeface="Calibri"/>
              <a:cs typeface="Calibri"/>
              <a:sym typeface="Calibri"/>
            </a:endParaRPr>
          </a:p>
        </p:txBody>
      </p:sp>
      <p:sp>
        <p:nvSpPr>
          <p:cNvPr id="752" name="Google Shape;752;p35"/>
          <p:cNvSpPr txBox="1"/>
          <p:nvPr/>
        </p:nvSpPr>
        <p:spPr>
          <a:xfrm>
            <a:off x="6967700" y="5321063"/>
            <a:ext cx="225504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We certainly do not forget you as</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soon as you forget us.</a:t>
            </a:r>
            <a:endParaRPr sz="3200">
              <a:solidFill>
                <a:srgbClr val="3F3F3F"/>
              </a:solidFill>
              <a:latin typeface="Calibri"/>
              <a:ea typeface="Calibri"/>
              <a:cs typeface="Calibri"/>
              <a:sym typeface="Calibri"/>
            </a:endParaRPr>
          </a:p>
        </p:txBody>
      </p:sp>
      <p:sp>
        <p:nvSpPr>
          <p:cNvPr id="753" name="Google Shape;753;p35"/>
          <p:cNvSpPr txBox="1"/>
          <p:nvPr/>
        </p:nvSpPr>
        <p:spPr>
          <a:xfrm>
            <a:off x="468650" y="363875"/>
            <a:ext cx="10956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754" name="Google Shape;754;p35"/>
          <p:cNvSpPr txBox="1"/>
          <p:nvPr/>
        </p:nvSpPr>
        <p:spPr>
          <a:xfrm>
            <a:off x="2065633" y="405684"/>
            <a:ext cx="2594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Development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733"/>
                                        </p:tgtEl>
                                        <p:attrNameLst>
                                          <p:attrName>style.visibility</p:attrName>
                                        </p:attrNameLst>
                                      </p:cBhvr>
                                      <p:to>
                                        <p:strVal val="visible"/>
                                      </p:to>
                                    </p:set>
                                    <p:anim calcmode="lin" valueType="num">
                                      <p:cBhvr additive="base">
                                        <p:cTn dur="750"/>
                                        <p:tgtEl>
                                          <p:spTgt spid="73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736"/>
                                        </p:tgtEl>
                                        <p:attrNameLst>
                                          <p:attrName>style.visibility</p:attrName>
                                        </p:attrNameLst>
                                      </p:cBhvr>
                                      <p:to>
                                        <p:strVal val="visible"/>
                                      </p:to>
                                    </p:set>
                                    <p:anim calcmode="lin" valueType="num">
                                      <p:cBhvr additive="base">
                                        <p:cTn dur="750"/>
                                        <p:tgtEl>
                                          <p:spTgt spid="73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739"/>
                                        </p:tgtEl>
                                        <p:attrNameLst>
                                          <p:attrName>style.visibility</p:attrName>
                                        </p:attrNameLst>
                                      </p:cBhvr>
                                      <p:to>
                                        <p:strVal val="visible"/>
                                      </p:to>
                                    </p:set>
                                    <p:anim calcmode="lin" valueType="num">
                                      <p:cBhvr additive="base">
                                        <p:cTn dur="750"/>
                                        <p:tgtEl>
                                          <p:spTgt spid="73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742"/>
                                        </p:tgtEl>
                                        <p:attrNameLst>
                                          <p:attrName>style.visibility</p:attrName>
                                        </p:attrNameLst>
                                      </p:cBhvr>
                                      <p:to>
                                        <p:strVal val="visible"/>
                                      </p:to>
                                    </p:set>
                                    <p:anim calcmode="lin" valueType="num">
                                      <p:cBhvr additive="base">
                                        <p:cTn dur="750"/>
                                        <p:tgtEl>
                                          <p:spTgt spid="74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745"/>
                                        </p:tgtEl>
                                        <p:attrNameLst>
                                          <p:attrName>style.visibility</p:attrName>
                                        </p:attrNameLst>
                                      </p:cBhvr>
                                      <p:to>
                                        <p:strVal val="visible"/>
                                      </p:to>
                                    </p:set>
                                    <p:anim calcmode="lin" valueType="num">
                                      <p:cBhvr additive="base">
                                        <p:cTn dur="750"/>
                                        <p:tgtEl>
                                          <p:spTgt spid="745"/>
                                        </p:tgtEl>
                                        <p:attrNameLst>
                                          <p:attrName>ppt_y</p:attrName>
                                        </p:attrNameLst>
                                      </p:cBhvr>
                                      <p:tavLst>
                                        <p:tav fmla="" tm="0">
                                          <p:val>
                                            <p:strVal val="#ppt_y-1"/>
                                          </p:val>
                                        </p:tav>
                                        <p:tav fmla="" tm="100000">
                                          <p:val>
                                            <p:strVal val="#ppt_y"/>
                                          </p:val>
                                        </p:tav>
                                      </p:tavLst>
                                    </p:anim>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718"/>
                                        </p:tgtEl>
                                        <p:attrNameLst>
                                          <p:attrName>style.visibility</p:attrName>
                                        </p:attrNameLst>
                                      </p:cBhvr>
                                      <p:to>
                                        <p:strVal val="visible"/>
                                      </p:to>
                                    </p:set>
                                    <p:anim calcmode="lin" valueType="num">
                                      <p:cBhvr additive="base">
                                        <p:cTn dur="500"/>
                                        <p:tgtEl>
                                          <p:spTgt spid="718"/>
                                        </p:tgtEl>
                                        <p:attrNameLst>
                                          <p:attrName>ppt_w</p:attrName>
                                        </p:attrNameLst>
                                      </p:cBhvr>
                                      <p:tavLst>
                                        <p:tav fmla="" tm="0">
                                          <p:val>
                                            <p:strVal val="0"/>
                                          </p:val>
                                        </p:tav>
                                        <p:tav fmla="" tm="100000">
                                          <p:val>
                                            <p:strVal val="#ppt_w"/>
                                          </p:val>
                                        </p:tav>
                                      </p:tavLst>
                                    </p:anim>
                                    <p:anim calcmode="lin" valueType="num">
                                      <p:cBhvr additive="base">
                                        <p:cTn dur="500"/>
                                        <p:tgtEl>
                                          <p:spTgt spid="71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21"/>
                                        </p:tgtEl>
                                        <p:attrNameLst>
                                          <p:attrName>style.visibility</p:attrName>
                                        </p:attrNameLst>
                                      </p:cBhvr>
                                      <p:to>
                                        <p:strVal val="visible"/>
                                      </p:to>
                                    </p:set>
                                    <p:anim calcmode="lin" valueType="num">
                                      <p:cBhvr additive="base">
                                        <p:cTn dur="500"/>
                                        <p:tgtEl>
                                          <p:spTgt spid="721"/>
                                        </p:tgtEl>
                                        <p:attrNameLst>
                                          <p:attrName>ppt_w</p:attrName>
                                        </p:attrNameLst>
                                      </p:cBhvr>
                                      <p:tavLst>
                                        <p:tav fmla="" tm="0">
                                          <p:val>
                                            <p:strVal val="0"/>
                                          </p:val>
                                        </p:tav>
                                        <p:tav fmla="" tm="100000">
                                          <p:val>
                                            <p:strVal val="#ppt_w"/>
                                          </p:val>
                                        </p:tav>
                                      </p:tavLst>
                                    </p:anim>
                                    <p:anim calcmode="lin" valueType="num">
                                      <p:cBhvr additive="base">
                                        <p:cTn dur="500"/>
                                        <p:tgtEl>
                                          <p:spTgt spid="72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24"/>
                                        </p:tgtEl>
                                        <p:attrNameLst>
                                          <p:attrName>style.visibility</p:attrName>
                                        </p:attrNameLst>
                                      </p:cBhvr>
                                      <p:to>
                                        <p:strVal val="visible"/>
                                      </p:to>
                                    </p:set>
                                    <p:anim calcmode="lin" valueType="num">
                                      <p:cBhvr additive="base">
                                        <p:cTn dur="500"/>
                                        <p:tgtEl>
                                          <p:spTgt spid="724"/>
                                        </p:tgtEl>
                                        <p:attrNameLst>
                                          <p:attrName>ppt_w</p:attrName>
                                        </p:attrNameLst>
                                      </p:cBhvr>
                                      <p:tavLst>
                                        <p:tav fmla="" tm="0">
                                          <p:val>
                                            <p:strVal val="0"/>
                                          </p:val>
                                        </p:tav>
                                        <p:tav fmla="" tm="100000">
                                          <p:val>
                                            <p:strVal val="#ppt_w"/>
                                          </p:val>
                                        </p:tav>
                                      </p:tavLst>
                                    </p:anim>
                                    <p:anim calcmode="lin" valueType="num">
                                      <p:cBhvr additive="base">
                                        <p:cTn dur="500"/>
                                        <p:tgtEl>
                                          <p:spTgt spid="72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27"/>
                                        </p:tgtEl>
                                        <p:attrNameLst>
                                          <p:attrName>style.visibility</p:attrName>
                                        </p:attrNameLst>
                                      </p:cBhvr>
                                      <p:to>
                                        <p:strVal val="visible"/>
                                      </p:to>
                                    </p:set>
                                    <p:anim calcmode="lin" valueType="num">
                                      <p:cBhvr additive="base">
                                        <p:cTn dur="500"/>
                                        <p:tgtEl>
                                          <p:spTgt spid="727"/>
                                        </p:tgtEl>
                                        <p:attrNameLst>
                                          <p:attrName>ppt_w</p:attrName>
                                        </p:attrNameLst>
                                      </p:cBhvr>
                                      <p:tavLst>
                                        <p:tav fmla="" tm="0">
                                          <p:val>
                                            <p:strVal val="0"/>
                                          </p:val>
                                        </p:tav>
                                        <p:tav fmla="" tm="100000">
                                          <p:val>
                                            <p:strVal val="#ppt_w"/>
                                          </p:val>
                                        </p:tav>
                                      </p:tavLst>
                                    </p:anim>
                                    <p:anim calcmode="lin" valueType="num">
                                      <p:cBhvr additive="base">
                                        <p:cTn dur="500"/>
                                        <p:tgtEl>
                                          <p:spTgt spid="72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748"/>
                                        </p:tgtEl>
                                        <p:attrNameLst>
                                          <p:attrName>style.visibility</p:attrName>
                                        </p:attrNameLst>
                                      </p:cBhvr>
                                      <p:to>
                                        <p:strVal val="visible"/>
                                      </p:to>
                                    </p:set>
                                    <p:animEffect filter="fade" transition="in">
                                      <p:cBhvr>
                                        <p:cTn dur="500"/>
                                        <p:tgtEl>
                                          <p:spTgt spid="748"/>
                                        </p:tgtEl>
                                      </p:cBhvr>
                                    </p:animEffect>
                                  </p:childTnLst>
                                </p:cTn>
                              </p:par>
                              <p:par>
                                <p:cTn fill="hold" nodeType="withEffect" presetClass="entr" presetID="10" presetSubtype="0">
                                  <p:stCondLst>
                                    <p:cond delay="250"/>
                                  </p:stCondLst>
                                  <p:childTnLst>
                                    <p:set>
                                      <p:cBhvr>
                                        <p:cTn dur="1" fill="hold">
                                          <p:stCondLst>
                                            <p:cond delay="0"/>
                                          </p:stCondLst>
                                        </p:cTn>
                                        <p:tgtEl>
                                          <p:spTgt spid="749"/>
                                        </p:tgtEl>
                                        <p:attrNameLst>
                                          <p:attrName>style.visibility</p:attrName>
                                        </p:attrNameLst>
                                      </p:cBhvr>
                                      <p:to>
                                        <p:strVal val="visible"/>
                                      </p:to>
                                    </p:set>
                                    <p:animEffect filter="fade" transition="in">
                                      <p:cBhvr>
                                        <p:cTn dur="500"/>
                                        <p:tgtEl>
                                          <p:spTgt spid="749"/>
                                        </p:tgtEl>
                                      </p:cBhvr>
                                    </p:animEffect>
                                  </p:childTnLst>
                                </p:cTn>
                              </p:par>
                              <p:par>
                                <p:cTn fill="hold" nodeType="withEffect" presetClass="entr" presetID="10" presetSubtype="0">
                                  <p:stCondLst>
                                    <p:cond delay="500"/>
                                  </p:stCondLst>
                                  <p:childTnLst>
                                    <p:set>
                                      <p:cBhvr>
                                        <p:cTn dur="1" fill="hold">
                                          <p:stCondLst>
                                            <p:cond delay="0"/>
                                          </p:stCondLst>
                                        </p:cTn>
                                        <p:tgtEl>
                                          <p:spTgt spid="750"/>
                                        </p:tgtEl>
                                        <p:attrNameLst>
                                          <p:attrName>style.visibility</p:attrName>
                                        </p:attrNameLst>
                                      </p:cBhvr>
                                      <p:to>
                                        <p:strVal val="visible"/>
                                      </p:to>
                                    </p:set>
                                    <p:animEffect filter="fade" transition="in">
                                      <p:cBhvr>
                                        <p:cTn dur="500"/>
                                        <p:tgtEl>
                                          <p:spTgt spid="750"/>
                                        </p:tgtEl>
                                      </p:cBhvr>
                                    </p:animEffect>
                                  </p:childTnLst>
                                </p:cTn>
                              </p:par>
                              <p:par>
                                <p:cTn fill="hold" nodeType="withEffect" presetClass="entr" presetID="10" presetSubtype="0">
                                  <p:stCondLst>
                                    <p:cond delay="750"/>
                                  </p:stCondLst>
                                  <p:childTnLst>
                                    <p:set>
                                      <p:cBhvr>
                                        <p:cTn dur="1" fill="hold">
                                          <p:stCondLst>
                                            <p:cond delay="0"/>
                                          </p:stCondLst>
                                        </p:cTn>
                                        <p:tgtEl>
                                          <p:spTgt spid="751"/>
                                        </p:tgtEl>
                                        <p:attrNameLst>
                                          <p:attrName>style.visibility</p:attrName>
                                        </p:attrNameLst>
                                      </p:cBhvr>
                                      <p:to>
                                        <p:strVal val="visible"/>
                                      </p:to>
                                    </p:set>
                                    <p:animEffect filter="fade" transition="in">
                                      <p:cBhvr>
                                        <p:cTn dur="500"/>
                                        <p:tgtEl>
                                          <p:spTgt spid="751"/>
                                        </p:tgtEl>
                                      </p:cBhvr>
                                    </p:animEffect>
                                  </p:childTnLst>
                                </p:cTn>
                              </p:par>
                              <p:par>
                                <p:cTn fill="hold" nodeType="withEffect" presetClass="entr" presetID="10" presetSubtype="0">
                                  <p:stCondLst>
                                    <p:cond delay="1000"/>
                                  </p:stCondLst>
                                  <p:childTnLst>
                                    <p:set>
                                      <p:cBhvr>
                                        <p:cTn dur="1" fill="hold">
                                          <p:stCondLst>
                                            <p:cond delay="0"/>
                                          </p:stCondLst>
                                        </p:cTn>
                                        <p:tgtEl>
                                          <p:spTgt spid="752"/>
                                        </p:tgtEl>
                                        <p:attrNameLst>
                                          <p:attrName>style.visibility</p:attrName>
                                        </p:attrNameLst>
                                      </p:cBhvr>
                                      <p:to>
                                        <p:strVal val="visible"/>
                                      </p:to>
                                    </p:set>
                                    <p:animEffect filter="fade" transition="in">
                                      <p:cBhvr>
                                        <p:cTn dur="500"/>
                                        <p:tgtEl>
                                          <p:spTgt spid="752"/>
                                        </p:tgtEl>
                                      </p:cBhvr>
                                    </p:animEffect>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753"/>
                                        </p:tgtEl>
                                        <p:attrNameLst>
                                          <p:attrName>style.visibility</p:attrName>
                                        </p:attrNameLst>
                                      </p:cBhvr>
                                      <p:to>
                                        <p:strVal val="visible"/>
                                      </p:to>
                                    </p:set>
                                    <p:animEffect filter="fade" transition="in">
                                      <p:cBhvr>
                                        <p:cTn dur="1000"/>
                                        <p:tgtEl>
                                          <p:spTgt spid="7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9" name="Shape 759"/>
        <p:cNvGrpSpPr/>
        <p:nvPr/>
      </p:nvGrpSpPr>
      <p:grpSpPr>
        <a:xfrm>
          <a:off x="0" y="0"/>
          <a:ext cx="0" cy="0"/>
          <a:chOff x="0" y="0"/>
          <a:chExt cx="0" cy="0"/>
        </a:xfrm>
      </p:grpSpPr>
      <p:sp>
        <p:nvSpPr>
          <p:cNvPr id="760" name="Google Shape;760;p36"/>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36"/>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36"/>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36"/>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36"/>
          <p:cNvSpPr/>
          <p:nvPr/>
        </p:nvSpPr>
        <p:spPr>
          <a:xfrm>
            <a:off x="1219200" y="2697253"/>
            <a:ext cx="3019425" cy="3019425"/>
          </a:xfrm>
          <a:prstGeom prst="blockArc">
            <a:avLst>
              <a:gd fmla="val 10800000" name="adj1"/>
              <a:gd fmla="val 0" name="adj2"/>
              <a:gd fmla="val 25000" name="adj3"/>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36"/>
          <p:cNvSpPr/>
          <p:nvPr/>
        </p:nvSpPr>
        <p:spPr>
          <a:xfrm rot="10800000">
            <a:off x="3490866" y="2697253"/>
            <a:ext cx="3019425" cy="3019425"/>
          </a:xfrm>
          <a:prstGeom prst="blockArc">
            <a:avLst>
              <a:gd fmla="val 10800000" name="adj1"/>
              <a:gd fmla="val 0" name="adj2"/>
              <a:gd fmla="val 25000" name="adj3"/>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36"/>
          <p:cNvSpPr/>
          <p:nvPr/>
        </p:nvSpPr>
        <p:spPr>
          <a:xfrm>
            <a:off x="5753006" y="2697253"/>
            <a:ext cx="3019425" cy="3019425"/>
          </a:xfrm>
          <a:prstGeom prst="blockArc">
            <a:avLst>
              <a:gd fmla="val 10800000" name="adj1"/>
              <a:gd fmla="val 0" name="adj2"/>
              <a:gd fmla="val 25000" name="adj3"/>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36"/>
          <p:cNvSpPr/>
          <p:nvPr/>
        </p:nvSpPr>
        <p:spPr>
          <a:xfrm rot="10800000">
            <a:off x="8024672" y="2697253"/>
            <a:ext cx="3019425" cy="3019425"/>
          </a:xfrm>
          <a:prstGeom prst="blockArc">
            <a:avLst>
              <a:gd fmla="val 10800000" name="adj1"/>
              <a:gd fmla="val 0" name="adj2"/>
              <a:gd fmla="val 25000" name="adj3"/>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68" name="Google Shape;768;p36"/>
          <p:cNvGrpSpPr/>
          <p:nvPr/>
        </p:nvGrpSpPr>
        <p:grpSpPr>
          <a:xfrm>
            <a:off x="518413" y="4072792"/>
            <a:ext cx="11128798" cy="266856"/>
            <a:chOff x="518413" y="4072792"/>
            <a:chExt cx="11128798" cy="266856"/>
          </a:xfrm>
        </p:grpSpPr>
        <p:pic>
          <p:nvPicPr>
            <p:cNvPr id="769" name="Google Shape;769;p36"/>
            <p:cNvPicPr preferRelativeResize="0"/>
            <p:nvPr/>
          </p:nvPicPr>
          <p:blipFill rotWithShape="1">
            <a:blip r:embed="rId3">
              <a:alphaModFix/>
            </a:blip>
            <a:srcRect b="0" l="0" r="0" t="0"/>
            <a:stretch/>
          </p:blipFill>
          <p:spPr>
            <a:xfrm flipH="1">
              <a:off x="7564621" y="4203818"/>
              <a:ext cx="4082590" cy="135830"/>
            </a:xfrm>
            <a:prstGeom prst="rect">
              <a:avLst/>
            </a:prstGeom>
            <a:noFill/>
            <a:ln>
              <a:noFill/>
            </a:ln>
          </p:spPr>
        </p:pic>
        <p:pic>
          <p:nvPicPr>
            <p:cNvPr id="770" name="Google Shape;770;p36"/>
            <p:cNvPicPr preferRelativeResize="0"/>
            <p:nvPr/>
          </p:nvPicPr>
          <p:blipFill rotWithShape="1">
            <a:blip r:embed="rId4">
              <a:alphaModFix/>
            </a:blip>
            <a:srcRect b="0" l="0" r="0" t="0"/>
            <a:stretch/>
          </p:blipFill>
          <p:spPr>
            <a:xfrm flipH="1" rot="10800000">
              <a:off x="518413" y="4087033"/>
              <a:ext cx="3649074" cy="126307"/>
            </a:xfrm>
            <a:prstGeom prst="rect">
              <a:avLst/>
            </a:prstGeom>
            <a:noFill/>
            <a:ln>
              <a:noFill/>
            </a:ln>
          </p:spPr>
        </p:pic>
        <p:pic>
          <p:nvPicPr>
            <p:cNvPr id="771" name="Google Shape;771;p36"/>
            <p:cNvPicPr preferRelativeResize="0"/>
            <p:nvPr/>
          </p:nvPicPr>
          <p:blipFill rotWithShape="1">
            <a:blip r:embed="rId3">
              <a:alphaModFix/>
            </a:blip>
            <a:srcRect b="0" l="0" r="0" t="0"/>
            <a:stretch/>
          </p:blipFill>
          <p:spPr>
            <a:xfrm flipH="1" rot="10800000">
              <a:off x="5608151" y="4072792"/>
              <a:ext cx="4082590" cy="135830"/>
            </a:xfrm>
            <a:prstGeom prst="rect">
              <a:avLst/>
            </a:prstGeom>
            <a:noFill/>
            <a:ln>
              <a:noFill/>
            </a:ln>
          </p:spPr>
        </p:pic>
      </p:grpSp>
      <p:grpSp>
        <p:nvGrpSpPr>
          <p:cNvPr id="772" name="Google Shape;772;p36"/>
          <p:cNvGrpSpPr/>
          <p:nvPr/>
        </p:nvGrpSpPr>
        <p:grpSpPr>
          <a:xfrm>
            <a:off x="1762285" y="3237190"/>
            <a:ext cx="1933254" cy="1933252"/>
            <a:chOff x="1762285" y="2810035"/>
            <a:chExt cx="1933254" cy="1933252"/>
          </a:xfrm>
        </p:grpSpPr>
        <p:sp>
          <p:nvSpPr>
            <p:cNvPr id="773" name="Google Shape;773;p36"/>
            <p:cNvSpPr/>
            <p:nvPr/>
          </p:nvSpPr>
          <p:spPr>
            <a:xfrm>
              <a:off x="1762285" y="2810035"/>
              <a:ext cx="1933254" cy="1933252"/>
            </a:xfrm>
            <a:custGeom>
              <a:rect b="b" l="l" r="r" t="t"/>
              <a:pathLst>
                <a:path extrusionOk="0" h="1656098" w="1656097">
                  <a:moveTo>
                    <a:pt x="734066" y="0"/>
                  </a:moveTo>
                  <a:lnTo>
                    <a:pt x="922032" y="0"/>
                  </a:lnTo>
                  <a:lnTo>
                    <a:pt x="958682" y="170987"/>
                  </a:lnTo>
                  <a:lnTo>
                    <a:pt x="967537" y="172338"/>
                  </a:lnTo>
                  <a:lnTo>
                    <a:pt x="1042604" y="194634"/>
                  </a:lnTo>
                  <a:lnTo>
                    <a:pt x="1160682" y="63947"/>
                  </a:lnTo>
                  <a:lnTo>
                    <a:pt x="1323465" y="157929"/>
                  </a:lnTo>
                  <a:lnTo>
                    <a:pt x="1271151" y="319877"/>
                  </a:lnTo>
                  <a:lnTo>
                    <a:pt x="1280994" y="327054"/>
                  </a:lnTo>
                  <a:cubicBezTo>
                    <a:pt x="1299308" y="342918"/>
                    <a:pt x="1316780" y="359726"/>
                    <a:pt x="1333335" y="377405"/>
                  </a:cubicBezTo>
                  <a:lnTo>
                    <a:pt x="1338950" y="384065"/>
                  </a:lnTo>
                  <a:lnTo>
                    <a:pt x="1498169" y="332634"/>
                  </a:lnTo>
                  <a:lnTo>
                    <a:pt x="1592152" y="495417"/>
                  </a:lnTo>
                  <a:lnTo>
                    <a:pt x="1473528" y="602595"/>
                  </a:lnTo>
                  <a:lnTo>
                    <a:pt x="1483127" y="626411"/>
                  </a:lnTo>
                  <a:lnTo>
                    <a:pt x="1501984" y="701032"/>
                  </a:lnTo>
                  <a:lnTo>
                    <a:pt x="1656097" y="734067"/>
                  </a:lnTo>
                  <a:lnTo>
                    <a:pt x="1656097" y="922032"/>
                  </a:lnTo>
                  <a:lnTo>
                    <a:pt x="1511749" y="952973"/>
                  </a:lnTo>
                  <a:lnTo>
                    <a:pt x="1506114" y="989892"/>
                  </a:lnTo>
                  <a:cubicBezTo>
                    <a:pt x="1502081" y="1009604"/>
                    <a:pt x="1497209" y="1029011"/>
                    <a:pt x="1491538" y="1048074"/>
                  </a:cubicBezTo>
                  <a:lnTo>
                    <a:pt x="1485827" y="1064617"/>
                  </a:lnTo>
                  <a:lnTo>
                    <a:pt x="1592152" y="1160683"/>
                  </a:lnTo>
                  <a:lnTo>
                    <a:pt x="1498169" y="1323465"/>
                  </a:lnTo>
                  <a:lnTo>
                    <a:pt x="1367507" y="1281258"/>
                  </a:lnTo>
                  <a:lnTo>
                    <a:pt x="1351398" y="1303350"/>
                  </a:lnTo>
                  <a:cubicBezTo>
                    <a:pt x="1335535" y="1321664"/>
                    <a:pt x="1318727" y="1339136"/>
                    <a:pt x="1301049" y="1355691"/>
                  </a:cubicBezTo>
                  <a:lnTo>
                    <a:pt x="1282493" y="1371332"/>
                  </a:lnTo>
                  <a:lnTo>
                    <a:pt x="1323465" y="1498169"/>
                  </a:lnTo>
                  <a:lnTo>
                    <a:pt x="1160682" y="1592152"/>
                  </a:lnTo>
                  <a:lnTo>
                    <a:pt x="1074277" y="1496521"/>
                  </a:lnTo>
                  <a:lnTo>
                    <a:pt x="1052042" y="1505484"/>
                  </a:lnTo>
                  <a:lnTo>
                    <a:pt x="948719" y="1531593"/>
                  </a:lnTo>
                  <a:lnTo>
                    <a:pt x="922032" y="1656098"/>
                  </a:lnTo>
                  <a:lnTo>
                    <a:pt x="734066" y="1656098"/>
                  </a:lnTo>
                  <a:lnTo>
                    <a:pt x="707323" y="1531333"/>
                  </a:lnTo>
                  <a:lnTo>
                    <a:pt x="688561" y="1528470"/>
                  </a:lnTo>
                  <a:lnTo>
                    <a:pt x="581645" y="1496716"/>
                  </a:lnTo>
                  <a:lnTo>
                    <a:pt x="495416" y="1592152"/>
                  </a:lnTo>
                  <a:lnTo>
                    <a:pt x="332634" y="1498169"/>
                  </a:lnTo>
                  <a:lnTo>
                    <a:pt x="373389" y="1372000"/>
                  </a:lnTo>
                  <a:lnTo>
                    <a:pt x="293970" y="1290661"/>
                  </a:lnTo>
                  <a:lnTo>
                    <a:pt x="287662" y="1281558"/>
                  </a:lnTo>
                  <a:lnTo>
                    <a:pt x="157930" y="1323465"/>
                  </a:lnTo>
                  <a:lnTo>
                    <a:pt x="63947" y="1160683"/>
                  </a:lnTo>
                  <a:lnTo>
                    <a:pt x="170348" y="1064548"/>
                  </a:lnTo>
                  <a:lnTo>
                    <a:pt x="159896" y="1031651"/>
                  </a:lnTo>
                  <a:lnTo>
                    <a:pt x="144063" y="952912"/>
                  </a:lnTo>
                  <a:lnTo>
                    <a:pt x="0" y="922032"/>
                  </a:lnTo>
                  <a:lnTo>
                    <a:pt x="0" y="734067"/>
                  </a:lnTo>
                  <a:lnTo>
                    <a:pt x="152682" y="701339"/>
                  </a:lnTo>
                  <a:lnTo>
                    <a:pt x="159896" y="669158"/>
                  </a:lnTo>
                  <a:lnTo>
                    <a:pt x="182923" y="602913"/>
                  </a:lnTo>
                  <a:lnTo>
                    <a:pt x="63947" y="495417"/>
                  </a:lnTo>
                  <a:lnTo>
                    <a:pt x="157930" y="332634"/>
                  </a:lnTo>
                  <a:lnTo>
                    <a:pt x="318389" y="384465"/>
                  </a:lnTo>
                  <a:lnTo>
                    <a:pt x="353537" y="346539"/>
                  </a:lnTo>
                  <a:lnTo>
                    <a:pt x="385166" y="320558"/>
                  </a:lnTo>
                  <a:lnTo>
                    <a:pt x="332634" y="157929"/>
                  </a:lnTo>
                  <a:lnTo>
                    <a:pt x="495416" y="63947"/>
                  </a:lnTo>
                  <a:lnTo>
                    <a:pt x="612546" y="193585"/>
                  </a:lnTo>
                  <a:lnTo>
                    <a:pt x="688561" y="172338"/>
                  </a:lnTo>
                  <a:lnTo>
                    <a:pt x="697415" y="170987"/>
                  </a:lnTo>
                  <a:close/>
                </a:path>
              </a:pathLst>
            </a:cu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36"/>
            <p:cNvSpPr/>
            <p:nvPr/>
          </p:nvSpPr>
          <p:spPr>
            <a:xfrm>
              <a:off x="2271711" y="3348634"/>
              <a:ext cx="914400" cy="914400"/>
            </a:xfrm>
            <a:prstGeom prst="ellipse">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5" name="Google Shape;775;p36"/>
          <p:cNvGrpSpPr/>
          <p:nvPr/>
        </p:nvGrpSpPr>
        <p:grpSpPr>
          <a:xfrm>
            <a:off x="3962814" y="3237190"/>
            <a:ext cx="1933254" cy="1933252"/>
            <a:chOff x="3962814" y="2810035"/>
            <a:chExt cx="1933254" cy="1933252"/>
          </a:xfrm>
        </p:grpSpPr>
        <p:sp>
          <p:nvSpPr>
            <p:cNvPr id="776" name="Google Shape;776;p36"/>
            <p:cNvSpPr/>
            <p:nvPr/>
          </p:nvSpPr>
          <p:spPr>
            <a:xfrm>
              <a:off x="3962814" y="2810035"/>
              <a:ext cx="1933254" cy="1933252"/>
            </a:xfrm>
            <a:custGeom>
              <a:rect b="b" l="l" r="r" t="t"/>
              <a:pathLst>
                <a:path extrusionOk="0" h="1656098" w="1656097">
                  <a:moveTo>
                    <a:pt x="734066" y="0"/>
                  </a:moveTo>
                  <a:lnTo>
                    <a:pt x="922032" y="0"/>
                  </a:lnTo>
                  <a:lnTo>
                    <a:pt x="958682" y="170987"/>
                  </a:lnTo>
                  <a:lnTo>
                    <a:pt x="967537" y="172338"/>
                  </a:lnTo>
                  <a:lnTo>
                    <a:pt x="1042604" y="194634"/>
                  </a:lnTo>
                  <a:lnTo>
                    <a:pt x="1160682" y="63947"/>
                  </a:lnTo>
                  <a:lnTo>
                    <a:pt x="1323465" y="157929"/>
                  </a:lnTo>
                  <a:lnTo>
                    <a:pt x="1271151" y="319877"/>
                  </a:lnTo>
                  <a:lnTo>
                    <a:pt x="1280994" y="327054"/>
                  </a:lnTo>
                  <a:cubicBezTo>
                    <a:pt x="1299308" y="342918"/>
                    <a:pt x="1316780" y="359726"/>
                    <a:pt x="1333335" y="377405"/>
                  </a:cubicBezTo>
                  <a:lnTo>
                    <a:pt x="1338950" y="384065"/>
                  </a:lnTo>
                  <a:lnTo>
                    <a:pt x="1498169" y="332634"/>
                  </a:lnTo>
                  <a:lnTo>
                    <a:pt x="1592152" y="495417"/>
                  </a:lnTo>
                  <a:lnTo>
                    <a:pt x="1473528" y="602595"/>
                  </a:lnTo>
                  <a:lnTo>
                    <a:pt x="1483127" y="626411"/>
                  </a:lnTo>
                  <a:lnTo>
                    <a:pt x="1501984" y="701032"/>
                  </a:lnTo>
                  <a:lnTo>
                    <a:pt x="1656097" y="734067"/>
                  </a:lnTo>
                  <a:lnTo>
                    <a:pt x="1656097" y="922032"/>
                  </a:lnTo>
                  <a:lnTo>
                    <a:pt x="1511749" y="952973"/>
                  </a:lnTo>
                  <a:lnTo>
                    <a:pt x="1506114" y="989892"/>
                  </a:lnTo>
                  <a:cubicBezTo>
                    <a:pt x="1502081" y="1009604"/>
                    <a:pt x="1497209" y="1029011"/>
                    <a:pt x="1491538" y="1048074"/>
                  </a:cubicBezTo>
                  <a:lnTo>
                    <a:pt x="1485827" y="1064617"/>
                  </a:lnTo>
                  <a:lnTo>
                    <a:pt x="1592152" y="1160683"/>
                  </a:lnTo>
                  <a:lnTo>
                    <a:pt x="1498169" y="1323465"/>
                  </a:lnTo>
                  <a:lnTo>
                    <a:pt x="1367507" y="1281258"/>
                  </a:lnTo>
                  <a:lnTo>
                    <a:pt x="1351398" y="1303350"/>
                  </a:lnTo>
                  <a:cubicBezTo>
                    <a:pt x="1335535" y="1321664"/>
                    <a:pt x="1318727" y="1339136"/>
                    <a:pt x="1301049" y="1355691"/>
                  </a:cubicBezTo>
                  <a:lnTo>
                    <a:pt x="1282493" y="1371332"/>
                  </a:lnTo>
                  <a:lnTo>
                    <a:pt x="1323465" y="1498169"/>
                  </a:lnTo>
                  <a:lnTo>
                    <a:pt x="1160682" y="1592152"/>
                  </a:lnTo>
                  <a:lnTo>
                    <a:pt x="1074277" y="1496521"/>
                  </a:lnTo>
                  <a:lnTo>
                    <a:pt x="1052042" y="1505484"/>
                  </a:lnTo>
                  <a:lnTo>
                    <a:pt x="948719" y="1531593"/>
                  </a:lnTo>
                  <a:lnTo>
                    <a:pt x="922032" y="1656098"/>
                  </a:lnTo>
                  <a:lnTo>
                    <a:pt x="734066" y="1656098"/>
                  </a:lnTo>
                  <a:lnTo>
                    <a:pt x="707323" y="1531333"/>
                  </a:lnTo>
                  <a:lnTo>
                    <a:pt x="688561" y="1528470"/>
                  </a:lnTo>
                  <a:lnTo>
                    <a:pt x="581645" y="1496716"/>
                  </a:lnTo>
                  <a:lnTo>
                    <a:pt x="495416" y="1592152"/>
                  </a:lnTo>
                  <a:lnTo>
                    <a:pt x="332634" y="1498169"/>
                  </a:lnTo>
                  <a:lnTo>
                    <a:pt x="373389" y="1372000"/>
                  </a:lnTo>
                  <a:lnTo>
                    <a:pt x="293970" y="1290661"/>
                  </a:lnTo>
                  <a:lnTo>
                    <a:pt x="287662" y="1281558"/>
                  </a:lnTo>
                  <a:lnTo>
                    <a:pt x="157930" y="1323465"/>
                  </a:lnTo>
                  <a:lnTo>
                    <a:pt x="63947" y="1160683"/>
                  </a:lnTo>
                  <a:lnTo>
                    <a:pt x="170348" y="1064548"/>
                  </a:lnTo>
                  <a:lnTo>
                    <a:pt x="159896" y="1031651"/>
                  </a:lnTo>
                  <a:lnTo>
                    <a:pt x="144063" y="952912"/>
                  </a:lnTo>
                  <a:lnTo>
                    <a:pt x="0" y="922032"/>
                  </a:lnTo>
                  <a:lnTo>
                    <a:pt x="0" y="734067"/>
                  </a:lnTo>
                  <a:lnTo>
                    <a:pt x="152682" y="701339"/>
                  </a:lnTo>
                  <a:lnTo>
                    <a:pt x="159896" y="669158"/>
                  </a:lnTo>
                  <a:lnTo>
                    <a:pt x="182923" y="602913"/>
                  </a:lnTo>
                  <a:lnTo>
                    <a:pt x="63947" y="495417"/>
                  </a:lnTo>
                  <a:lnTo>
                    <a:pt x="157930" y="332634"/>
                  </a:lnTo>
                  <a:lnTo>
                    <a:pt x="318389" y="384465"/>
                  </a:lnTo>
                  <a:lnTo>
                    <a:pt x="353537" y="346539"/>
                  </a:lnTo>
                  <a:lnTo>
                    <a:pt x="385166" y="320558"/>
                  </a:lnTo>
                  <a:lnTo>
                    <a:pt x="332634" y="157929"/>
                  </a:lnTo>
                  <a:lnTo>
                    <a:pt x="495416" y="63947"/>
                  </a:lnTo>
                  <a:lnTo>
                    <a:pt x="612546" y="193585"/>
                  </a:lnTo>
                  <a:lnTo>
                    <a:pt x="688561" y="172338"/>
                  </a:lnTo>
                  <a:lnTo>
                    <a:pt x="697415" y="170987"/>
                  </a:lnTo>
                  <a:close/>
                </a:path>
              </a:pathLst>
            </a:cu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7" name="Google Shape;777;p36"/>
            <p:cNvSpPr/>
            <p:nvPr/>
          </p:nvSpPr>
          <p:spPr>
            <a:xfrm>
              <a:off x="4472240" y="3348634"/>
              <a:ext cx="914400" cy="914400"/>
            </a:xfrm>
            <a:prstGeom prst="ellipse">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8" name="Google Shape;778;p36"/>
          <p:cNvGrpSpPr/>
          <p:nvPr/>
        </p:nvGrpSpPr>
        <p:grpSpPr>
          <a:xfrm>
            <a:off x="6305618" y="3237190"/>
            <a:ext cx="1933254" cy="1933252"/>
            <a:chOff x="6305618" y="2810035"/>
            <a:chExt cx="1933254" cy="1933252"/>
          </a:xfrm>
        </p:grpSpPr>
        <p:sp>
          <p:nvSpPr>
            <p:cNvPr id="779" name="Google Shape;779;p36"/>
            <p:cNvSpPr/>
            <p:nvPr/>
          </p:nvSpPr>
          <p:spPr>
            <a:xfrm>
              <a:off x="6305618" y="2810035"/>
              <a:ext cx="1933254" cy="1933252"/>
            </a:xfrm>
            <a:custGeom>
              <a:rect b="b" l="l" r="r" t="t"/>
              <a:pathLst>
                <a:path extrusionOk="0" h="1656098" w="1656097">
                  <a:moveTo>
                    <a:pt x="734066" y="0"/>
                  </a:moveTo>
                  <a:lnTo>
                    <a:pt x="922032" y="0"/>
                  </a:lnTo>
                  <a:lnTo>
                    <a:pt x="958682" y="170987"/>
                  </a:lnTo>
                  <a:lnTo>
                    <a:pt x="967537" y="172338"/>
                  </a:lnTo>
                  <a:lnTo>
                    <a:pt x="1042604" y="194634"/>
                  </a:lnTo>
                  <a:lnTo>
                    <a:pt x="1160682" y="63947"/>
                  </a:lnTo>
                  <a:lnTo>
                    <a:pt x="1323465" y="157929"/>
                  </a:lnTo>
                  <a:lnTo>
                    <a:pt x="1271151" y="319877"/>
                  </a:lnTo>
                  <a:lnTo>
                    <a:pt x="1280994" y="327054"/>
                  </a:lnTo>
                  <a:cubicBezTo>
                    <a:pt x="1299308" y="342918"/>
                    <a:pt x="1316780" y="359726"/>
                    <a:pt x="1333335" y="377405"/>
                  </a:cubicBezTo>
                  <a:lnTo>
                    <a:pt x="1338950" y="384065"/>
                  </a:lnTo>
                  <a:lnTo>
                    <a:pt x="1498169" y="332634"/>
                  </a:lnTo>
                  <a:lnTo>
                    <a:pt x="1592152" y="495417"/>
                  </a:lnTo>
                  <a:lnTo>
                    <a:pt x="1473528" y="602595"/>
                  </a:lnTo>
                  <a:lnTo>
                    <a:pt x="1483127" y="626411"/>
                  </a:lnTo>
                  <a:lnTo>
                    <a:pt x="1501984" y="701032"/>
                  </a:lnTo>
                  <a:lnTo>
                    <a:pt x="1656097" y="734067"/>
                  </a:lnTo>
                  <a:lnTo>
                    <a:pt x="1656097" y="922032"/>
                  </a:lnTo>
                  <a:lnTo>
                    <a:pt x="1511749" y="952973"/>
                  </a:lnTo>
                  <a:lnTo>
                    <a:pt x="1506114" y="989892"/>
                  </a:lnTo>
                  <a:cubicBezTo>
                    <a:pt x="1502081" y="1009604"/>
                    <a:pt x="1497209" y="1029011"/>
                    <a:pt x="1491538" y="1048074"/>
                  </a:cubicBezTo>
                  <a:lnTo>
                    <a:pt x="1485827" y="1064617"/>
                  </a:lnTo>
                  <a:lnTo>
                    <a:pt x="1592152" y="1160683"/>
                  </a:lnTo>
                  <a:lnTo>
                    <a:pt x="1498169" y="1323465"/>
                  </a:lnTo>
                  <a:lnTo>
                    <a:pt x="1367507" y="1281258"/>
                  </a:lnTo>
                  <a:lnTo>
                    <a:pt x="1351398" y="1303350"/>
                  </a:lnTo>
                  <a:cubicBezTo>
                    <a:pt x="1335535" y="1321664"/>
                    <a:pt x="1318727" y="1339136"/>
                    <a:pt x="1301049" y="1355691"/>
                  </a:cubicBezTo>
                  <a:lnTo>
                    <a:pt x="1282493" y="1371332"/>
                  </a:lnTo>
                  <a:lnTo>
                    <a:pt x="1323465" y="1498169"/>
                  </a:lnTo>
                  <a:lnTo>
                    <a:pt x="1160682" y="1592152"/>
                  </a:lnTo>
                  <a:lnTo>
                    <a:pt x="1074277" y="1496521"/>
                  </a:lnTo>
                  <a:lnTo>
                    <a:pt x="1052042" y="1505484"/>
                  </a:lnTo>
                  <a:lnTo>
                    <a:pt x="948719" y="1531593"/>
                  </a:lnTo>
                  <a:lnTo>
                    <a:pt x="922032" y="1656098"/>
                  </a:lnTo>
                  <a:lnTo>
                    <a:pt x="734066" y="1656098"/>
                  </a:lnTo>
                  <a:lnTo>
                    <a:pt x="707323" y="1531333"/>
                  </a:lnTo>
                  <a:lnTo>
                    <a:pt x="688561" y="1528470"/>
                  </a:lnTo>
                  <a:lnTo>
                    <a:pt x="581645" y="1496716"/>
                  </a:lnTo>
                  <a:lnTo>
                    <a:pt x="495416" y="1592152"/>
                  </a:lnTo>
                  <a:lnTo>
                    <a:pt x="332634" y="1498169"/>
                  </a:lnTo>
                  <a:lnTo>
                    <a:pt x="373389" y="1372000"/>
                  </a:lnTo>
                  <a:lnTo>
                    <a:pt x="293970" y="1290661"/>
                  </a:lnTo>
                  <a:lnTo>
                    <a:pt x="287662" y="1281558"/>
                  </a:lnTo>
                  <a:lnTo>
                    <a:pt x="157930" y="1323465"/>
                  </a:lnTo>
                  <a:lnTo>
                    <a:pt x="63947" y="1160683"/>
                  </a:lnTo>
                  <a:lnTo>
                    <a:pt x="170348" y="1064548"/>
                  </a:lnTo>
                  <a:lnTo>
                    <a:pt x="159896" y="1031651"/>
                  </a:lnTo>
                  <a:lnTo>
                    <a:pt x="144063" y="952912"/>
                  </a:lnTo>
                  <a:lnTo>
                    <a:pt x="0" y="922032"/>
                  </a:lnTo>
                  <a:lnTo>
                    <a:pt x="0" y="734067"/>
                  </a:lnTo>
                  <a:lnTo>
                    <a:pt x="152682" y="701339"/>
                  </a:lnTo>
                  <a:lnTo>
                    <a:pt x="159896" y="669158"/>
                  </a:lnTo>
                  <a:lnTo>
                    <a:pt x="182923" y="602913"/>
                  </a:lnTo>
                  <a:lnTo>
                    <a:pt x="63947" y="495417"/>
                  </a:lnTo>
                  <a:lnTo>
                    <a:pt x="157930" y="332634"/>
                  </a:lnTo>
                  <a:lnTo>
                    <a:pt x="318389" y="384465"/>
                  </a:lnTo>
                  <a:lnTo>
                    <a:pt x="353537" y="346539"/>
                  </a:lnTo>
                  <a:lnTo>
                    <a:pt x="385166" y="320558"/>
                  </a:lnTo>
                  <a:lnTo>
                    <a:pt x="332634" y="157929"/>
                  </a:lnTo>
                  <a:lnTo>
                    <a:pt x="495416" y="63947"/>
                  </a:lnTo>
                  <a:lnTo>
                    <a:pt x="612546" y="193585"/>
                  </a:lnTo>
                  <a:lnTo>
                    <a:pt x="688561" y="172338"/>
                  </a:lnTo>
                  <a:lnTo>
                    <a:pt x="697415" y="170987"/>
                  </a:lnTo>
                  <a:close/>
                </a:path>
              </a:pathLst>
            </a:cu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0" name="Google Shape;780;p36"/>
            <p:cNvSpPr/>
            <p:nvPr/>
          </p:nvSpPr>
          <p:spPr>
            <a:xfrm>
              <a:off x="6815044" y="3348634"/>
              <a:ext cx="914400" cy="914400"/>
            </a:xfrm>
            <a:prstGeom prst="ellipse">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1" name="Google Shape;781;p36"/>
          <p:cNvGrpSpPr/>
          <p:nvPr/>
        </p:nvGrpSpPr>
        <p:grpSpPr>
          <a:xfrm>
            <a:off x="8506147" y="3237190"/>
            <a:ext cx="1933254" cy="1933252"/>
            <a:chOff x="8506147" y="2810035"/>
            <a:chExt cx="1933254" cy="1933252"/>
          </a:xfrm>
        </p:grpSpPr>
        <p:sp>
          <p:nvSpPr>
            <p:cNvPr id="782" name="Google Shape;782;p36"/>
            <p:cNvSpPr/>
            <p:nvPr/>
          </p:nvSpPr>
          <p:spPr>
            <a:xfrm>
              <a:off x="8506147" y="2810035"/>
              <a:ext cx="1933254" cy="1933252"/>
            </a:xfrm>
            <a:custGeom>
              <a:rect b="b" l="l" r="r" t="t"/>
              <a:pathLst>
                <a:path extrusionOk="0" h="1656098" w="1656097">
                  <a:moveTo>
                    <a:pt x="734066" y="0"/>
                  </a:moveTo>
                  <a:lnTo>
                    <a:pt x="922032" y="0"/>
                  </a:lnTo>
                  <a:lnTo>
                    <a:pt x="958682" y="170987"/>
                  </a:lnTo>
                  <a:lnTo>
                    <a:pt x="967537" y="172338"/>
                  </a:lnTo>
                  <a:lnTo>
                    <a:pt x="1042604" y="194634"/>
                  </a:lnTo>
                  <a:lnTo>
                    <a:pt x="1160682" y="63947"/>
                  </a:lnTo>
                  <a:lnTo>
                    <a:pt x="1323465" y="157929"/>
                  </a:lnTo>
                  <a:lnTo>
                    <a:pt x="1271151" y="319877"/>
                  </a:lnTo>
                  <a:lnTo>
                    <a:pt x="1280994" y="327054"/>
                  </a:lnTo>
                  <a:cubicBezTo>
                    <a:pt x="1299308" y="342918"/>
                    <a:pt x="1316780" y="359726"/>
                    <a:pt x="1333335" y="377405"/>
                  </a:cubicBezTo>
                  <a:lnTo>
                    <a:pt x="1338950" y="384065"/>
                  </a:lnTo>
                  <a:lnTo>
                    <a:pt x="1498169" y="332634"/>
                  </a:lnTo>
                  <a:lnTo>
                    <a:pt x="1592152" y="495417"/>
                  </a:lnTo>
                  <a:lnTo>
                    <a:pt x="1473528" y="602595"/>
                  </a:lnTo>
                  <a:lnTo>
                    <a:pt x="1483127" y="626411"/>
                  </a:lnTo>
                  <a:lnTo>
                    <a:pt x="1501984" y="701032"/>
                  </a:lnTo>
                  <a:lnTo>
                    <a:pt x="1656097" y="734067"/>
                  </a:lnTo>
                  <a:lnTo>
                    <a:pt x="1656097" y="922032"/>
                  </a:lnTo>
                  <a:lnTo>
                    <a:pt x="1511749" y="952973"/>
                  </a:lnTo>
                  <a:lnTo>
                    <a:pt x="1506114" y="989892"/>
                  </a:lnTo>
                  <a:cubicBezTo>
                    <a:pt x="1502081" y="1009604"/>
                    <a:pt x="1497209" y="1029011"/>
                    <a:pt x="1491538" y="1048074"/>
                  </a:cubicBezTo>
                  <a:lnTo>
                    <a:pt x="1485827" y="1064617"/>
                  </a:lnTo>
                  <a:lnTo>
                    <a:pt x="1592152" y="1160683"/>
                  </a:lnTo>
                  <a:lnTo>
                    <a:pt x="1498169" y="1323465"/>
                  </a:lnTo>
                  <a:lnTo>
                    <a:pt x="1367507" y="1281258"/>
                  </a:lnTo>
                  <a:lnTo>
                    <a:pt x="1351398" y="1303350"/>
                  </a:lnTo>
                  <a:cubicBezTo>
                    <a:pt x="1335535" y="1321664"/>
                    <a:pt x="1318727" y="1339136"/>
                    <a:pt x="1301049" y="1355691"/>
                  </a:cubicBezTo>
                  <a:lnTo>
                    <a:pt x="1282493" y="1371332"/>
                  </a:lnTo>
                  <a:lnTo>
                    <a:pt x="1323465" y="1498169"/>
                  </a:lnTo>
                  <a:lnTo>
                    <a:pt x="1160682" y="1592152"/>
                  </a:lnTo>
                  <a:lnTo>
                    <a:pt x="1074277" y="1496521"/>
                  </a:lnTo>
                  <a:lnTo>
                    <a:pt x="1052042" y="1505484"/>
                  </a:lnTo>
                  <a:lnTo>
                    <a:pt x="948719" y="1531593"/>
                  </a:lnTo>
                  <a:lnTo>
                    <a:pt x="922032" y="1656098"/>
                  </a:lnTo>
                  <a:lnTo>
                    <a:pt x="734066" y="1656098"/>
                  </a:lnTo>
                  <a:lnTo>
                    <a:pt x="707323" y="1531333"/>
                  </a:lnTo>
                  <a:lnTo>
                    <a:pt x="688561" y="1528470"/>
                  </a:lnTo>
                  <a:lnTo>
                    <a:pt x="581645" y="1496716"/>
                  </a:lnTo>
                  <a:lnTo>
                    <a:pt x="495416" y="1592152"/>
                  </a:lnTo>
                  <a:lnTo>
                    <a:pt x="332634" y="1498169"/>
                  </a:lnTo>
                  <a:lnTo>
                    <a:pt x="373389" y="1372000"/>
                  </a:lnTo>
                  <a:lnTo>
                    <a:pt x="293970" y="1290661"/>
                  </a:lnTo>
                  <a:lnTo>
                    <a:pt x="287662" y="1281558"/>
                  </a:lnTo>
                  <a:lnTo>
                    <a:pt x="157930" y="1323465"/>
                  </a:lnTo>
                  <a:lnTo>
                    <a:pt x="63947" y="1160683"/>
                  </a:lnTo>
                  <a:lnTo>
                    <a:pt x="170348" y="1064548"/>
                  </a:lnTo>
                  <a:lnTo>
                    <a:pt x="159896" y="1031651"/>
                  </a:lnTo>
                  <a:lnTo>
                    <a:pt x="144063" y="952912"/>
                  </a:lnTo>
                  <a:lnTo>
                    <a:pt x="0" y="922032"/>
                  </a:lnTo>
                  <a:lnTo>
                    <a:pt x="0" y="734067"/>
                  </a:lnTo>
                  <a:lnTo>
                    <a:pt x="152682" y="701339"/>
                  </a:lnTo>
                  <a:lnTo>
                    <a:pt x="159896" y="669158"/>
                  </a:lnTo>
                  <a:lnTo>
                    <a:pt x="182923" y="602913"/>
                  </a:lnTo>
                  <a:lnTo>
                    <a:pt x="63947" y="495417"/>
                  </a:lnTo>
                  <a:lnTo>
                    <a:pt x="157930" y="332634"/>
                  </a:lnTo>
                  <a:lnTo>
                    <a:pt x="318389" y="384465"/>
                  </a:lnTo>
                  <a:lnTo>
                    <a:pt x="353537" y="346539"/>
                  </a:lnTo>
                  <a:lnTo>
                    <a:pt x="385166" y="320558"/>
                  </a:lnTo>
                  <a:lnTo>
                    <a:pt x="332634" y="157929"/>
                  </a:lnTo>
                  <a:lnTo>
                    <a:pt x="495416" y="63947"/>
                  </a:lnTo>
                  <a:lnTo>
                    <a:pt x="612546" y="193585"/>
                  </a:lnTo>
                  <a:lnTo>
                    <a:pt x="688561" y="172338"/>
                  </a:lnTo>
                  <a:lnTo>
                    <a:pt x="697415" y="170987"/>
                  </a:lnTo>
                  <a:close/>
                </a:path>
              </a:pathLst>
            </a:cu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36"/>
            <p:cNvSpPr/>
            <p:nvPr/>
          </p:nvSpPr>
          <p:spPr>
            <a:xfrm>
              <a:off x="9015573" y="3348634"/>
              <a:ext cx="914400" cy="914400"/>
            </a:xfrm>
            <a:prstGeom prst="ellipse">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4" name="Google Shape;784;p36"/>
          <p:cNvSpPr/>
          <p:nvPr/>
        </p:nvSpPr>
        <p:spPr>
          <a:xfrm>
            <a:off x="2283653" y="3955054"/>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01</a:t>
            </a:r>
            <a:endParaRPr b="1" sz="3200">
              <a:solidFill>
                <a:schemeClr val="lt1"/>
              </a:solidFill>
              <a:latin typeface="Calibri"/>
              <a:ea typeface="Calibri"/>
              <a:cs typeface="Calibri"/>
              <a:sym typeface="Calibri"/>
            </a:endParaRPr>
          </a:p>
        </p:txBody>
      </p:sp>
      <p:sp>
        <p:nvSpPr>
          <p:cNvPr id="785" name="Google Shape;785;p36"/>
          <p:cNvSpPr/>
          <p:nvPr/>
        </p:nvSpPr>
        <p:spPr>
          <a:xfrm>
            <a:off x="4469592" y="3955053"/>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02</a:t>
            </a:r>
            <a:endParaRPr b="1" sz="3200">
              <a:solidFill>
                <a:schemeClr val="lt1"/>
              </a:solidFill>
              <a:latin typeface="Calibri"/>
              <a:ea typeface="Calibri"/>
              <a:cs typeface="Calibri"/>
              <a:sym typeface="Calibri"/>
            </a:endParaRPr>
          </a:p>
        </p:txBody>
      </p:sp>
      <p:sp>
        <p:nvSpPr>
          <p:cNvPr id="786" name="Google Shape;786;p36"/>
          <p:cNvSpPr/>
          <p:nvPr/>
        </p:nvSpPr>
        <p:spPr>
          <a:xfrm>
            <a:off x="6825546" y="3943803"/>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03</a:t>
            </a:r>
            <a:endParaRPr b="1" sz="3200">
              <a:solidFill>
                <a:schemeClr val="lt1"/>
              </a:solidFill>
              <a:latin typeface="Calibri"/>
              <a:ea typeface="Calibri"/>
              <a:cs typeface="Calibri"/>
              <a:sym typeface="Calibri"/>
            </a:endParaRPr>
          </a:p>
        </p:txBody>
      </p:sp>
      <p:sp>
        <p:nvSpPr>
          <p:cNvPr id="787" name="Google Shape;787;p36"/>
          <p:cNvSpPr/>
          <p:nvPr/>
        </p:nvSpPr>
        <p:spPr>
          <a:xfrm>
            <a:off x="9025221" y="3955052"/>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chemeClr val="lt1"/>
                </a:solidFill>
                <a:latin typeface="Calibri"/>
                <a:ea typeface="Calibri"/>
                <a:cs typeface="Calibri"/>
                <a:sym typeface="Calibri"/>
              </a:rPr>
              <a:t>04</a:t>
            </a:r>
            <a:endParaRPr b="1" sz="3200">
              <a:solidFill>
                <a:schemeClr val="lt1"/>
              </a:solidFill>
              <a:latin typeface="Calibri"/>
              <a:ea typeface="Calibri"/>
              <a:cs typeface="Calibri"/>
              <a:sym typeface="Calibri"/>
            </a:endParaRPr>
          </a:p>
        </p:txBody>
      </p:sp>
      <p:sp>
        <p:nvSpPr>
          <p:cNvPr id="788" name="Google Shape;788;p36"/>
          <p:cNvSpPr/>
          <p:nvPr/>
        </p:nvSpPr>
        <p:spPr>
          <a:xfrm>
            <a:off x="2714625" y="5107079"/>
            <a:ext cx="0" cy="495300"/>
          </a:xfrm>
          <a:custGeom>
            <a:rect b="b" l="l" r="r" t="t"/>
            <a:pathLst>
              <a:path extrusionOk="0" h="495300" w="120000">
                <a:moveTo>
                  <a:pt x="0" y="0"/>
                </a:moveTo>
                <a:lnTo>
                  <a:pt x="0" y="49530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9" name="Google Shape;789;p36"/>
          <p:cNvSpPr/>
          <p:nvPr/>
        </p:nvSpPr>
        <p:spPr>
          <a:xfrm>
            <a:off x="7272243" y="5107079"/>
            <a:ext cx="0" cy="495300"/>
          </a:xfrm>
          <a:custGeom>
            <a:rect b="b" l="l" r="r" t="t"/>
            <a:pathLst>
              <a:path extrusionOk="0" h="495300" w="120000">
                <a:moveTo>
                  <a:pt x="0" y="0"/>
                </a:moveTo>
                <a:lnTo>
                  <a:pt x="0" y="49530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0" name="Google Shape;790;p36"/>
          <p:cNvSpPr/>
          <p:nvPr/>
        </p:nvSpPr>
        <p:spPr>
          <a:xfrm>
            <a:off x="4906446" y="2827615"/>
            <a:ext cx="0" cy="495300"/>
          </a:xfrm>
          <a:custGeom>
            <a:rect b="b" l="l" r="r" t="t"/>
            <a:pathLst>
              <a:path extrusionOk="0" h="495300" w="120000">
                <a:moveTo>
                  <a:pt x="0" y="0"/>
                </a:moveTo>
                <a:lnTo>
                  <a:pt x="0" y="49530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36"/>
          <p:cNvSpPr/>
          <p:nvPr/>
        </p:nvSpPr>
        <p:spPr>
          <a:xfrm>
            <a:off x="9464064" y="2827615"/>
            <a:ext cx="0" cy="495300"/>
          </a:xfrm>
          <a:custGeom>
            <a:rect b="b" l="l" r="r" t="t"/>
            <a:pathLst>
              <a:path extrusionOk="0" h="495300" w="120000">
                <a:moveTo>
                  <a:pt x="0" y="0"/>
                </a:moveTo>
                <a:lnTo>
                  <a:pt x="0" y="49530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36"/>
          <p:cNvSpPr txBox="1"/>
          <p:nvPr/>
        </p:nvSpPr>
        <p:spPr>
          <a:xfrm>
            <a:off x="8395836" y="1793332"/>
            <a:ext cx="2487604"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Invectors</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Enter the comprehensive description</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of the above chart here</a:t>
            </a:r>
            <a:endParaRPr sz="3200">
              <a:solidFill>
                <a:srgbClr val="3F3F3F"/>
              </a:solidFill>
              <a:latin typeface="Calibri"/>
              <a:ea typeface="Calibri"/>
              <a:cs typeface="Calibri"/>
              <a:sym typeface="Calibri"/>
            </a:endParaRPr>
          </a:p>
        </p:txBody>
      </p:sp>
      <p:sp>
        <p:nvSpPr>
          <p:cNvPr id="793" name="Google Shape;793;p36"/>
          <p:cNvSpPr txBox="1"/>
          <p:nvPr/>
        </p:nvSpPr>
        <p:spPr>
          <a:xfrm>
            <a:off x="1623712" y="5716678"/>
            <a:ext cx="2522870"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Company</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Enter the comprehensive description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of the above chart here</a:t>
            </a:r>
            <a:endParaRPr sz="3200">
              <a:solidFill>
                <a:srgbClr val="3F3F3F"/>
              </a:solidFill>
              <a:latin typeface="Calibri"/>
              <a:ea typeface="Calibri"/>
              <a:cs typeface="Calibri"/>
              <a:sym typeface="Calibri"/>
            </a:endParaRPr>
          </a:p>
        </p:txBody>
      </p:sp>
      <p:sp>
        <p:nvSpPr>
          <p:cNvPr id="794" name="Google Shape;794;p36"/>
          <p:cNvSpPr txBox="1"/>
          <p:nvPr/>
        </p:nvSpPr>
        <p:spPr>
          <a:xfrm>
            <a:off x="6135695" y="5716678"/>
            <a:ext cx="2481641"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Raise</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It is a very sad thing that nowadays</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there is so little useless information.</a:t>
            </a:r>
            <a:endParaRPr sz="3600">
              <a:solidFill>
                <a:srgbClr val="3F3F3F"/>
              </a:solidFill>
              <a:latin typeface="Calibri"/>
              <a:ea typeface="Calibri"/>
              <a:cs typeface="Calibri"/>
              <a:sym typeface="Calibri"/>
            </a:endParaRPr>
          </a:p>
        </p:txBody>
      </p:sp>
      <p:sp>
        <p:nvSpPr>
          <p:cNvPr id="795" name="Google Shape;795;p36"/>
          <p:cNvSpPr txBox="1"/>
          <p:nvPr/>
        </p:nvSpPr>
        <p:spPr>
          <a:xfrm>
            <a:off x="3791654" y="1826136"/>
            <a:ext cx="2908617"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C0C0C"/>
                </a:solidFill>
                <a:latin typeface="Calibri"/>
                <a:ea typeface="Calibri"/>
                <a:cs typeface="Calibri"/>
                <a:sym typeface="Calibri"/>
              </a:rPr>
              <a:t>Money</a:t>
            </a:r>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It is a very sad thing that nowadays there is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so little useless information.</a:t>
            </a:r>
            <a:endParaRPr sz="3200">
              <a:solidFill>
                <a:srgbClr val="3F3F3F"/>
              </a:solidFill>
              <a:latin typeface="Calibri"/>
              <a:ea typeface="Calibri"/>
              <a:cs typeface="Calibri"/>
              <a:sym typeface="Calibri"/>
            </a:endParaRPr>
          </a:p>
        </p:txBody>
      </p:sp>
      <p:sp>
        <p:nvSpPr>
          <p:cNvPr id="796" name="Google Shape;796;p36"/>
          <p:cNvSpPr txBox="1"/>
          <p:nvPr/>
        </p:nvSpPr>
        <p:spPr>
          <a:xfrm>
            <a:off x="468650" y="363875"/>
            <a:ext cx="11178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797" name="Google Shape;797;p36"/>
          <p:cNvSpPr txBox="1"/>
          <p:nvPr/>
        </p:nvSpPr>
        <p:spPr>
          <a:xfrm>
            <a:off x="2097982" y="405684"/>
            <a:ext cx="26469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Development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764"/>
                                        </p:tgtEl>
                                        <p:attrNameLst>
                                          <p:attrName>style.visibility</p:attrName>
                                        </p:attrNameLst>
                                      </p:cBhvr>
                                      <p:to>
                                        <p:strVal val="visible"/>
                                      </p:to>
                                    </p:set>
                                    <p:anim calcmode="lin" valueType="num">
                                      <p:cBhvr additive="base">
                                        <p:cTn dur="750"/>
                                        <p:tgtEl>
                                          <p:spTgt spid="76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765"/>
                                        </p:tgtEl>
                                        <p:attrNameLst>
                                          <p:attrName>style.visibility</p:attrName>
                                        </p:attrNameLst>
                                      </p:cBhvr>
                                      <p:to>
                                        <p:strVal val="visible"/>
                                      </p:to>
                                    </p:set>
                                    <p:anim calcmode="lin" valueType="num">
                                      <p:cBhvr additive="base">
                                        <p:cTn dur="750"/>
                                        <p:tgtEl>
                                          <p:spTgt spid="76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500"/>
                                  </p:stCondLst>
                                  <p:childTnLst>
                                    <p:set>
                                      <p:cBhvr>
                                        <p:cTn dur="1" fill="hold">
                                          <p:stCondLst>
                                            <p:cond delay="0"/>
                                          </p:stCondLst>
                                        </p:cTn>
                                        <p:tgtEl>
                                          <p:spTgt spid="766"/>
                                        </p:tgtEl>
                                        <p:attrNameLst>
                                          <p:attrName>style.visibility</p:attrName>
                                        </p:attrNameLst>
                                      </p:cBhvr>
                                      <p:to>
                                        <p:strVal val="visible"/>
                                      </p:to>
                                    </p:set>
                                    <p:anim calcmode="lin" valueType="num">
                                      <p:cBhvr additive="base">
                                        <p:cTn dur="750"/>
                                        <p:tgtEl>
                                          <p:spTgt spid="76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767"/>
                                        </p:tgtEl>
                                        <p:attrNameLst>
                                          <p:attrName>style.visibility</p:attrName>
                                        </p:attrNameLst>
                                      </p:cBhvr>
                                      <p:to>
                                        <p:strVal val="visible"/>
                                      </p:to>
                                    </p:set>
                                    <p:anim calcmode="lin" valueType="num">
                                      <p:cBhvr additive="base">
                                        <p:cTn dur="750"/>
                                        <p:tgtEl>
                                          <p:spTgt spid="767"/>
                                        </p:tgtEl>
                                        <p:attrNameLst>
                                          <p:attrName>ppt_y</p:attrName>
                                        </p:attrNameLst>
                                      </p:cBhvr>
                                      <p:tavLst>
                                        <p:tav fmla="" tm="0">
                                          <p:val>
                                            <p:strVal val="#ppt_y+1"/>
                                          </p:val>
                                        </p:tav>
                                        <p:tav fmla="" tm="100000">
                                          <p:val>
                                            <p:strVal val="#ppt_y"/>
                                          </p:val>
                                        </p:tav>
                                      </p:tavLst>
                                    </p:anim>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768"/>
                                        </p:tgtEl>
                                        <p:attrNameLst>
                                          <p:attrName>style.visibility</p:attrName>
                                        </p:attrNameLst>
                                      </p:cBhvr>
                                      <p:to>
                                        <p:strVal val="visible"/>
                                      </p:to>
                                    </p:set>
                                    <p:animEffect filter="fade" transition="in">
                                      <p:cBhvr>
                                        <p:cTn dur="500"/>
                                        <p:tgtEl>
                                          <p:spTgt spid="768"/>
                                        </p:tgtEl>
                                      </p:cBhvr>
                                    </p:animEffect>
                                  </p:childTnLst>
                                </p:cTn>
                              </p:par>
                            </p:childTnLst>
                          </p:cTn>
                        </p:par>
                        <p:par>
                          <p:cTn fill="hold">
                            <p:stCondLst>
                              <p:cond delay="1250"/>
                            </p:stCondLst>
                            <p:childTnLst>
                              <p:par>
                                <p:cTn fill="hold" nodeType="afterEffect" presetClass="entr" presetID="2" presetSubtype="4">
                                  <p:stCondLst>
                                    <p:cond delay="0"/>
                                  </p:stCondLst>
                                  <p:childTnLst>
                                    <p:set>
                                      <p:cBhvr>
                                        <p:cTn dur="1" fill="hold">
                                          <p:stCondLst>
                                            <p:cond delay="0"/>
                                          </p:stCondLst>
                                        </p:cTn>
                                        <p:tgtEl>
                                          <p:spTgt spid="772"/>
                                        </p:tgtEl>
                                        <p:attrNameLst>
                                          <p:attrName>style.visibility</p:attrName>
                                        </p:attrNameLst>
                                      </p:cBhvr>
                                      <p:to>
                                        <p:strVal val="visible"/>
                                      </p:to>
                                    </p:set>
                                    <p:anim calcmode="lin" valueType="num">
                                      <p:cBhvr additive="base">
                                        <p:cTn dur="1500"/>
                                        <p:tgtEl>
                                          <p:spTgt spid="772"/>
                                        </p:tgtEl>
                                        <p:attrNameLst>
                                          <p:attrName>ppt_y</p:attrName>
                                        </p:attrNameLst>
                                      </p:cBhvr>
                                      <p:tavLst>
                                        <p:tav fmla="" tm="0">
                                          <p:val>
                                            <p:strVal val="#ppt_y+1"/>
                                          </p:val>
                                        </p:tav>
                                        <p:tav fmla="" tm="100000">
                                          <p:val>
                                            <p:strVal val="#ppt_y"/>
                                          </p:val>
                                        </p:tav>
                                      </p:tavLst>
                                    </p:anim>
                                  </p:childTnLst>
                                </p:cTn>
                              </p:par>
                              <p:par>
                                <p:cTn fill="hold" nodeType="withEffect" presetClass="emph" presetID="8" presetSubtype="0">
                                  <p:stCondLst>
                                    <p:cond delay="0"/>
                                  </p:stCondLst>
                                  <p:childTnLst>
                                    <p:animRot by="-21600000">
                                      <p:cBhvr>
                                        <p:cTn dur="3000" fill="hold"/>
                                        <p:tgtEl>
                                          <p:spTgt spid="772"/>
                                        </p:tgtEl>
                                        <p:attrNameLst>
                                          <p:attrName>r</p:attrName>
                                        </p:attrNameLst>
                                      </p:cBhvr>
                                    </p:animRot>
                                  </p:childTnLst>
                                </p:cTn>
                              </p:par>
                              <p:par>
                                <p:cTn fill="hold" nodeType="withEffect" presetClass="entr" presetID="2" presetSubtype="1">
                                  <p:stCondLst>
                                    <p:cond delay="0"/>
                                  </p:stCondLst>
                                  <p:childTnLst>
                                    <p:set>
                                      <p:cBhvr>
                                        <p:cTn dur="1" fill="hold">
                                          <p:stCondLst>
                                            <p:cond delay="0"/>
                                          </p:stCondLst>
                                        </p:cTn>
                                        <p:tgtEl>
                                          <p:spTgt spid="775"/>
                                        </p:tgtEl>
                                        <p:attrNameLst>
                                          <p:attrName>style.visibility</p:attrName>
                                        </p:attrNameLst>
                                      </p:cBhvr>
                                      <p:to>
                                        <p:strVal val="visible"/>
                                      </p:to>
                                    </p:set>
                                    <p:anim calcmode="lin" valueType="num">
                                      <p:cBhvr additive="base">
                                        <p:cTn dur="1500"/>
                                        <p:tgtEl>
                                          <p:spTgt spid="775"/>
                                        </p:tgtEl>
                                        <p:attrNameLst>
                                          <p:attrName>ppt_y</p:attrName>
                                        </p:attrNameLst>
                                      </p:cBhvr>
                                      <p:tavLst>
                                        <p:tav fmla="" tm="0">
                                          <p:val>
                                            <p:strVal val="#ppt_y-1"/>
                                          </p:val>
                                        </p:tav>
                                        <p:tav fmla="" tm="100000">
                                          <p:val>
                                            <p:strVal val="#ppt_y"/>
                                          </p:val>
                                        </p:tav>
                                      </p:tavLst>
                                    </p:anim>
                                  </p:childTnLst>
                                </p:cTn>
                              </p:par>
                              <p:par>
                                <p:cTn fill="hold" nodeType="withEffect" presetClass="emph" presetID="8" presetSubtype="0">
                                  <p:stCondLst>
                                    <p:cond delay="0"/>
                                  </p:stCondLst>
                                  <p:childTnLst>
                                    <p:animRot by="-21600000">
                                      <p:cBhvr>
                                        <p:cTn dur="3000" fill="hold"/>
                                        <p:tgtEl>
                                          <p:spTgt spid="775"/>
                                        </p:tgtEl>
                                        <p:attrNameLst>
                                          <p:attrName>r</p:attrName>
                                        </p:attrNameLst>
                                      </p:cBhvr>
                                    </p:animRot>
                                  </p:childTnLst>
                                </p:cTn>
                              </p:par>
                              <p:par>
                                <p:cTn fill="hold" nodeType="withEffect" presetClass="entr" presetID="2" presetSubtype="4">
                                  <p:stCondLst>
                                    <p:cond delay="0"/>
                                  </p:stCondLst>
                                  <p:childTnLst>
                                    <p:set>
                                      <p:cBhvr>
                                        <p:cTn dur="1" fill="hold">
                                          <p:stCondLst>
                                            <p:cond delay="0"/>
                                          </p:stCondLst>
                                        </p:cTn>
                                        <p:tgtEl>
                                          <p:spTgt spid="778"/>
                                        </p:tgtEl>
                                        <p:attrNameLst>
                                          <p:attrName>style.visibility</p:attrName>
                                        </p:attrNameLst>
                                      </p:cBhvr>
                                      <p:to>
                                        <p:strVal val="visible"/>
                                      </p:to>
                                    </p:set>
                                    <p:anim calcmode="lin" valueType="num">
                                      <p:cBhvr additive="base">
                                        <p:cTn dur="1500"/>
                                        <p:tgtEl>
                                          <p:spTgt spid="778"/>
                                        </p:tgtEl>
                                        <p:attrNameLst>
                                          <p:attrName>ppt_y</p:attrName>
                                        </p:attrNameLst>
                                      </p:cBhvr>
                                      <p:tavLst>
                                        <p:tav fmla="" tm="0">
                                          <p:val>
                                            <p:strVal val="#ppt_y+1"/>
                                          </p:val>
                                        </p:tav>
                                        <p:tav fmla="" tm="100000">
                                          <p:val>
                                            <p:strVal val="#ppt_y"/>
                                          </p:val>
                                        </p:tav>
                                      </p:tavLst>
                                    </p:anim>
                                  </p:childTnLst>
                                </p:cTn>
                              </p:par>
                              <p:par>
                                <p:cTn fill="hold" nodeType="withEffect" presetClass="emph" presetID="8" presetSubtype="0">
                                  <p:stCondLst>
                                    <p:cond delay="0"/>
                                  </p:stCondLst>
                                  <p:childTnLst>
                                    <p:animRot by="-21600000">
                                      <p:cBhvr>
                                        <p:cTn dur="3000" fill="hold"/>
                                        <p:tgtEl>
                                          <p:spTgt spid="778"/>
                                        </p:tgtEl>
                                        <p:attrNameLst>
                                          <p:attrName>r</p:attrName>
                                        </p:attrNameLst>
                                      </p:cBhvr>
                                    </p:animRot>
                                  </p:childTnLst>
                                </p:cTn>
                              </p:par>
                              <p:par>
                                <p:cTn fill="hold" nodeType="withEffect" presetClass="entr" presetID="2" presetSubtype="1">
                                  <p:stCondLst>
                                    <p:cond delay="0"/>
                                  </p:stCondLst>
                                  <p:childTnLst>
                                    <p:set>
                                      <p:cBhvr>
                                        <p:cTn dur="1" fill="hold">
                                          <p:stCondLst>
                                            <p:cond delay="0"/>
                                          </p:stCondLst>
                                        </p:cTn>
                                        <p:tgtEl>
                                          <p:spTgt spid="781"/>
                                        </p:tgtEl>
                                        <p:attrNameLst>
                                          <p:attrName>style.visibility</p:attrName>
                                        </p:attrNameLst>
                                      </p:cBhvr>
                                      <p:to>
                                        <p:strVal val="visible"/>
                                      </p:to>
                                    </p:set>
                                    <p:anim calcmode="lin" valueType="num">
                                      <p:cBhvr additive="base">
                                        <p:cTn dur="1500"/>
                                        <p:tgtEl>
                                          <p:spTgt spid="781"/>
                                        </p:tgtEl>
                                        <p:attrNameLst>
                                          <p:attrName>ppt_y</p:attrName>
                                        </p:attrNameLst>
                                      </p:cBhvr>
                                      <p:tavLst>
                                        <p:tav fmla="" tm="0">
                                          <p:val>
                                            <p:strVal val="#ppt_y-1"/>
                                          </p:val>
                                        </p:tav>
                                        <p:tav fmla="" tm="100000">
                                          <p:val>
                                            <p:strVal val="#ppt_y"/>
                                          </p:val>
                                        </p:tav>
                                      </p:tavLst>
                                    </p:anim>
                                  </p:childTnLst>
                                </p:cTn>
                              </p:par>
                              <p:par>
                                <p:cTn fill="hold" nodeType="withEffect" presetClass="emph" presetID="8" presetSubtype="0">
                                  <p:stCondLst>
                                    <p:cond delay="0"/>
                                  </p:stCondLst>
                                  <p:childTnLst>
                                    <p:animRot by="-21600000">
                                      <p:cBhvr>
                                        <p:cTn dur="3000" fill="hold"/>
                                        <p:tgtEl>
                                          <p:spTgt spid="781"/>
                                        </p:tgtEl>
                                        <p:attrNameLst>
                                          <p:attrName>r</p:attrName>
                                        </p:attrNameLst>
                                      </p:cBhvr>
                                    </p:animRot>
                                  </p:childTnLst>
                                </p:cTn>
                              </p:par>
                              <p:par>
                                <p:cTn fill="hold" nodeType="withEffect" presetClass="entr" presetID="10" presetSubtype="0">
                                  <p:stCondLst>
                                    <p:cond delay="1250"/>
                                  </p:stCondLst>
                                  <p:childTnLst>
                                    <p:set>
                                      <p:cBhvr>
                                        <p:cTn dur="1" fill="hold">
                                          <p:stCondLst>
                                            <p:cond delay="0"/>
                                          </p:stCondLst>
                                        </p:cTn>
                                        <p:tgtEl>
                                          <p:spTgt spid="784"/>
                                        </p:tgtEl>
                                        <p:attrNameLst>
                                          <p:attrName>style.visibility</p:attrName>
                                        </p:attrNameLst>
                                      </p:cBhvr>
                                      <p:to>
                                        <p:strVal val="visible"/>
                                      </p:to>
                                    </p:set>
                                    <p:animEffect filter="fade" transition="in">
                                      <p:cBhvr>
                                        <p:cTn dur="500"/>
                                        <p:tgtEl>
                                          <p:spTgt spid="784"/>
                                        </p:tgtEl>
                                      </p:cBhvr>
                                    </p:animEffect>
                                  </p:childTnLst>
                                </p:cTn>
                              </p:par>
                              <p:par>
                                <p:cTn fill="hold" nodeType="withEffect" presetClass="entr" presetID="10" presetSubtype="0">
                                  <p:stCondLst>
                                    <p:cond delay="1250"/>
                                  </p:stCondLst>
                                  <p:childTnLst>
                                    <p:set>
                                      <p:cBhvr>
                                        <p:cTn dur="1" fill="hold">
                                          <p:stCondLst>
                                            <p:cond delay="0"/>
                                          </p:stCondLst>
                                        </p:cTn>
                                        <p:tgtEl>
                                          <p:spTgt spid="785"/>
                                        </p:tgtEl>
                                        <p:attrNameLst>
                                          <p:attrName>style.visibility</p:attrName>
                                        </p:attrNameLst>
                                      </p:cBhvr>
                                      <p:to>
                                        <p:strVal val="visible"/>
                                      </p:to>
                                    </p:set>
                                    <p:animEffect filter="fade" transition="in">
                                      <p:cBhvr>
                                        <p:cTn dur="500"/>
                                        <p:tgtEl>
                                          <p:spTgt spid="785"/>
                                        </p:tgtEl>
                                      </p:cBhvr>
                                    </p:animEffect>
                                  </p:childTnLst>
                                </p:cTn>
                              </p:par>
                              <p:par>
                                <p:cTn fill="hold" nodeType="withEffect" presetClass="entr" presetID="10" presetSubtype="0">
                                  <p:stCondLst>
                                    <p:cond delay="1250"/>
                                  </p:stCondLst>
                                  <p:childTnLst>
                                    <p:set>
                                      <p:cBhvr>
                                        <p:cTn dur="1" fill="hold">
                                          <p:stCondLst>
                                            <p:cond delay="0"/>
                                          </p:stCondLst>
                                        </p:cTn>
                                        <p:tgtEl>
                                          <p:spTgt spid="786"/>
                                        </p:tgtEl>
                                        <p:attrNameLst>
                                          <p:attrName>style.visibility</p:attrName>
                                        </p:attrNameLst>
                                      </p:cBhvr>
                                      <p:to>
                                        <p:strVal val="visible"/>
                                      </p:to>
                                    </p:set>
                                    <p:animEffect filter="fade" transition="in">
                                      <p:cBhvr>
                                        <p:cTn dur="500"/>
                                        <p:tgtEl>
                                          <p:spTgt spid="786"/>
                                        </p:tgtEl>
                                      </p:cBhvr>
                                    </p:animEffect>
                                  </p:childTnLst>
                                </p:cTn>
                              </p:par>
                              <p:par>
                                <p:cTn fill="hold" nodeType="withEffect" presetClass="entr" presetID="10" presetSubtype="0">
                                  <p:stCondLst>
                                    <p:cond delay="1250"/>
                                  </p:stCondLst>
                                  <p:childTnLst>
                                    <p:set>
                                      <p:cBhvr>
                                        <p:cTn dur="1" fill="hold">
                                          <p:stCondLst>
                                            <p:cond delay="0"/>
                                          </p:stCondLst>
                                        </p:cTn>
                                        <p:tgtEl>
                                          <p:spTgt spid="787"/>
                                        </p:tgtEl>
                                        <p:attrNameLst>
                                          <p:attrName>style.visibility</p:attrName>
                                        </p:attrNameLst>
                                      </p:cBhvr>
                                      <p:to>
                                        <p:strVal val="visible"/>
                                      </p:to>
                                    </p:set>
                                    <p:animEffect filter="fade" transition="in">
                                      <p:cBhvr>
                                        <p:cTn dur="500"/>
                                        <p:tgtEl>
                                          <p:spTgt spid="787"/>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788"/>
                                        </p:tgtEl>
                                        <p:attrNameLst>
                                          <p:attrName>style.visibility</p:attrName>
                                        </p:attrNameLst>
                                      </p:cBhvr>
                                      <p:to>
                                        <p:strVal val="visible"/>
                                      </p:to>
                                    </p:set>
                                    <p:animEffect filter="fade" transition="in">
                                      <p:cBhvr>
                                        <p:cTn dur="500"/>
                                        <p:tgtEl>
                                          <p:spTgt spid="788"/>
                                        </p:tgtEl>
                                      </p:cBhvr>
                                    </p:animEffect>
                                  </p:childTnLst>
                                </p:cTn>
                              </p:par>
                              <p:par>
                                <p:cTn fill="hold" nodeType="withEffect" presetClass="entr" presetID="10" presetSubtype="0">
                                  <p:stCondLst>
                                    <p:cond delay="0"/>
                                  </p:stCondLst>
                                  <p:childTnLst>
                                    <p:set>
                                      <p:cBhvr>
                                        <p:cTn dur="1" fill="hold">
                                          <p:stCondLst>
                                            <p:cond delay="0"/>
                                          </p:stCondLst>
                                        </p:cTn>
                                        <p:tgtEl>
                                          <p:spTgt spid="790"/>
                                        </p:tgtEl>
                                        <p:attrNameLst>
                                          <p:attrName>style.visibility</p:attrName>
                                        </p:attrNameLst>
                                      </p:cBhvr>
                                      <p:to>
                                        <p:strVal val="visible"/>
                                      </p:to>
                                    </p:set>
                                    <p:animEffect filter="fade" transition="in">
                                      <p:cBhvr>
                                        <p:cTn dur="500"/>
                                        <p:tgtEl>
                                          <p:spTgt spid="790"/>
                                        </p:tgtEl>
                                      </p:cBhvr>
                                    </p:animEffect>
                                  </p:childTnLst>
                                </p:cTn>
                              </p:par>
                              <p:par>
                                <p:cTn fill="hold" nodeType="withEffect" presetClass="entr" presetID="10" presetSubtype="0">
                                  <p:stCondLst>
                                    <p:cond delay="0"/>
                                  </p:stCondLst>
                                  <p:childTnLst>
                                    <p:set>
                                      <p:cBhvr>
                                        <p:cTn dur="1" fill="hold">
                                          <p:stCondLst>
                                            <p:cond delay="0"/>
                                          </p:stCondLst>
                                        </p:cTn>
                                        <p:tgtEl>
                                          <p:spTgt spid="789"/>
                                        </p:tgtEl>
                                        <p:attrNameLst>
                                          <p:attrName>style.visibility</p:attrName>
                                        </p:attrNameLst>
                                      </p:cBhvr>
                                      <p:to>
                                        <p:strVal val="visible"/>
                                      </p:to>
                                    </p:set>
                                    <p:animEffect filter="fade" transition="in">
                                      <p:cBhvr>
                                        <p:cTn dur="500"/>
                                        <p:tgtEl>
                                          <p:spTgt spid="789"/>
                                        </p:tgtEl>
                                      </p:cBhvr>
                                    </p:animEffect>
                                  </p:childTnLst>
                                </p:cTn>
                              </p:par>
                              <p:par>
                                <p:cTn fill="hold" nodeType="withEffect" presetClass="entr" presetID="10" presetSubtype="0">
                                  <p:stCondLst>
                                    <p:cond delay="0"/>
                                  </p:stCondLst>
                                  <p:childTnLst>
                                    <p:set>
                                      <p:cBhvr>
                                        <p:cTn dur="1" fill="hold">
                                          <p:stCondLst>
                                            <p:cond delay="0"/>
                                          </p:stCondLst>
                                        </p:cTn>
                                        <p:tgtEl>
                                          <p:spTgt spid="791"/>
                                        </p:tgtEl>
                                        <p:attrNameLst>
                                          <p:attrName>style.visibility</p:attrName>
                                        </p:attrNameLst>
                                      </p:cBhvr>
                                      <p:to>
                                        <p:strVal val="visible"/>
                                      </p:to>
                                    </p:set>
                                    <p:animEffect filter="fade" transition="in">
                                      <p:cBhvr>
                                        <p:cTn dur="500"/>
                                        <p:tgtEl>
                                          <p:spTgt spid="791"/>
                                        </p:tgtEl>
                                      </p:cBhvr>
                                    </p:animEffect>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793"/>
                                        </p:tgtEl>
                                        <p:attrNameLst>
                                          <p:attrName>style.visibility</p:attrName>
                                        </p:attrNameLst>
                                      </p:cBhvr>
                                      <p:to>
                                        <p:strVal val="visible"/>
                                      </p:to>
                                    </p:set>
                                    <p:animEffect filter="fade" transition="in">
                                      <p:cBhvr>
                                        <p:cTn dur="500"/>
                                        <p:tgtEl>
                                          <p:spTgt spid="793"/>
                                        </p:tgtEl>
                                      </p:cBhvr>
                                    </p:animEffect>
                                  </p:childTnLst>
                                </p:cTn>
                              </p:par>
                              <p:par>
                                <p:cTn fill="hold" nodeType="withEffect" presetClass="entr" presetID="10" presetSubtype="0">
                                  <p:stCondLst>
                                    <p:cond delay="250"/>
                                  </p:stCondLst>
                                  <p:childTnLst>
                                    <p:set>
                                      <p:cBhvr>
                                        <p:cTn dur="1" fill="hold">
                                          <p:stCondLst>
                                            <p:cond delay="0"/>
                                          </p:stCondLst>
                                        </p:cTn>
                                        <p:tgtEl>
                                          <p:spTgt spid="795"/>
                                        </p:tgtEl>
                                        <p:attrNameLst>
                                          <p:attrName>style.visibility</p:attrName>
                                        </p:attrNameLst>
                                      </p:cBhvr>
                                      <p:to>
                                        <p:strVal val="visible"/>
                                      </p:to>
                                    </p:set>
                                    <p:animEffect filter="fade" transition="in">
                                      <p:cBhvr>
                                        <p:cTn dur="500"/>
                                        <p:tgtEl>
                                          <p:spTgt spid="795"/>
                                        </p:tgtEl>
                                      </p:cBhvr>
                                    </p:animEffect>
                                  </p:childTnLst>
                                </p:cTn>
                              </p:par>
                              <p:par>
                                <p:cTn fill="hold" nodeType="withEffect" presetClass="entr" presetID="10" presetSubtype="0">
                                  <p:stCondLst>
                                    <p:cond delay="500"/>
                                  </p:stCondLst>
                                  <p:childTnLst>
                                    <p:set>
                                      <p:cBhvr>
                                        <p:cTn dur="1" fill="hold">
                                          <p:stCondLst>
                                            <p:cond delay="0"/>
                                          </p:stCondLst>
                                        </p:cTn>
                                        <p:tgtEl>
                                          <p:spTgt spid="794"/>
                                        </p:tgtEl>
                                        <p:attrNameLst>
                                          <p:attrName>style.visibility</p:attrName>
                                        </p:attrNameLst>
                                      </p:cBhvr>
                                      <p:to>
                                        <p:strVal val="visible"/>
                                      </p:to>
                                    </p:set>
                                    <p:animEffect filter="fade" transition="in">
                                      <p:cBhvr>
                                        <p:cTn dur="500"/>
                                        <p:tgtEl>
                                          <p:spTgt spid="794"/>
                                        </p:tgtEl>
                                      </p:cBhvr>
                                    </p:animEffect>
                                  </p:childTnLst>
                                </p:cTn>
                              </p:par>
                              <p:par>
                                <p:cTn fill="hold" nodeType="withEffect" presetClass="entr" presetID="10" presetSubtype="0">
                                  <p:stCondLst>
                                    <p:cond delay="750"/>
                                  </p:stCondLst>
                                  <p:childTnLst>
                                    <p:set>
                                      <p:cBhvr>
                                        <p:cTn dur="1" fill="hold">
                                          <p:stCondLst>
                                            <p:cond delay="0"/>
                                          </p:stCondLst>
                                        </p:cTn>
                                        <p:tgtEl>
                                          <p:spTgt spid="792"/>
                                        </p:tgtEl>
                                        <p:attrNameLst>
                                          <p:attrName>style.visibility</p:attrName>
                                        </p:attrNameLst>
                                      </p:cBhvr>
                                      <p:to>
                                        <p:strVal val="visible"/>
                                      </p:to>
                                    </p:set>
                                    <p:animEffect filter="fade" transition="in">
                                      <p:cBhvr>
                                        <p:cTn dur="500"/>
                                        <p:tgtEl>
                                          <p:spTgt spid="792"/>
                                        </p:tgtEl>
                                      </p:cBhvr>
                                    </p:animEffect>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2" name="Shape 802"/>
        <p:cNvGrpSpPr/>
        <p:nvPr/>
      </p:nvGrpSpPr>
      <p:grpSpPr>
        <a:xfrm>
          <a:off x="0" y="0"/>
          <a:ext cx="0" cy="0"/>
          <a:chOff x="0" y="0"/>
          <a:chExt cx="0" cy="0"/>
        </a:xfrm>
      </p:grpSpPr>
      <p:sp>
        <p:nvSpPr>
          <p:cNvPr id="803" name="Google Shape;803;p37"/>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4" name="Google Shape;804;p37"/>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5" name="Google Shape;805;p37"/>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37"/>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7" name="Google Shape;807;p37"/>
          <p:cNvSpPr/>
          <p:nvPr/>
        </p:nvSpPr>
        <p:spPr>
          <a:xfrm>
            <a:off x="3955582" y="2387063"/>
            <a:ext cx="1055482" cy="107248"/>
          </a:xfrm>
          <a:custGeom>
            <a:rect b="b" l="l" r="r" t="t"/>
            <a:pathLst>
              <a:path extrusionOk="0" h="120000" w="2835667">
                <a:moveTo>
                  <a:pt x="2835667" y="0"/>
                </a:moveTo>
                <a:lnTo>
                  <a:pt x="0" y="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8" name="Google Shape;808;p37"/>
          <p:cNvSpPr/>
          <p:nvPr/>
        </p:nvSpPr>
        <p:spPr>
          <a:xfrm>
            <a:off x="7096249" y="3549116"/>
            <a:ext cx="1055482" cy="107248"/>
          </a:xfrm>
          <a:custGeom>
            <a:rect b="b" l="l" r="r" t="t"/>
            <a:pathLst>
              <a:path extrusionOk="0" h="120000" w="2835667">
                <a:moveTo>
                  <a:pt x="2835667" y="0"/>
                </a:moveTo>
                <a:lnTo>
                  <a:pt x="0" y="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37"/>
          <p:cNvSpPr/>
          <p:nvPr/>
        </p:nvSpPr>
        <p:spPr>
          <a:xfrm>
            <a:off x="3980413" y="4659546"/>
            <a:ext cx="1055482" cy="107248"/>
          </a:xfrm>
          <a:custGeom>
            <a:rect b="b" l="l" r="r" t="t"/>
            <a:pathLst>
              <a:path extrusionOk="0" h="120000" w="2835667">
                <a:moveTo>
                  <a:pt x="2835667" y="0"/>
                </a:moveTo>
                <a:lnTo>
                  <a:pt x="0" y="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37"/>
          <p:cNvSpPr/>
          <p:nvPr/>
        </p:nvSpPr>
        <p:spPr>
          <a:xfrm>
            <a:off x="7121079" y="5821600"/>
            <a:ext cx="1055482" cy="107248"/>
          </a:xfrm>
          <a:custGeom>
            <a:rect b="b" l="l" r="r" t="t"/>
            <a:pathLst>
              <a:path extrusionOk="0" h="120000" w="2835667">
                <a:moveTo>
                  <a:pt x="2835667" y="0"/>
                </a:moveTo>
                <a:lnTo>
                  <a:pt x="0" y="0"/>
                </a:lnTo>
              </a:path>
            </a:pathLst>
          </a:custGeom>
          <a:noFill/>
          <a:ln cap="flat" cmpd="sng" w="12700">
            <a:solidFill>
              <a:srgbClr val="7F7F7F"/>
            </a:solidFill>
            <a:prstDash val="dash"/>
            <a:miter lim="800000"/>
            <a:headEnd len="med" w="med" type="oval"/>
            <a:tailEnd len="med" w="med"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1" name="Google Shape;811;p37"/>
          <p:cNvGrpSpPr/>
          <p:nvPr/>
        </p:nvGrpSpPr>
        <p:grpSpPr>
          <a:xfrm>
            <a:off x="3955582" y="3018419"/>
            <a:ext cx="3245355" cy="1082842"/>
            <a:chOff x="3955582" y="3018419"/>
            <a:chExt cx="3245355" cy="1082842"/>
          </a:xfrm>
        </p:grpSpPr>
        <p:sp>
          <p:nvSpPr>
            <p:cNvPr id="812" name="Google Shape;812;p37"/>
            <p:cNvSpPr/>
            <p:nvPr/>
          </p:nvSpPr>
          <p:spPr>
            <a:xfrm>
              <a:off x="6073054" y="3074244"/>
              <a:ext cx="1127883" cy="1027017"/>
            </a:xfrm>
            <a:prstGeom prst="roundRect">
              <a:avLst>
                <a:gd fmla="val 11049" name="adj"/>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3" name="Google Shape;813;p37"/>
            <p:cNvSpPr/>
            <p:nvPr/>
          </p:nvSpPr>
          <p:spPr>
            <a:xfrm>
              <a:off x="3955582" y="3266810"/>
              <a:ext cx="1844656" cy="614376"/>
            </a:xfrm>
            <a:prstGeom prst="roundRect">
              <a:avLst>
                <a:gd fmla="val 11049" name="adj"/>
              </a:avLst>
            </a:prstGeom>
            <a:solidFill>
              <a:srgbClr val="263031"/>
            </a:solidFill>
            <a:ln cap="flat" cmpd="sng" w="15875">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4" name="Google Shape;814;p37"/>
            <p:cNvSpPr/>
            <p:nvPr/>
          </p:nvSpPr>
          <p:spPr>
            <a:xfrm>
              <a:off x="6018037" y="3018419"/>
              <a:ext cx="904750" cy="823838"/>
            </a:xfrm>
            <a:prstGeom prst="roundRect">
              <a:avLst>
                <a:gd fmla="val 11049"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5" name="Google Shape;815;p37"/>
            <p:cNvSpPr/>
            <p:nvPr/>
          </p:nvSpPr>
          <p:spPr>
            <a:xfrm>
              <a:off x="6032271" y="3107991"/>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595959"/>
                  </a:solidFill>
                  <a:latin typeface="Calibri"/>
                  <a:ea typeface="Calibri"/>
                  <a:cs typeface="Calibri"/>
                  <a:sym typeface="Calibri"/>
                </a:rPr>
                <a:t>02</a:t>
              </a:r>
              <a:endParaRPr b="1" sz="3200">
                <a:solidFill>
                  <a:srgbClr val="595959"/>
                </a:solidFill>
                <a:latin typeface="Calibri"/>
                <a:ea typeface="Calibri"/>
                <a:cs typeface="Calibri"/>
                <a:sym typeface="Calibri"/>
              </a:endParaRPr>
            </a:p>
          </p:txBody>
        </p:sp>
        <p:sp>
          <p:nvSpPr>
            <p:cNvPr id="816" name="Google Shape;816;p37"/>
            <p:cNvSpPr txBox="1"/>
            <p:nvPr/>
          </p:nvSpPr>
          <p:spPr>
            <a:xfrm>
              <a:off x="4479039" y="3315977"/>
              <a:ext cx="839204"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Grow</a:t>
              </a:r>
              <a:endParaRPr b="1" sz="2400">
                <a:solidFill>
                  <a:srgbClr val="FFFFFF"/>
                </a:solidFill>
                <a:latin typeface="Calibri"/>
                <a:ea typeface="Calibri"/>
                <a:cs typeface="Calibri"/>
                <a:sym typeface="Calibri"/>
              </a:endParaRPr>
            </a:p>
          </p:txBody>
        </p:sp>
      </p:grpSp>
      <p:grpSp>
        <p:nvGrpSpPr>
          <p:cNvPr id="817" name="Google Shape;817;p37"/>
          <p:cNvGrpSpPr/>
          <p:nvPr/>
        </p:nvGrpSpPr>
        <p:grpSpPr>
          <a:xfrm>
            <a:off x="4836663" y="1869140"/>
            <a:ext cx="3181914" cy="1082842"/>
            <a:chOff x="4836663" y="1869140"/>
            <a:chExt cx="3181914" cy="1082842"/>
          </a:xfrm>
        </p:grpSpPr>
        <p:sp>
          <p:nvSpPr>
            <p:cNvPr id="818" name="Google Shape;818;p37"/>
            <p:cNvSpPr/>
            <p:nvPr/>
          </p:nvSpPr>
          <p:spPr>
            <a:xfrm>
              <a:off x="4891680" y="1924965"/>
              <a:ext cx="1127883" cy="1027017"/>
            </a:xfrm>
            <a:prstGeom prst="roundRect">
              <a:avLst>
                <a:gd fmla="val 11049" name="adj"/>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37"/>
            <p:cNvSpPr/>
            <p:nvPr/>
          </p:nvSpPr>
          <p:spPr>
            <a:xfrm>
              <a:off x="6173921" y="2117531"/>
              <a:ext cx="1844656" cy="614376"/>
            </a:xfrm>
            <a:prstGeom prst="roundRect">
              <a:avLst>
                <a:gd fmla="val 11049" name="adj"/>
              </a:avLst>
            </a:prstGeom>
            <a:solidFill>
              <a:srgbClr val="D00000"/>
            </a:solidFill>
            <a:ln cap="flat" cmpd="sng" w="15875">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37"/>
            <p:cNvSpPr/>
            <p:nvPr/>
          </p:nvSpPr>
          <p:spPr>
            <a:xfrm>
              <a:off x="4836663" y="1869140"/>
              <a:ext cx="904750" cy="823838"/>
            </a:xfrm>
            <a:prstGeom prst="roundRect">
              <a:avLst>
                <a:gd fmla="val 11049"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37"/>
            <p:cNvSpPr/>
            <p:nvPr/>
          </p:nvSpPr>
          <p:spPr>
            <a:xfrm>
              <a:off x="4843780" y="2003398"/>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595959"/>
                  </a:solidFill>
                  <a:latin typeface="Calibri"/>
                  <a:ea typeface="Calibri"/>
                  <a:cs typeface="Calibri"/>
                  <a:sym typeface="Calibri"/>
                </a:rPr>
                <a:t>01</a:t>
              </a:r>
              <a:endParaRPr b="1" sz="3200">
                <a:solidFill>
                  <a:srgbClr val="595959"/>
                </a:solidFill>
                <a:latin typeface="Calibri"/>
                <a:ea typeface="Calibri"/>
                <a:cs typeface="Calibri"/>
                <a:sym typeface="Calibri"/>
              </a:endParaRPr>
            </a:p>
          </p:txBody>
        </p:sp>
        <p:sp>
          <p:nvSpPr>
            <p:cNvPr id="822" name="Google Shape;822;p37"/>
            <p:cNvSpPr txBox="1"/>
            <p:nvPr/>
          </p:nvSpPr>
          <p:spPr>
            <a:xfrm>
              <a:off x="6696350" y="2178058"/>
              <a:ext cx="722314"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US" sz="2400">
                  <a:solidFill>
                    <a:srgbClr val="FFFFFF"/>
                  </a:solidFill>
                  <a:latin typeface="Calibri"/>
                  <a:ea typeface="Calibri"/>
                  <a:cs typeface="Calibri"/>
                  <a:sym typeface="Calibri"/>
                </a:rPr>
                <a:t>Your</a:t>
              </a:r>
              <a:endParaRPr b="1" sz="2400">
                <a:solidFill>
                  <a:srgbClr val="FFFFFF"/>
                </a:solidFill>
                <a:latin typeface="Calibri"/>
                <a:ea typeface="Calibri"/>
                <a:cs typeface="Calibri"/>
                <a:sym typeface="Calibri"/>
              </a:endParaRPr>
            </a:p>
          </p:txBody>
        </p:sp>
      </p:grpSp>
      <p:grpSp>
        <p:nvGrpSpPr>
          <p:cNvPr id="823" name="Google Shape;823;p37"/>
          <p:cNvGrpSpPr/>
          <p:nvPr/>
        </p:nvGrpSpPr>
        <p:grpSpPr>
          <a:xfrm>
            <a:off x="4834794" y="4138662"/>
            <a:ext cx="3183783" cy="1082842"/>
            <a:chOff x="4834794" y="4138662"/>
            <a:chExt cx="3183783" cy="1082842"/>
          </a:xfrm>
        </p:grpSpPr>
        <p:sp>
          <p:nvSpPr>
            <p:cNvPr id="824" name="Google Shape;824;p37"/>
            <p:cNvSpPr/>
            <p:nvPr/>
          </p:nvSpPr>
          <p:spPr>
            <a:xfrm>
              <a:off x="4891680" y="4194487"/>
              <a:ext cx="1127883" cy="1027017"/>
            </a:xfrm>
            <a:prstGeom prst="roundRect">
              <a:avLst>
                <a:gd fmla="val 11049" name="adj"/>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5" name="Google Shape;825;p37"/>
            <p:cNvSpPr/>
            <p:nvPr/>
          </p:nvSpPr>
          <p:spPr>
            <a:xfrm>
              <a:off x="6173921" y="4387053"/>
              <a:ext cx="1844656" cy="614376"/>
            </a:xfrm>
            <a:prstGeom prst="roundRect">
              <a:avLst>
                <a:gd fmla="val 11049" name="adj"/>
              </a:avLst>
            </a:prstGeom>
            <a:solidFill>
              <a:srgbClr val="D00000"/>
            </a:solidFill>
            <a:ln cap="flat" cmpd="sng" w="15875">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6" name="Google Shape;826;p37"/>
            <p:cNvSpPr/>
            <p:nvPr/>
          </p:nvSpPr>
          <p:spPr>
            <a:xfrm>
              <a:off x="4836663" y="4138662"/>
              <a:ext cx="904750" cy="823838"/>
            </a:xfrm>
            <a:prstGeom prst="roundRect">
              <a:avLst>
                <a:gd fmla="val 11049"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7" name="Google Shape;827;p37"/>
            <p:cNvSpPr/>
            <p:nvPr/>
          </p:nvSpPr>
          <p:spPr>
            <a:xfrm>
              <a:off x="4834794" y="4253212"/>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595959"/>
                  </a:solidFill>
                  <a:latin typeface="Calibri"/>
                  <a:ea typeface="Calibri"/>
                  <a:cs typeface="Calibri"/>
                  <a:sym typeface="Calibri"/>
                </a:rPr>
                <a:t>03</a:t>
              </a:r>
              <a:endParaRPr b="1" sz="3200">
                <a:solidFill>
                  <a:srgbClr val="595959"/>
                </a:solidFill>
                <a:latin typeface="Calibri"/>
                <a:ea typeface="Calibri"/>
                <a:cs typeface="Calibri"/>
                <a:sym typeface="Calibri"/>
              </a:endParaRPr>
            </a:p>
          </p:txBody>
        </p:sp>
        <p:sp>
          <p:nvSpPr>
            <p:cNvPr id="828" name="Google Shape;828;p37"/>
            <p:cNvSpPr txBox="1"/>
            <p:nvPr/>
          </p:nvSpPr>
          <p:spPr>
            <a:xfrm>
              <a:off x="6385157" y="4440070"/>
              <a:ext cx="13263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Company</a:t>
              </a:r>
              <a:endParaRPr b="1" sz="2400">
                <a:solidFill>
                  <a:srgbClr val="FFFFFF"/>
                </a:solidFill>
                <a:latin typeface="Calibri"/>
                <a:ea typeface="Calibri"/>
                <a:cs typeface="Calibri"/>
                <a:sym typeface="Calibri"/>
              </a:endParaRPr>
            </a:p>
          </p:txBody>
        </p:sp>
      </p:grpSp>
      <p:grpSp>
        <p:nvGrpSpPr>
          <p:cNvPr id="829" name="Google Shape;829;p37"/>
          <p:cNvGrpSpPr/>
          <p:nvPr/>
        </p:nvGrpSpPr>
        <p:grpSpPr>
          <a:xfrm>
            <a:off x="3955582" y="5308861"/>
            <a:ext cx="3245355" cy="1082842"/>
            <a:chOff x="3955582" y="5308861"/>
            <a:chExt cx="3245355" cy="1082842"/>
          </a:xfrm>
        </p:grpSpPr>
        <p:sp>
          <p:nvSpPr>
            <p:cNvPr id="830" name="Google Shape;830;p37"/>
            <p:cNvSpPr/>
            <p:nvPr/>
          </p:nvSpPr>
          <p:spPr>
            <a:xfrm>
              <a:off x="6073054" y="5364686"/>
              <a:ext cx="1127883" cy="1027017"/>
            </a:xfrm>
            <a:prstGeom prst="roundRect">
              <a:avLst>
                <a:gd fmla="val 11049" name="adj"/>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37"/>
            <p:cNvSpPr/>
            <p:nvPr/>
          </p:nvSpPr>
          <p:spPr>
            <a:xfrm>
              <a:off x="3955582" y="5557252"/>
              <a:ext cx="1844656" cy="614376"/>
            </a:xfrm>
            <a:prstGeom prst="roundRect">
              <a:avLst>
                <a:gd fmla="val 11049" name="adj"/>
              </a:avLst>
            </a:prstGeom>
            <a:solidFill>
              <a:srgbClr val="263031"/>
            </a:solidFill>
            <a:ln cap="flat" cmpd="sng" w="15875">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37"/>
            <p:cNvSpPr/>
            <p:nvPr/>
          </p:nvSpPr>
          <p:spPr>
            <a:xfrm>
              <a:off x="6018037" y="5308861"/>
              <a:ext cx="904750" cy="823838"/>
            </a:xfrm>
            <a:prstGeom prst="roundRect">
              <a:avLst>
                <a:gd fmla="val 11049" name="adj"/>
              </a:avLst>
            </a:prstGeom>
            <a:gradFill>
              <a:gsLst>
                <a:gs pos="0">
                  <a:srgbClr val="E2DDE1"/>
                </a:gs>
                <a:gs pos="76000">
                  <a:srgbClr val="F2F2F2"/>
                </a:gs>
                <a:gs pos="100000">
                  <a:srgbClr val="F2F2F2"/>
                </a:gs>
              </a:gsLst>
              <a:lin ang="7800000" scaled="0"/>
            </a:gradFill>
            <a:ln cap="flat" cmpd="sng" w="15875">
              <a:solidFill>
                <a:srgbClr val="F2F2F2"/>
              </a:solidFill>
              <a:prstDash val="solid"/>
              <a:miter lim="800000"/>
              <a:headEnd len="sm" w="sm" type="none"/>
              <a:tailEnd len="sm" w="sm" type="none"/>
            </a:ln>
            <a:effectLst>
              <a:outerShdw blurRad="76200" rotWithShape="0" algn="tr" dir="8100000" dist="38100">
                <a:srgbClr val="000000">
                  <a:alpha val="3176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37"/>
            <p:cNvSpPr/>
            <p:nvPr/>
          </p:nvSpPr>
          <p:spPr>
            <a:xfrm>
              <a:off x="6063317" y="5455891"/>
              <a:ext cx="890516"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595959"/>
                  </a:solidFill>
                  <a:latin typeface="Calibri"/>
                  <a:ea typeface="Calibri"/>
                  <a:cs typeface="Calibri"/>
                  <a:sym typeface="Calibri"/>
                </a:rPr>
                <a:t>04</a:t>
              </a:r>
              <a:endParaRPr b="1" sz="3200">
                <a:solidFill>
                  <a:srgbClr val="595959"/>
                </a:solidFill>
                <a:latin typeface="Calibri"/>
                <a:ea typeface="Calibri"/>
                <a:cs typeface="Calibri"/>
                <a:sym typeface="Calibri"/>
              </a:endParaRPr>
            </a:p>
          </p:txBody>
        </p:sp>
        <p:sp>
          <p:nvSpPr>
            <p:cNvPr id="834" name="Google Shape;834;p37"/>
            <p:cNvSpPr txBox="1"/>
            <p:nvPr/>
          </p:nvSpPr>
          <p:spPr>
            <a:xfrm>
              <a:off x="4497180" y="5612748"/>
              <a:ext cx="755335"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Calibri"/>
                  <a:ea typeface="Calibri"/>
                  <a:cs typeface="Calibri"/>
                  <a:sym typeface="Calibri"/>
                </a:rPr>
                <a:t>Base</a:t>
              </a:r>
              <a:endParaRPr b="1" sz="2400">
                <a:solidFill>
                  <a:srgbClr val="FFFFFF"/>
                </a:solidFill>
                <a:latin typeface="Calibri"/>
                <a:ea typeface="Calibri"/>
                <a:cs typeface="Calibri"/>
                <a:sym typeface="Calibri"/>
              </a:endParaRPr>
            </a:p>
          </p:txBody>
        </p:sp>
      </p:grpSp>
      <p:sp>
        <p:nvSpPr>
          <p:cNvPr id="835" name="Google Shape;835;p37"/>
          <p:cNvSpPr txBox="1"/>
          <p:nvPr/>
        </p:nvSpPr>
        <p:spPr>
          <a:xfrm>
            <a:off x="8520502" y="5501757"/>
            <a:ext cx="381098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757070"/>
                </a:solidFill>
                <a:latin typeface="Calibri"/>
                <a:ea typeface="Calibri"/>
                <a:cs typeface="Calibri"/>
                <a:sym typeface="Calibri"/>
              </a:rPr>
              <a:t>Your audience relate and absorb </a:t>
            </a:r>
            <a:endParaRPr sz="1800">
              <a:solidFill>
                <a:srgbClr val="757070"/>
              </a:solidFill>
              <a:latin typeface="Calibri"/>
              <a:ea typeface="Calibri"/>
              <a:cs typeface="Calibri"/>
              <a:sym typeface="Calibri"/>
            </a:endParaRPr>
          </a:p>
          <a:p>
            <a:pPr indent="0" lvl="0" marL="0" marR="0" rtl="0" algn="l">
              <a:spcBef>
                <a:spcPts val="0"/>
              </a:spcBef>
              <a:spcAft>
                <a:spcPts val="0"/>
              </a:spcAft>
              <a:buNone/>
            </a:pPr>
            <a:r>
              <a:rPr lang="en-US" sz="1800">
                <a:solidFill>
                  <a:srgbClr val="757070"/>
                </a:solidFill>
                <a:latin typeface="Calibri"/>
                <a:ea typeface="Calibri"/>
                <a:cs typeface="Calibri"/>
                <a:sym typeface="Calibri"/>
              </a:rPr>
              <a:t>information on different sensory levels</a:t>
            </a:r>
            <a:endParaRPr sz="3200">
              <a:solidFill>
                <a:srgbClr val="757070"/>
              </a:solidFill>
              <a:latin typeface="Calibri"/>
              <a:ea typeface="Calibri"/>
              <a:cs typeface="Calibri"/>
              <a:sym typeface="Calibri"/>
            </a:endParaRPr>
          </a:p>
        </p:txBody>
      </p:sp>
      <p:sp>
        <p:nvSpPr>
          <p:cNvPr id="836" name="Google Shape;836;p37"/>
          <p:cNvSpPr txBox="1"/>
          <p:nvPr/>
        </p:nvSpPr>
        <p:spPr>
          <a:xfrm>
            <a:off x="1348363" y="2008781"/>
            <a:ext cx="309148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757070"/>
                </a:solidFill>
                <a:latin typeface="Calibri"/>
                <a:ea typeface="Calibri"/>
                <a:cs typeface="Calibri"/>
                <a:sym typeface="Calibri"/>
              </a:rPr>
              <a:t>The user can demonstrate on a</a:t>
            </a:r>
            <a:endParaRPr sz="1800">
              <a:solidFill>
                <a:srgbClr val="757070"/>
              </a:solidFill>
              <a:latin typeface="Calibri"/>
              <a:ea typeface="Calibri"/>
              <a:cs typeface="Calibri"/>
              <a:sym typeface="Calibri"/>
            </a:endParaRPr>
          </a:p>
          <a:p>
            <a:pPr indent="0" lvl="0" marL="0" marR="0" rtl="0" algn="l">
              <a:spcBef>
                <a:spcPts val="0"/>
              </a:spcBef>
              <a:spcAft>
                <a:spcPts val="0"/>
              </a:spcAft>
              <a:buNone/>
            </a:pPr>
            <a:r>
              <a:rPr lang="en-US" sz="1800">
                <a:solidFill>
                  <a:srgbClr val="757070"/>
                </a:solidFill>
                <a:latin typeface="Calibri"/>
                <a:ea typeface="Calibri"/>
                <a:cs typeface="Calibri"/>
                <a:sym typeface="Calibri"/>
              </a:rPr>
              <a:t> projector or computer,</a:t>
            </a:r>
            <a:endParaRPr sz="3200">
              <a:solidFill>
                <a:srgbClr val="757070"/>
              </a:solidFill>
              <a:latin typeface="Calibri"/>
              <a:ea typeface="Calibri"/>
              <a:cs typeface="Calibri"/>
              <a:sym typeface="Calibri"/>
            </a:endParaRPr>
          </a:p>
        </p:txBody>
      </p:sp>
      <p:sp>
        <p:nvSpPr>
          <p:cNvPr id="837" name="Google Shape;837;p37"/>
          <p:cNvSpPr txBox="1"/>
          <p:nvPr/>
        </p:nvSpPr>
        <p:spPr>
          <a:xfrm>
            <a:off x="1348363" y="4300780"/>
            <a:ext cx="3035062"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757070"/>
                </a:solidFill>
                <a:latin typeface="Calibri"/>
                <a:ea typeface="Calibri"/>
                <a:cs typeface="Calibri"/>
                <a:sym typeface="Calibri"/>
              </a:rPr>
              <a:t>The user can make a presentation </a:t>
            </a:r>
            <a:endParaRPr sz="1600">
              <a:solidFill>
                <a:srgbClr val="757070"/>
              </a:solidFill>
              <a:latin typeface="Calibri"/>
              <a:ea typeface="Calibri"/>
              <a:cs typeface="Calibri"/>
              <a:sym typeface="Calibri"/>
            </a:endParaRPr>
          </a:p>
          <a:p>
            <a:pPr indent="0" lvl="0" marL="0" marR="0" rtl="0" algn="l">
              <a:spcBef>
                <a:spcPts val="0"/>
              </a:spcBef>
              <a:spcAft>
                <a:spcPts val="0"/>
              </a:spcAft>
              <a:buNone/>
            </a:pPr>
            <a:r>
              <a:rPr lang="en-US" sz="1600">
                <a:solidFill>
                  <a:srgbClr val="757070"/>
                </a:solidFill>
                <a:latin typeface="Calibri"/>
                <a:ea typeface="Calibri"/>
                <a:cs typeface="Calibri"/>
                <a:sym typeface="Calibri"/>
              </a:rPr>
              <a:t>on a projector or computer</a:t>
            </a:r>
            <a:endParaRPr sz="3600">
              <a:solidFill>
                <a:srgbClr val="757070"/>
              </a:solidFill>
              <a:latin typeface="Calibri"/>
              <a:ea typeface="Calibri"/>
              <a:cs typeface="Calibri"/>
              <a:sym typeface="Calibri"/>
            </a:endParaRPr>
          </a:p>
        </p:txBody>
      </p:sp>
      <p:sp>
        <p:nvSpPr>
          <p:cNvPr id="838" name="Google Shape;838;p37"/>
          <p:cNvSpPr txBox="1"/>
          <p:nvPr/>
        </p:nvSpPr>
        <p:spPr>
          <a:xfrm>
            <a:off x="8520502" y="3149284"/>
            <a:ext cx="2632324"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The user can make a presentation on a </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projector or computer</a:t>
            </a:r>
            <a:endParaRPr b="1" sz="3200">
              <a:solidFill>
                <a:srgbClr val="3F3F3F"/>
              </a:solidFill>
              <a:latin typeface="Calibri"/>
              <a:ea typeface="Calibri"/>
              <a:cs typeface="Calibri"/>
              <a:sym typeface="Calibri"/>
            </a:endParaRPr>
          </a:p>
        </p:txBody>
      </p:sp>
      <p:sp>
        <p:nvSpPr>
          <p:cNvPr id="839" name="Google Shape;839;p37"/>
          <p:cNvSpPr txBox="1"/>
          <p:nvPr/>
        </p:nvSpPr>
        <p:spPr>
          <a:xfrm>
            <a:off x="468650" y="363875"/>
            <a:ext cx="10881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840" name="Google Shape;840;p37"/>
          <p:cNvSpPr txBox="1"/>
          <p:nvPr/>
        </p:nvSpPr>
        <p:spPr>
          <a:xfrm>
            <a:off x="2054851" y="405684"/>
            <a:ext cx="25770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Development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817"/>
                                        </p:tgtEl>
                                        <p:attrNameLst>
                                          <p:attrName>style.visibility</p:attrName>
                                        </p:attrNameLst>
                                      </p:cBhvr>
                                      <p:to>
                                        <p:strVal val="visible"/>
                                      </p:to>
                                    </p:set>
                                    <p:anim calcmode="lin" valueType="num">
                                      <p:cBhvr additive="base">
                                        <p:cTn dur="750"/>
                                        <p:tgtEl>
                                          <p:spTgt spid="81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811"/>
                                        </p:tgtEl>
                                        <p:attrNameLst>
                                          <p:attrName>style.visibility</p:attrName>
                                        </p:attrNameLst>
                                      </p:cBhvr>
                                      <p:to>
                                        <p:strVal val="visible"/>
                                      </p:to>
                                    </p:set>
                                    <p:anim calcmode="lin" valueType="num">
                                      <p:cBhvr additive="base">
                                        <p:cTn dur="750"/>
                                        <p:tgtEl>
                                          <p:spTgt spid="81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823"/>
                                        </p:tgtEl>
                                        <p:attrNameLst>
                                          <p:attrName>style.visibility</p:attrName>
                                        </p:attrNameLst>
                                      </p:cBhvr>
                                      <p:to>
                                        <p:strVal val="visible"/>
                                      </p:to>
                                    </p:set>
                                    <p:anim calcmode="lin" valueType="num">
                                      <p:cBhvr additive="base">
                                        <p:cTn dur="750"/>
                                        <p:tgtEl>
                                          <p:spTgt spid="82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750"/>
                                  </p:stCondLst>
                                  <p:childTnLst>
                                    <p:set>
                                      <p:cBhvr>
                                        <p:cTn dur="1" fill="hold">
                                          <p:stCondLst>
                                            <p:cond delay="0"/>
                                          </p:stCondLst>
                                        </p:cTn>
                                        <p:tgtEl>
                                          <p:spTgt spid="829"/>
                                        </p:tgtEl>
                                        <p:attrNameLst>
                                          <p:attrName>style.visibility</p:attrName>
                                        </p:attrNameLst>
                                      </p:cBhvr>
                                      <p:to>
                                        <p:strVal val="visible"/>
                                      </p:to>
                                    </p:set>
                                    <p:anim calcmode="lin" valueType="num">
                                      <p:cBhvr additive="base">
                                        <p:cTn dur="750"/>
                                        <p:tgtEl>
                                          <p:spTgt spid="829"/>
                                        </p:tgtEl>
                                        <p:attrNameLst>
                                          <p:attrName>ppt_x</p:attrName>
                                        </p:attrNameLst>
                                      </p:cBhvr>
                                      <p:tavLst>
                                        <p:tav fmla="" tm="0">
                                          <p:val>
                                            <p:strVal val="#ppt_x-1"/>
                                          </p:val>
                                        </p:tav>
                                        <p:tav fmla="" tm="100000">
                                          <p:val>
                                            <p:strVal val="#ppt_x"/>
                                          </p:val>
                                        </p:tav>
                                      </p:tavLst>
                                    </p:anim>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807"/>
                                        </p:tgtEl>
                                        <p:attrNameLst>
                                          <p:attrName>style.visibility</p:attrName>
                                        </p:attrNameLst>
                                      </p:cBhvr>
                                      <p:to>
                                        <p:strVal val="visible"/>
                                      </p:to>
                                    </p:set>
                                    <p:animEffect filter="fade" transition="in">
                                      <p:cBhvr>
                                        <p:cTn dur="500"/>
                                        <p:tgtEl>
                                          <p:spTgt spid="807"/>
                                        </p:tgtEl>
                                      </p:cBhvr>
                                    </p:animEffect>
                                  </p:childTnLst>
                                </p:cTn>
                              </p:par>
                              <p:par>
                                <p:cTn fill="hold" nodeType="withEffect" presetClass="entr" presetID="10" presetSubtype="0">
                                  <p:stCondLst>
                                    <p:cond delay="0"/>
                                  </p:stCondLst>
                                  <p:childTnLst>
                                    <p:set>
                                      <p:cBhvr>
                                        <p:cTn dur="1" fill="hold">
                                          <p:stCondLst>
                                            <p:cond delay="0"/>
                                          </p:stCondLst>
                                        </p:cTn>
                                        <p:tgtEl>
                                          <p:spTgt spid="809"/>
                                        </p:tgtEl>
                                        <p:attrNameLst>
                                          <p:attrName>style.visibility</p:attrName>
                                        </p:attrNameLst>
                                      </p:cBhvr>
                                      <p:to>
                                        <p:strVal val="visible"/>
                                      </p:to>
                                    </p:set>
                                    <p:animEffect filter="fade" transition="in">
                                      <p:cBhvr>
                                        <p:cTn dur="500"/>
                                        <p:tgtEl>
                                          <p:spTgt spid="809"/>
                                        </p:tgtEl>
                                      </p:cBhvr>
                                    </p:animEffect>
                                  </p:childTnLst>
                                </p:cTn>
                              </p:par>
                              <p:par>
                                <p:cTn fill="hold" nodeType="withEffect" presetClass="entr" presetID="10" presetSubtype="0">
                                  <p:stCondLst>
                                    <p:cond delay="0"/>
                                  </p:stCondLst>
                                  <p:childTnLst>
                                    <p:set>
                                      <p:cBhvr>
                                        <p:cTn dur="1" fill="hold">
                                          <p:stCondLst>
                                            <p:cond delay="0"/>
                                          </p:stCondLst>
                                        </p:cTn>
                                        <p:tgtEl>
                                          <p:spTgt spid="808"/>
                                        </p:tgtEl>
                                        <p:attrNameLst>
                                          <p:attrName>style.visibility</p:attrName>
                                        </p:attrNameLst>
                                      </p:cBhvr>
                                      <p:to>
                                        <p:strVal val="visible"/>
                                      </p:to>
                                    </p:set>
                                    <p:animEffect filter="fade" transition="in">
                                      <p:cBhvr>
                                        <p:cTn dur="500"/>
                                        <p:tgtEl>
                                          <p:spTgt spid="808"/>
                                        </p:tgtEl>
                                      </p:cBhvr>
                                    </p:animEffect>
                                  </p:childTnLst>
                                </p:cTn>
                              </p:par>
                              <p:par>
                                <p:cTn fill="hold" nodeType="withEffect" presetClass="entr" presetID="10" presetSubtype="0">
                                  <p:stCondLst>
                                    <p:cond delay="0"/>
                                  </p:stCondLst>
                                  <p:childTnLst>
                                    <p:set>
                                      <p:cBhvr>
                                        <p:cTn dur="1" fill="hold">
                                          <p:stCondLst>
                                            <p:cond delay="0"/>
                                          </p:stCondLst>
                                        </p:cTn>
                                        <p:tgtEl>
                                          <p:spTgt spid="810"/>
                                        </p:tgtEl>
                                        <p:attrNameLst>
                                          <p:attrName>style.visibility</p:attrName>
                                        </p:attrNameLst>
                                      </p:cBhvr>
                                      <p:to>
                                        <p:strVal val="visible"/>
                                      </p:to>
                                    </p:set>
                                    <p:animEffect filter="fade" transition="in">
                                      <p:cBhvr>
                                        <p:cTn dur="500"/>
                                        <p:tgtEl>
                                          <p:spTgt spid="810"/>
                                        </p:tgtEl>
                                      </p:cBhvr>
                                    </p:animEffect>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836"/>
                                        </p:tgtEl>
                                        <p:attrNameLst>
                                          <p:attrName>style.visibility</p:attrName>
                                        </p:attrNameLst>
                                      </p:cBhvr>
                                      <p:to>
                                        <p:strVal val="visible"/>
                                      </p:to>
                                    </p:set>
                                    <p:animEffect filter="fade" transition="in">
                                      <p:cBhvr>
                                        <p:cTn dur="500"/>
                                        <p:tgtEl>
                                          <p:spTgt spid="836"/>
                                        </p:tgtEl>
                                      </p:cBhvr>
                                    </p:animEffect>
                                  </p:childTnLst>
                                </p:cTn>
                              </p:par>
                              <p:par>
                                <p:cTn fill="hold" nodeType="withEffect" presetClass="entr" presetID="10" presetSubtype="0">
                                  <p:stCondLst>
                                    <p:cond delay="250"/>
                                  </p:stCondLst>
                                  <p:childTnLst>
                                    <p:set>
                                      <p:cBhvr>
                                        <p:cTn dur="1" fill="hold">
                                          <p:stCondLst>
                                            <p:cond delay="0"/>
                                          </p:stCondLst>
                                        </p:cTn>
                                        <p:tgtEl>
                                          <p:spTgt spid="838"/>
                                        </p:tgtEl>
                                        <p:attrNameLst>
                                          <p:attrName>style.visibility</p:attrName>
                                        </p:attrNameLst>
                                      </p:cBhvr>
                                      <p:to>
                                        <p:strVal val="visible"/>
                                      </p:to>
                                    </p:set>
                                    <p:animEffect filter="fade" transition="in">
                                      <p:cBhvr>
                                        <p:cTn dur="500"/>
                                        <p:tgtEl>
                                          <p:spTgt spid="838"/>
                                        </p:tgtEl>
                                      </p:cBhvr>
                                    </p:animEffect>
                                  </p:childTnLst>
                                </p:cTn>
                              </p:par>
                              <p:par>
                                <p:cTn fill="hold" nodeType="withEffect" presetClass="entr" presetID="10" presetSubtype="0">
                                  <p:stCondLst>
                                    <p:cond delay="500"/>
                                  </p:stCondLst>
                                  <p:childTnLst>
                                    <p:set>
                                      <p:cBhvr>
                                        <p:cTn dur="1" fill="hold">
                                          <p:stCondLst>
                                            <p:cond delay="0"/>
                                          </p:stCondLst>
                                        </p:cTn>
                                        <p:tgtEl>
                                          <p:spTgt spid="837"/>
                                        </p:tgtEl>
                                        <p:attrNameLst>
                                          <p:attrName>style.visibility</p:attrName>
                                        </p:attrNameLst>
                                      </p:cBhvr>
                                      <p:to>
                                        <p:strVal val="visible"/>
                                      </p:to>
                                    </p:set>
                                    <p:animEffect filter="fade" transition="in">
                                      <p:cBhvr>
                                        <p:cTn dur="500"/>
                                        <p:tgtEl>
                                          <p:spTgt spid="837"/>
                                        </p:tgtEl>
                                      </p:cBhvr>
                                    </p:animEffect>
                                  </p:childTnLst>
                                </p:cTn>
                              </p:par>
                              <p:par>
                                <p:cTn fill="hold" nodeType="withEffect" presetClass="entr" presetID="10" presetSubtype="0">
                                  <p:stCondLst>
                                    <p:cond delay="750"/>
                                  </p:stCondLst>
                                  <p:childTnLst>
                                    <p:set>
                                      <p:cBhvr>
                                        <p:cTn dur="1" fill="hold">
                                          <p:stCondLst>
                                            <p:cond delay="0"/>
                                          </p:stCondLst>
                                        </p:cTn>
                                        <p:tgtEl>
                                          <p:spTgt spid="835"/>
                                        </p:tgtEl>
                                        <p:attrNameLst>
                                          <p:attrName>style.visibility</p:attrName>
                                        </p:attrNameLst>
                                      </p:cBhvr>
                                      <p:to>
                                        <p:strVal val="visible"/>
                                      </p:to>
                                    </p:set>
                                    <p:animEffect filter="fade" transition="in">
                                      <p:cBhvr>
                                        <p:cTn dur="500"/>
                                        <p:tgtEl>
                                          <p:spTgt spid="835"/>
                                        </p:tgtEl>
                                      </p:cBhvr>
                                    </p:animEffect>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839"/>
                                        </p:tgtEl>
                                        <p:attrNameLst>
                                          <p:attrName>style.visibility</p:attrName>
                                        </p:attrNameLst>
                                      </p:cBhvr>
                                      <p:to>
                                        <p:strVal val="visible"/>
                                      </p:to>
                                    </p:set>
                                    <p:animEffect filter="fade" transition="in">
                                      <p:cBhvr>
                                        <p:cTn dur="1000"/>
                                        <p:tgtEl>
                                          <p:spTgt spid="8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5" name="Shape 845"/>
        <p:cNvGrpSpPr/>
        <p:nvPr/>
      </p:nvGrpSpPr>
      <p:grpSpPr>
        <a:xfrm>
          <a:off x="0" y="0"/>
          <a:ext cx="0" cy="0"/>
          <a:chOff x="0" y="0"/>
          <a:chExt cx="0" cy="0"/>
        </a:xfrm>
      </p:grpSpPr>
      <p:sp>
        <p:nvSpPr>
          <p:cNvPr id="846" name="Google Shape;846;p38"/>
          <p:cNvSpPr/>
          <p:nvPr/>
        </p:nvSpPr>
        <p:spPr>
          <a:xfrm>
            <a:off x="0" y="-41091"/>
            <a:ext cx="6490720" cy="6899091"/>
          </a:xfrm>
          <a:custGeom>
            <a:rect b="b" l="l" r="r" t="t"/>
            <a:pathLst>
              <a:path extrusionOk="0" h="6899091" w="6490720">
                <a:moveTo>
                  <a:pt x="0" y="0"/>
                </a:moveTo>
                <a:lnTo>
                  <a:pt x="349227" y="0"/>
                </a:lnTo>
                <a:lnTo>
                  <a:pt x="2320638" y="0"/>
                </a:lnTo>
                <a:lnTo>
                  <a:pt x="2669865" y="0"/>
                </a:lnTo>
                <a:lnTo>
                  <a:pt x="6490720" y="6899091"/>
                </a:lnTo>
                <a:lnTo>
                  <a:pt x="6141493" y="6899091"/>
                </a:lnTo>
                <a:lnTo>
                  <a:pt x="349227" y="6899091"/>
                </a:lnTo>
                <a:lnTo>
                  <a:pt x="0" y="6899091"/>
                </a:lnTo>
                <a:close/>
              </a:path>
            </a:pathLst>
          </a:cu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7" name="Google Shape;847;p38"/>
          <p:cNvSpPr/>
          <p:nvPr/>
        </p:nvSpPr>
        <p:spPr>
          <a:xfrm>
            <a:off x="3654557" y="4445391"/>
            <a:ext cx="1916497" cy="747570"/>
          </a:xfrm>
          <a:custGeom>
            <a:rect b="b" l="l" r="r" t="t"/>
            <a:pathLst>
              <a:path extrusionOk="0" h="747570" w="1916497">
                <a:moveTo>
                  <a:pt x="0" y="0"/>
                </a:moveTo>
                <a:lnTo>
                  <a:pt x="1502478" y="0"/>
                </a:lnTo>
                <a:lnTo>
                  <a:pt x="1916497" y="747570"/>
                </a:lnTo>
                <a:close/>
              </a:path>
            </a:pathLst>
          </a:custGeom>
          <a:gradFill>
            <a:gsLst>
              <a:gs pos="0">
                <a:srgbClr val="A61110"/>
              </a:gs>
              <a:gs pos="100000">
                <a:srgbClr val="550304"/>
              </a:gs>
            </a:gsLst>
            <a:lin ang="191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38"/>
          <p:cNvSpPr/>
          <p:nvPr/>
        </p:nvSpPr>
        <p:spPr>
          <a:xfrm>
            <a:off x="2489982" y="3221502"/>
            <a:ext cx="2537389" cy="989762"/>
          </a:xfrm>
          <a:custGeom>
            <a:rect b="b" l="l" r="r" t="t"/>
            <a:pathLst>
              <a:path extrusionOk="0" h="989762" w="2537389">
                <a:moveTo>
                  <a:pt x="0" y="0"/>
                </a:moveTo>
                <a:lnTo>
                  <a:pt x="1989239" y="0"/>
                </a:lnTo>
                <a:lnTo>
                  <a:pt x="2537389" y="989762"/>
                </a:lnTo>
                <a:close/>
              </a:path>
            </a:pathLst>
          </a:custGeom>
          <a:gradFill>
            <a:gsLst>
              <a:gs pos="0">
                <a:srgbClr val="A61110"/>
              </a:gs>
              <a:gs pos="100000">
                <a:srgbClr val="550304"/>
              </a:gs>
            </a:gsLst>
            <a:lin ang="191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9" name="Google Shape;849;p38"/>
          <p:cNvSpPr/>
          <p:nvPr/>
        </p:nvSpPr>
        <p:spPr>
          <a:xfrm>
            <a:off x="2489982" y="1561512"/>
            <a:ext cx="7652827" cy="1659990"/>
          </a:xfrm>
          <a:custGeom>
            <a:rect b="b" l="l" r="r" t="t"/>
            <a:pathLst>
              <a:path extrusionOk="0" h="1659990" w="7652827">
                <a:moveTo>
                  <a:pt x="0" y="0"/>
                </a:moveTo>
                <a:lnTo>
                  <a:pt x="6822832" y="0"/>
                </a:lnTo>
                <a:cubicBezTo>
                  <a:pt x="7281226" y="0"/>
                  <a:pt x="7652827" y="371601"/>
                  <a:pt x="7652827" y="829995"/>
                </a:cubicBezTo>
                <a:lnTo>
                  <a:pt x="7652826" y="829995"/>
                </a:lnTo>
                <a:cubicBezTo>
                  <a:pt x="7652826" y="1288389"/>
                  <a:pt x="7281225" y="1659990"/>
                  <a:pt x="6822831" y="1659990"/>
                </a:cubicBezTo>
                <a:lnTo>
                  <a:pt x="0" y="1659989"/>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0" name="Google Shape;850;p38"/>
          <p:cNvSpPr/>
          <p:nvPr/>
        </p:nvSpPr>
        <p:spPr>
          <a:xfrm>
            <a:off x="3654556" y="3727937"/>
            <a:ext cx="6178762" cy="717454"/>
          </a:xfrm>
          <a:custGeom>
            <a:rect b="b" l="l" r="r" t="t"/>
            <a:pathLst>
              <a:path extrusionOk="0" h="717454" w="6178762">
                <a:moveTo>
                  <a:pt x="0" y="0"/>
                </a:moveTo>
                <a:lnTo>
                  <a:pt x="5820035" y="0"/>
                </a:lnTo>
                <a:cubicBezTo>
                  <a:pt x="6018154" y="0"/>
                  <a:pt x="6178762" y="160608"/>
                  <a:pt x="6178762" y="358727"/>
                </a:cubicBezTo>
                <a:lnTo>
                  <a:pt x="6178761" y="358727"/>
                </a:lnTo>
                <a:cubicBezTo>
                  <a:pt x="6178761" y="556846"/>
                  <a:pt x="6018153" y="717454"/>
                  <a:pt x="5820034" y="717454"/>
                </a:cubicBezTo>
                <a:lnTo>
                  <a:pt x="0" y="717453"/>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1" name="Google Shape;851;p38"/>
          <p:cNvSpPr txBox="1"/>
          <p:nvPr/>
        </p:nvSpPr>
        <p:spPr>
          <a:xfrm>
            <a:off x="2377200" y="1843250"/>
            <a:ext cx="7923900" cy="10155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5500">
                <a:solidFill>
                  <a:schemeClr val="lt1"/>
                </a:solidFill>
                <a:latin typeface="Calibri"/>
                <a:ea typeface="Calibri"/>
                <a:cs typeface="Calibri"/>
                <a:sym typeface="Calibri"/>
              </a:rPr>
              <a:t>Thanks for Presentation</a:t>
            </a:r>
            <a:endParaRPr b="1" sz="5500">
              <a:solidFill>
                <a:schemeClr val="lt1"/>
              </a:solidFill>
              <a:latin typeface="Calibri"/>
              <a:ea typeface="Calibri"/>
              <a:cs typeface="Calibri"/>
              <a:sym typeface="Calibri"/>
            </a:endParaRPr>
          </a:p>
        </p:txBody>
      </p:sp>
      <p:sp>
        <p:nvSpPr>
          <p:cNvPr id="852" name="Google Shape;852;p38"/>
          <p:cNvSpPr txBox="1"/>
          <p:nvPr/>
        </p:nvSpPr>
        <p:spPr>
          <a:xfrm>
            <a:off x="3654775" y="3772825"/>
            <a:ext cx="62313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200">
                <a:solidFill>
                  <a:schemeClr val="lt1"/>
                </a:solidFill>
                <a:latin typeface="Calibri"/>
                <a:ea typeface="Calibri"/>
                <a:cs typeface="Calibri"/>
                <a:sym typeface="Calibri"/>
              </a:rPr>
              <a:t>Research and Development Slides</a:t>
            </a:r>
            <a:endParaRPr sz="3200">
              <a:solidFill>
                <a:schemeClr val="lt1"/>
              </a:solidFill>
              <a:latin typeface="Calibri"/>
              <a:ea typeface="Calibri"/>
              <a:cs typeface="Calibri"/>
              <a:sym typeface="Calibri"/>
            </a:endParaRPr>
          </a:p>
        </p:txBody>
      </p:sp>
      <p:sp>
        <p:nvSpPr>
          <p:cNvPr id="853" name="Google Shape;853;p38"/>
          <p:cNvSpPr txBox="1"/>
          <p:nvPr/>
        </p:nvSpPr>
        <p:spPr>
          <a:xfrm rot="5400000">
            <a:off x="-2615025" y="3153975"/>
            <a:ext cx="65034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000">
                <a:solidFill>
                  <a:schemeClr val="lt1"/>
                </a:solidFill>
                <a:latin typeface="Calibri"/>
                <a:ea typeface="Calibri"/>
                <a:cs typeface="Calibri"/>
                <a:sym typeface="Calibri"/>
              </a:rPr>
              <a:t>www.freepptbackgrounds.net</a:t>
            </a:r>
            <a:endParaRPr sz="40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46"/>
                                        </p:tgtEl>
                                        <p:attrNameLst>
                                          <p:attrName>style.visibility</p:attrName>
                                        </p:attrNameLst>
                                      </p:cBhvr>
                                      <p:to>
                                        <p:strVal val="visible"/>
                                      </p:to>
                                    </p:set>
                                    <p:animEffect filter="fade" transition="in">
                                      <p:cBhvr>
                                        <p:cTn dur="750"/>
                                        <p:tgtEl>
                                          <p:spTgt spid="846"/>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849"/>
                                        </p:tgtEl>
                                        <p:attrNameLst>
                                          <p:attrName>style.visibility</p:attrName>
                                        </p:attrNameLst>
                                      </p:cBhvr>
                                      <p:to>
                                        <p:strVal val="visible"/>
                                      </p:to>
                                    </p:set>
                                    <p:animEffect filter="fade" transition="in">
                                      <p:cBhvr>
                                        <p:cTn dur="500"/>
                                        <p:tgtEl>
                                          <p:spTgt spid="849"/>
                                        </p:tgtEl>
                                      </p:cBhvr>
                                    </p:animEffect>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848"/>
                                        </p:tgtEl>
                                        <p:attrNameLst>
                                          <p:attrName>style.visibility</p:attrName>
                                        </p:attrNameLst>
                                      </p:cBhvr>
                                      <p:to>
                                        <p:strVal val="visible"/>
                                      </p:to>
                                    </p:set>
                                    <p:animEffect filter="fade" transition="in">
                                      <p:cBhvr>
                                        <p:cTn dur="500"/>
                                        <p:tgtEl>
                                          <p:spTgt spid="848"/>
                                        </p:tgtEl>
                                      </p:cBhvr>
                                    </p:animEffect>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850"/>
                                        </p:tgtEl>
                                        <p:attrNameLst>
                                          <p:attrName>style.visibility</p:attrName>
                                        </p:attrNameLst>
                                      </p:cBhvr>
                                      <p:to>
                                        <p:strVal val="visible"/>
                                      </p:to>
                                    </p:set>
                                    <p:animEffect filter="fade" transition="in">
                                      <p:cBhvr>
                                        <p:cTn dur="500"/>
                                        <p:tgtEl>
                                          <p:spTgt spid="850"/>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847"/>
                                        </p:tgtEl>
                                        <p:attrNameLst>
                                          <p:attrName>style.visibility</p:attrName>
                                        </p:attrNameLst>
                                      </p:cBhvr>
                                      <p:to>
                                        <p:strVal val="visible"/>
                                      </p:to>
                                    </p:set>
                                    <p:animEffect filter="fade" transition="in">
                                      <p:cBhvr>
                                        <p:cTn dur="500"/>
                                        <p:tgtEl>
                                          <p:spTgt spid="847"/>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851"/>
                                        </p:tgtEl>
                                        <p:attrNameLst>
                                          <p:attrName>style.visibility</p:attrName>
                                        </p:attrNameLst>
                                      </p:cBhvr>
                                      <p:to>
                                        <p:strVal val="visible"/>
                                      </p:to>
                                    </p:set>
                                    <p:animEffect filter="fade" transition="in">
                                      <p:cBhvr>
                                        <p:cTn dur="1000"/>
                                        <p:tgtEl>
                                          <p:spTgt spid="851"/>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852"/>
                                        </p:tgtEl>
                                        <p:attrNameLst>
                                          <p:attrName>style.visibility</p:attrName>
                                        </p:attrNameLst>
                                      </p:cBhvr>
                                      <p:to>
                                        <p:strVal val="visible"/>
                                      </p:to>
                                    </p:set>
                                    <p:animEffect filter="fade" transition="in">
                                      <p:cBhvr>
                                        <p:cTn dur="500"/>
                                        <p:tgtEl>
                                          <p:spTgt spid="852"/>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853"/>
                                        </p:tgtEl>
                                        <p:attrNameLst>
                                          <p:attrName>style.visibility</p:attrName>
                                        </p:attrNameLst>
                                      </p:cBhvr>
                                      <p:to>
                                        <p:strVal val="visible"/>
                                      </p:to>
                                    </p:set>
                                    <p:animEffect filter="fade" transition="in">
                                      <p:cBhvr>
                                        <p:cTn dur="500"/>
                                        <p:tgtEl>
                                          <p:spTgt spid="8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5"/>
          <p:cNvPicPr preferRelativeResize="0"/>
          <p:nvPr/>
        </p:nvPicPr>
        <p:blipFill rotWithShape="1">
          <a:blip r:embed="rId3">
            <a:alphaModFix/>
          </a:blip>
          <a:srcRect b="0" l="0" r="0" t="0"/>
          <a:stretch/>
        </p:blipFill>
        <p:spPr>
          <a:xfrm flipH="1" rot="5400000">
            <a:off x="713951" y="2988208"/>
            <a:ext cx="5939175" cy="913719"/>
          </a:xfrm>
          <a:prstGeom prst="rect">
            <a:avLst/>
          </a:prstGeom>
          <a:noFill/>
          <a:ln>
            <a:noFill/>
          </a:ln>
          <a:effectLst>
            <a:outerShdw blurRad="50800" rotWithShape="0" algn="tr" dir="8100000" dist="38100">
              <a:srgbClr val="000000">
                <a:alpha val="40000"/>
              </a:srgbClr>
            </a:outerShdw>
          </a:effectLst>
        </p:spPr>
      </p:pic>
      <p:sp>
        <p:nvSpPr>
          <p:cNvPr id="134" name="Google Shape;134;p15"/>
          <p:cNvSpPr/>
          <p:nvPr/>
        </p:nvSpPr>
        <p:spPr>
          <a:xfrm rot="10800000">
            <a:off x="3226680" y="4685830"/>
            <a:ext cx="913719" cy="426403"/>
          </a:xfrm>
          <a:prstGeom prst="rtTriangle">
            <a:avLst/>
          </a:prstGeom>
          <a:gradFill>
            <a:gsLst>
              <a:gs pos="0">
                <a:srgbClr val="C90101"/>
              </a:gs>
              <a:gs pos="100000">
                <a:srgbClr val="6D0101"/>
              </a:gs>
            </a:gsLst>
            <a:lin ang="3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5" name="Google Shape;135;p15"/>
          <p:cNvSpPr/>
          <p:nvPr/>
        </p:nvSpPr>
        <p:spPr>
          <a:xfrm rot="10800000">
            <a:off x="3226685" y="2685181"/>
            <a:ext cx="913719" cy="426403"/>
          </a:xfrm>
          <a:prstGeom prst="rtTriangle">
            <a:avLst/>
          </a:prstGeom>
          <a:solidFill>
            <a:srgbClr val="0C0C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6" name="Google Shape;136;p15"/>
          <p:cNvSpPr/>
          <p:nvPr/>
        </p:nvSpPr>
        <p:spPr>
          <a:xfrm>
            <a:off x="3238838" y="1802197"/>
            <a:ext cx="4070693" cy="882982"/>
          </a:xfrm>
          <a:custGeom>
            <a:rect b="b" l="l" r="r" t="t"/>
            <a:pathLst>
              <a:path extrusionOk="0" h="1659990" w="7652827">
                <a:moveTo>
                  <a:pt x="0" y="0"/>
                </a:moveTo>
                <a:lnTo>
                  <a:pt x="6822832" y="0"/>
                </a:lnTo>
                <a:cubicBezTo>
                  <a:pt x="7281226" y="0"/>
                  <a:pt x="7652827" y="371601"/>
                  <a:pt x="7652827" y="829995"/>
                </a:cubicBezTo>
                <a:lnTo>
                  <a:pt x="7652826" y="829995"/>
                </a:lnTo>
                <a:cubicBezTo>
                  <a:pt x="7652826" y="1288389"/>
                  <a:pt x="7281225" y="1659990"/>
                  <a:pt x="6822831" y="1659990"/>
                </a:cubicBezTo>
                <a:lnTo>
                  <a:pt x="0" y="1659989"/>
                </a:lnTo>
                <a:close/>
              </a:path>
            </a:pathLst>
          </a:cu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137" name="Google Shape;137;p15"/>
          <p:cNvSpPr/>
          <p:nvPr/>
        </p:nvSpPr>
        <p:spPr>
          <a:xfrm>
            <a:off x="3226673" y="3129047"/>
            <a:ext cx="5748515" cy="1570763"/>
          </a:xfrm>
          <a:custGeom>
            <a:rect b="b" l="l" r="r" t="t"/>
            <a:pathLst>
              <a:path extrusionOk="0" h="1429030" w="5229817">
                <a:moveTo>
                  <a:pt x="0" y="0"/>
                </a:moveTo>
                <a:lnTo>
                  <a:pt x="4515302" y="0"/>
                </a:lnTo>
                <a:cubicBezTo>
                  <a:pt x="4909918" y="0"/>
                  <a:pt x="5229817" y="319899"/>
                  <a:pt x="5229817" y="714515"/>
                </a:cubicBezTo>
                <a:lnTo>
                  <a:pt x="5229816" y="714515"/>
                </a:lnTo>
                <a:cubicBezTo>
                  <a:pt x="5229816" y="1109131"/>
                  <a:pt x="4909917" y="1429030"/>
                  <a:pt x="4515301" y="1429030"/>
                </a:cubicBezTo>
                <a:lnTo>
                  <a:pt x="0" y="1429029"/>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 name="Google Shape;138;p15"/>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 name="Google Shape;139;p15"/>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 name="Google Shape;140;p15"/>
          <p:cNvSpPr txBox="1"/>
          <p:nvPr/>
        </p:nvSpPr>
        <p:spPr>
          <a:xfrm>
            <a:off x="4463300" y="3354400"/>
            <a:ext cx="4121100" cy="1015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6000">
                <a:solidFill>
                  <a:srgbClr val="FFFFFF"/>
                </a:solidFill>
                <a:latin typeface="Calibri"/>
                <a:ea typeface="Calibri"/>
                <a:cs typeface="Calibri"/>
                <a:sym typeface="Calibri"/>
              </a:rPr>
              <a:t>Powerpoint</a:t>
            </a:r>
            <a:endParaRPr b="1" sz="6000">
              <a:solidFill>
                <a:srgbClr val="FFFFFF"/>
              </a:solidFill>
              <a:latin typeface="Calibri"/>
              <a:ea typeface="Calibri"/>
              <a:cs typeface="Calibri"/>
              <a:sym typeface="Calibri"/>
            </a:endParaRPr>
          </a:p>
        </p:txBody>
      </p:sp>
      <p:sp>
        <p:nvSpPr>
          <p:cNvPr id="141" name="Google Shape;141;p15"/>
          <p:cNvSpPr txBox="1"/>
          <p:nvPr/>
        </p:nvSpPr>
        <p:spPr>
          <a:xfrm>
            <a:off x="3524401" y="1894900"/>
            <a:ext cx="29091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solidFill>
                  <a:schemeClr val="lt1"/>
                </a:solidFill>
                <a:latin typeface="Calibri"/>
                <a:ea typeface="Calibri"/>
                <a:cs typeface="Calibri"/>
                <a:sym typeface="Calibri"/>
              </a:rPr>
              <a:t>PART      01</a:t>
            </a:r>
            <a:endParaRPr b="1" sz="4000">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500"/>
                                        <p:tgtEl>
                                          <p:spTgt spid="13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500"/>
                                        <p:tgtEl>
                                          <p:spTgt spid="13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1000"/>
                                        <p:tgtEl>
                                          <p:spTgt spid="14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6"/>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 name="Google Shape;148;p16"/>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 name="Google Shape;149;p16"/>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0" name="Google Shape;150;p16"/>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1" name="Google Shape;151;p16"/>
          <p:cNvSpPr/>
          <p:nvPr/>
        </p:nvSpPr>
        <p:spPr>
          <a:xfrm>
            <a:off x="3879720" y="1965870"/>
            <a:ext cx="1915590" cy="1915590"/>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2" name="Google Shape;152;p16"/>
          <p:cNvSpPr/>
          <p:nvPr/>
        </p:nvSpPr>
        <p:spPr>
          <a:xfrm>
            <a:off x="3987684" y="2073834"/>
            <a:ext cx="1699662" cy="1699662"/>
          </a:xfrm>
          <a:custGeom>
            <a:rect b="b" l="l" r="r" t="t"/>
            <a:pathLst>
              <a:path extrusionOk="0" h="2233993" w="2233993">
                <a:moveTo>
                  <a:pt x="990219" y="0"/>
                </a:moveTo>
                <a:lnTo>
                  <a:pt x="1243776" y="0"/>
                </a:lnTo>
                <a:lnTo>
                  <a:pt x="1293215" y="230653"/>
                </a:lnTo>
                <a:lnTo>
                  <a:pt x="1305159" y="232475"/>
                </a:lnTo>
                <a:lnTo>
                  <a:pt x="1406421" y="262552"/>
                </a:lnTo>
                <a:lnTo>
                  <a:pt x="1565703" y="86261"/>
                </a:lnTo>
                <a:lnTo>
                  <a:pt x="1785289" y="213038"/>
                </a:lnTo>
                <a:lnTo>
                  <a:pt x="1714720" y="431498"/>
                </a:lnTo>
                <a:lnTo>
                  <a:pt x="1727998" y="441179"/>
                </a:lnTo>
                <a:cubicBezTo>
                  <a:pt x="1752702" y="462579"/>
                  <a:pt x="1776271" y="485253"/>
                  <a:pt x="1798603" y="509101"/>
                </a:cubicBezTo>
                <a:lnTo>
                  <a:pt x="1806178" y="518084"/>
                </a:lnTo>
                <a:lnTo>
                  <a:pt x="2020956" y="448707"/>
                </a:lnTo>
                <a:lnTo>
                  <a:pt x="2147735" y="668293"/>
                </a:lnTo>
                <a:lnTo>
                  <a:pt x="1987717" y="812871"/>
                </a:lnTo>
                <a:lnTo>
                  <a:pt x="2000665" y="844997"/>
                </a:lnTo>
                <a:lnTo>
                  <a:pt x="2026102" y="945657"/>
                </a:lnTo>
                <a:lnTo>
                  <a:pt x="2233993" y="990220"/>
                </a:lnTo>
                <a:lnTo>
                  <a:pt x="2233993" y="1243775"/>
                </a:lnTo>
                <a:lnTo>
                  <a:pt x="2039275" y="1285513"/>
                </a:lnTo>
                <a:lnTo>
                  <a:pt x="2031673" y="1335315"/>
                </a:lnTo>
                <a:cubicBezTo>
                  <a:pt x="2026234" y="1361905"/>
                  <a:pt x="2019661" y="1388085"/>
                  <a:pt x="2012012" y="1413800"/>
                </a:cubicBezTo>
                <a:lnTo>
                  <a:pt x="2004307" y="1436116"/>
                </a:lnTo>
                <a:lnTo>
                  <a:pt x="2147735" y="1565704"/>
                </a:lnTo>
                <a:lnTo>
                  <a:pt x="2020956" y="1785288"/>
                </a:lnTo>
                <a:lnTo>
                  <a:pt x="1844700" y="1728353"/>
                </a:lnTo>
                <a:lnTo>
                  <a:pt x="1822969" y="1758154"/>
                </a:lnTo>
                <a:cubicBezTo>
                  <a:pt x="1801571" y="1782859"/>
                  <a:pt x="1778898" y="1806427"/>
                  <a:pt x="1755051" y="1828759"/>
                </a:cubicBezTo>
                <a:lnTo>
                  <a:pt x="1730019" y="1849858"/>
                </a:lnTo>
                <a:lnTo>
                  <a:pt x="1785289" y="2020955"/>
                </a:lnTo>
                <a:lnTo>
                  <a:pt x="1565703" y="2147733"/>
                </a:lnTo>
                <a:lnTo>
                  <a:pt x="1449147" y="2018732"/>
                </a:lnTo>
                <a:lnTo>
                  <a:pt x="1419153" y="2030823"/>
                </a:lnTo>
                <a:lnTo>
                  <a:pt x="1279775" y="2066043"/>
                </a:lnTo>
                <a:lnTo>
                  <a:pt x="1243776" y="2233993"/>
                </a:lnTo>
                <a:lnTo>
                  <a:pt x="990219" y="2233993"/>
                </a:lnTo>
                <a:lnTo>
                  <a:pt x="954144" y="2065692"/>
                </a:lnTo>
                <a:lnTo>
                  <a:pt x="928835" y="2061830"/>
                </a:lnTo>
                <a:lnTo>
                  <a:pt x="784610" y="2018995"/>
                </a:lnTo>
                <a:lnTo>
                  <a:pt x="668291" y="2147733"/>
                </a:lnTo>
                <a:lnTo>
                  <a:pt x="448707" y="2020955"/>
                </a:lnTo>
                <a:lnTo>
                  <a:pt x="503683" y="1850759"/>
                </a:lnTo>
                <a:lnTo>
                  <a:pt x="396551" y="1741037"/>
                </a:lnTo>
                <a:lnTo>
                  <a:pt x="388042" y="1728757"/>
                </a:lnTo>
                <a:lnTo>
                  <a:pt x="213040" y="1785288"/>
                </a:lnTo>
                <a:lnTo>
                  <a:pt x="86261" y="1565704"/>
                </a:lnTo>
                <a:lnTo>
                  <a:pt x="229791" y="1436022"/>
                </a:lnTo>
                <a:lnTo>
                  <a:pt x="215692" y="1391646"/>
                </a:lnTo>
                <a:lnTo>
                  <a:pt x="194334" y="1285430"/>
                </a:lnTo>
                <a:lnTo>
                  <a:pt x="0" y="1243775"/>
                </a:lnTo>
                <a:lnTo>
                  <a:pt x="0" y="990220"/>
                </a:lnTo>
                <a:lnTo>
                  <a:pt x="205961" y="946071"/>
                </a:lnTo>
                <a:lnTo>
                  <a:pt x="215692" y="902660"/>
                </a:lnTo>
                <a:lnTo>
                  <a:pt x="246754" y="813300"/>
                </a:lnTo>
                <a:lnTo>
                  <a:pt x="86261" y="668293"/>
                </a:lnTo>
                <a:lnTo>
                  <a:pt x="213040" y="448707"/>
                </a:lnTo>
                <a:lnTo>
                  <a:pt x="429491" y="518624"/>
                </a:lnTo>
                <a:lnTo>
                  <a:pt x="476904" y="467464"/>
                </a:lnTo>
                <a:lnTo>
                  <a:pt x="519570" y="432416"/>
                </a:lnTo>
                <a:lnTo>
                  <a:pt x="448707" y="213038"/>
                </a:lnTo>
                <a:lnTo>
                  <a:pt x="668291" y="86261"/>
                </a:lnTo>
                <a:lnTo>
                  <a:pt x="826295" y="261137"/>
                </a:lnTo>
                <a:lnTo>
                  <a:pt x="928835" y="232475"/>
                </a:lnTo>
                <a:lnTo>
                  <a:pt x="940779" y="230653"/>
                </a:lnTo>
                <a:lnTo>
                  <a:pt x="990219" y="0"/>
                </a:lnTo>
                <a:close/>
                <a:moveTo>
                  <a:pt x="1116996" y="474199"/>
                </a:moveTo>
                <a:cubicBezTo>
                  <a:pt x="761989" y="474199"/>
                  <a:pt x="474199" y="761989"/>
                  <a:pt x="474199" y="1116996"/>
                </a:cubicBezTo>
                <a:cubicBezTo>
                  <a:pt x="474199" y="1472003"/>
                  <a:pt x="761989" y="1759793"/>
                  <a:pt x="1116996" y="1759793"/>
                </a:cubicBezTo>
                <a:cubicBezTo>
                  <a:pt x="1472003" y="1759793"/>
                  <a:pt x="1759793" y="1472003"/>
                  <a:pt x="1759793" y="1116996"/>
                </a:cubicBezTo>
                <a:cubicBezTo>
                  <a:pt x="1759793" y="761989"/>
                  <a:pt x="1472003" y="474199"/>
                  <a:pt x="1116996" y="474199"/>
                </a:cubicBezTo>
                <a:close/>
              </a:path>
            </a:pathLst>
          </a:cu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3" name="Google Shape;153;p16"/>
          <p:cNvSpPr/>
          <p:nvPr/>
        </p:nvSpPr>
        <p:spPr>
          <a:xfrm>
            <a:off x="6396684" y="1965870"/>
            <a:ext cx="1915590" cy="1915590"/>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4" name="Google Shape;154;p16"/>
          <p:cNvSpPr/>
          <p:nvPr/>
        </p:nvSpPr>
        <p:spPr>
          <a:xfrm>
            <a:off x="6504648" y="2073834"/>
            <a:ext cx="1699662" cy="1699662"/>
          </a:xfrm>
          <a:custGeom>
            <a:rect b="b" l="l" r="r" t="t"/>
            <a:pathLst>
              <a:path extrusionOk="0" h="2233993" w="2233993">
                <a:moveTo>
                  <a:pt x="990219" y="0"/>
                </a:moveTo>
                <a:lnTo>
                  <a:pt x="1243776" y="0"/>
                </a:lnTo>
                <a:lnTo>
                  <a:pt x="1293215" y="230653"/>
                </a:lnTo>
                <a:lnTo>
                  <a:pt x="1305159" y="232475"/>
                </a:lnTo>
                <a:lnTo>
                  <a:pt x="1406421" y="262552"/>
                </a:lnTo>
                <a:lnTo>
                  <a:pt x="1565703" y="86261"/>
                </a:lnTo>
                <a:lnTo>
                  <a:pt x="1785289" y="213038"/>
                </a:lnTo>
                <a:lnTo>
                  <a:pt x="1714720" y="431498"/>
                </a:lnTo>
                <a:lnTo>
                  <a:pt x="1727998" y="441179"/>
                </a:lnTo>
                <a:cubicBezTo>
                  <a:pt x="1752702" y="462579"/>
                  <a:pt x="1776271" y="485253"/>
                  <a:pt x="1798603" y="509101"/>
                </a:cubicBezTo>
                <a:lnTo>
                  <a:pt x="1806178" y="518084"/>
                </a:lnTo>
                <a:lnTo>
                  <a:pt x="2020956" y="448707"/>
                </a:lnTo>
                <a:lnTo>
                  <a:pt x="2147735" y="668293"/>
                </a:lnTo>
                <a:lnTo>
                  <a:pt x="1987717" y="812871"/>
                </a:lnTo>
                <a:lnTo>
                  <a:pt x="2000665" y="844997"/>
                </a:lnTo>
                <a:lnTo>
                  <a:pt x="2026102" y="945657"/>
                </a:lnTo>
                <a:lnTo>
                  <a:pt x="2233993" y="990220"/>
                </a:lnTo>
                <a:lnTo>
                  <a:pt x="2233993" y="1243775"/>
                </a:lnTo>
                <a:lnTo>
                  <a:pt x="2039275" y="1285513"/>
                </a:lnTo>
                <a:lnTo>
                  <a:pt x="2031673" y="1335315"/>
                </a:lnTo>
                <a:cubicBezTo>
                  <a:pt x="2026234" y="1361905"/>
                  <a:pt x="2019661" y="1388085"/>
                  <a:pt x="2012012" y="1413800"/>
                </a:cubicBezTo>
                <a:lnTo>
                  <a:pt x="2004307" y="1436116"/>
                </a:lnTo>
                <a:lnTo>
                  <a:pt x="2147735" y="1565704"/>
                </a:lnTo>
                <a:lnTo>
                  <a:pt x="2020956" y="1785288"/>
                </a:lnTo>
                <a:lnTo>
                  <a:pt x="1844700" y="1728353"/>
                </a:lnTo>
                <a:lnTo>
                  <a:pt x="1822969" y="1758154"/>
                </a:lnTo>
                <a:cubicBezTo>
                  <a:pt x="1801571" y="1782859"/>
                  <a:pt x="1778898" y="1806427"/>
                  <a:pt x="1755051" y="1828759"/>
                </a:cubicBezTo>
                <a:lnTo>
                  <a:pt x="1730019" y="1849858"/>
                </a:lnTo>
                <a:lnTo>
                  <a:pt x="1785289" y="2020955"/>
                </a:lnTo>
                <a:lnTo>
                  <a:pt x="1565703" y="2147733"/>
                </a:lnTo>
                <a:lnTo>
                  <a:pt x="1449147" y="2018732"/>
                </a:lnTo>
                <a:lnTo>
                  <a:pt x="1419153" y="2030823"/>
                </a:lnTo>
                <a:lnTo>
                  <a:pt x="1279775" y="2066043"/>
                </a:lnTo>
                <a:lnTo>
                  <a:pt x="1243776" y="2233993"/>
                </a:lnTo>
                <a:lnTo>
                  <a:pt x="990219" y="2233993"/>
                </a:lnTo>
                <a:lnTo>
                  <a:pt x="954144" y="2065692"/>
                </a:lnTo>
                <a:lnTo>
                  <a:pt x="928835" y="2061830"/>
                </a:lnTo>
                <a:lnTo>
                  <a:pt x="784610" y="2018995"/>
                </a:lnTo>
                <a:lnTo>
                  <a:pt x="668291" y="2147733"/>
                </a:lnTo>
                <a:lnTo>
                  <a:pt x="448707" y="2020955"/>
                </a:lnTo>
                <a:lnTo>
                  <a:pt x="503683" y="1850759"/>
                </a:lnTo>
                <a:lnTo>
                  <a:pt x="396551" y="1741037"/>
                </a:lnTo>
                <a:lnTo>
                  <a:pt x="388042" y="1728757"/>
                </a:lnTo>
                <a:lnTo>
                  <a:pt x="213040" y="1785288"/>
                </a:lnTo>
                <a:lnTo>
                  <a:pt x="86261" y="1565704"/>
                </a:lnTo>
                <a:lnTo>
                  <a:pt x="229791" y="1436022"/>
                </a:lnTo>
                <a:lnTo>
                  <a:pt x="215692" y="1391646"/>
                </a:lnTo>
                <a:lnTo>
                  <a:pt x="194334" y="1285430"/>
                </a:lnTo>
                <a:lnTo>
                  <a:pt x="0" y="1243775"/>
                </a:lnTo>
                <a:lnTo>
                  <a:pt x="0" y="990220"/>
                </a:lnTo>
                <a:lnTo>
                  <a:pt x="205961" y="946071"/>
                </a:lnTo>
                <a:lnTo>
                  <a:pt x="215692" y="902660"/>
                </a:lnTo>
                <a:lnTo>
                  <a:pt x="246754" y="813300"/>
                </a:lnTo>
                <a:lnTo>
                  <a:pt x="86261" y="668293"/>
                </a:lnTo>
                <a:lnTo>
                  <a:pt x="213040" y="448707"/>
                </a:lnTo>
                <a:lnTo>
                  <a:pt x="429491" y="518624"/>
                </a:lnTo>
                <a:lnTo>
                  <a:pt x="476904" y="467464"/>
                </a:lnTo>
                <a:lnTo>
                  <a:pt x="519570" y="432416"/>
                </a:lnTo>
                <a:lnTo>
                  <a:pt x="448707" y="213038"/>
                </a:lnTo>
                <a:lnTo>
                  <a:pt x="668291" y="86261"/>
                </a:lnTo>
                <a:lnTo>
                  <a:pt x="826295" y="261137"/>
                </a:lnTo>
                <a:lnTo>
                  <a:pt x="928835" y="232475"/>
                </a:lnTo>
                <a:lnTo>
                  <a:pt x="940779" y="230653"/>
                </a:lnTo>
                <a:lnTo>
                  <a:pt x="990219" y="0"/>
                </a:lnTo>
                <a:close/>
                <a:moveTo>
                  <a:pt x="1116996" y="474199"/>
                </a:moveTo>
                <a:cubicBezTo>
                  <a:pt x="761989" y="474199"/>
                  <a:pt x="474199" y="761989"/>
                  <a:pt x="474199" y="1116996"/>
                </a:cubicBezTo>
                <a:cubicBezTo>
                  <a:pt x="474199" y="1472003"/>
                  <a:pt x="761989" y="1759793"/>
                  <a:pt x="1116996" y="1759793"/>
                </a:cubicBezTo>
                <a:cubicBezTo>
                  <a:pt x="1472003" y="1759793"/>
                  <a:pt x="1759793" y="1472003"/>
                  <a:pt x="1759793" y="1116996"/>
                </a:cubicBezTo>
                <a:cubicBezTo>
                  <a:pt x="1759793" y="761989"/>
                  <a:pt x="1472003" y="474199"/>
                  <a:pt x="1116996" y="474199"/>
                </a:cubicBezTo>
                <a:close/>
              </a:path>
            </a:pathLst>
          </a:cu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 name="Google Shape;155;p16"/>
          <p:cNvSpPr/>
          <p:nvPr/>
        </p:nvSpPr>
        <p:spPr>
          <a:xfrm>
            <a:off x="3879720" y="4425036"/>
            <a:ext cx="1915590" cy="1915590"/>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6" name="Google Shape;156;p16"/>
          <p:cNvSpPr/>
          <p:nvPr/>
        </p:nvSpPr>
        <p:spPr>
          <a:xfrm>
            <a:off x="3987684" y="4533000"/>
            <a:ext cx="1699662" cy="1699662"/>
          </a:xfrm>
          <a:custGeom>
            <a:rect b="b" l="l" r="r" t="t"/>
            <a:pathLst>
              <a:path extrusionOk="0" h="2233993" w="2233993">
                <a:moveTo>
                  <a:pt x="990219" y="0"/>
                </a:moveTo>
                <a:lnTo>
                  <a:pt x="1243776" y="0"/>
                </a:lnTo>
                <a:lnTo>
                  <a:pt x="1293215" y="230653"/>
                </a:lnTo>
                <a:lnTo>
                  <a:pt x="1305159" y="232475"/>
                </a:lnTo>
                <a:lnTo>
                  <a:pt x="1406421" y="262552"/>
                </a:lnTo>
                <a:lnTo>
                  <a:pt x="1565703" y="86261"/>
                </a:lnTo>
                <a:lnTo>
                  <a:pt x="1785289" y="213038"/>
                </a:lnTo>
                <a:lnTo>
                  <a:pt x="1714720" y="431498"/>
                </a:lnTo>
                <a:lnTo>
                  <a:pt x="1727998" y="441179"/>
                </a:lnTo>
                <a:cubicBezTo>
                  <a:pt x="1752702" y="462579"/>
                  <a:pt x="1776271" y="485253"/>
                  <a:pt x="1798603" y="509101"/>
                </a:cubicBezTo>
                <a:lnTo>
                  <a:pt x="1806178" y="518084"/>
                </a:lnTo>
                <a:lnTo>
                  <a:pt x="2020956" y="448707"/>
                </a:lnTo>
                <a:lnTo>
                  <a:pt x="2147735" y="668293"/>
                </a:lnTo>
                <a:lnTo>
                  <a:pt x="1987717" y="812871"/>
                </a:lnTo>
                <a:lnTo>
                  <a:pt x="2000665" y="844997"/>
                </a:lnTo>
                <a:lnTo>
                  <a:pt x="2026102" y="945657"/>
                </a:lnTo>
                <a:lnTo>
                  <a:pt x="2233993" y="990220"/>
                </a:lnTo>
                <a:lnTo>
                  <a:pt x="2233993" y="1243775"/>
                </a:lnTo>
                <a:lnTo>
                  <a:pt x="2039275" y="1285513"/>
                </a:lnTo>
                <a:lnTo>
                  <a:pt x="2031673" y="1335315"/>
                </a:lnTo>
                <a:cubicBezTo>
                  <a:pt x="2026234" y="1361905"/>
                  <a:pt x="2019661" y="1388085"/>
                  <a:pt x="2012012" y="1413800"/>
                </a:cubicBezTo>
                <a:lnTo>
                  <a:pt x="2004307" y="1436116"/>
                </a:lnTo>
                <a:lnTo>
                  <a:pt x="2147735" y="1565704"/>
                </a:lnTo>
                <a:lnTo>
                  <a:pt x="2020956" y="1785288"/>
                </a:lnTo>
                <a:lnTo>
                  <a:pt x="1844700" y="1728353"/>
                </a:lnTo>
                <a:lnTo>
                  <a:pt x="1822969" y="1758154"/>
                </a:lnTo>
                <a:cubicBezTo>
                  <a:pt x="1801571" y="1782859"/>
                  <a:pt x="1778898" y="1806427"/>
                  <a:pt x="1755051" y="1828759"/>
                </a:cubicBezTo>
                <a:lnTo>
                  <a:pt x="1730019" y="1849858"/>
                </a:lnTo>
                <a:lnTo>
                  <a:pt x="1785289" y="2020955"/>
                </a:lnTo>
                <a:lnTo>
                  <a:pt x="1565703" y="2147733"/>
                </a:lnTo>
                <a:lnTo>
                  <a:pt x="1449147" y="2018732"/>
                </a:lnTo>
                <a:lnTo>
                  <a:pt x="1419153" y="2030823"/>
                </a:lnTo>
                <a:lnTo>
                  <a:pt x="1279775" y="2066043"/>
                </a:lnTo>
                <a:lnTo>
                  <a:pt x="1243776" y="2233993"/>
                </a:lnTo>
                <a:lnTo>
                  <a:pt x="990219" y="2233993"/>
                </a:lnTo>
                <a:lnTo>
                  <a:pt x="954144" y="2065692"/>
                </a:lnTo>
                <a:lnTo>
                  <a:pt x="928835" y="2061830"/>
                </a:lnTo>
                <a:lnTo>
                  <a:pt x="784610" y="2018995"/>
                </a:lnTo>
                <a:lnTo>
                  <a:pt x="668291" y="2147733"/>
                </a:lnTo>
                <a:lnTo>
                  <a:pt x="448707" y="2020955"/>
                </a:lnTo>
                <a:lnTo>
                  <a:pt x="503683" y="1850759"/>
                </a:lnTo>
                <a:lnTo>
                  <a:pt x="396551" y="1741037"/>
                </a:lnTo>
                <a:lnTo>
                  <a:pt x="388042" y="1728757"/>
                </a:lnTo>
                <a:lnTo>
                  <a:pt x="213040" y="1785288"/>
                </a:lnTo>
                <a:lnTo>
                  <a:pt x="86261" y="1565704"/>
                </a:lnTo>
                <a:lnTo>
                  <a:pt x="229791" y="1436022"/>
                </a:lnTo>
                <a:lnTo>
                  <a:pt x="215692" y="1391646"/>
                </a:lnTo>
                <a:lnTo>
                  <a:pt x="194334" y="1285430"/>
                </a:lnTo>
                <a:lnTo>
                  <a:pt x="0" y="1243775"/>
                </a:lnTo>
                <a:lnTo>
                  <a:pt x="0" y="990220"/>
                </a:lnTo>
                <a:lnTo>
                  <a:pt x="205961" y="946071"/>
                </a:lnTo>
                <a:lnTo>
                  <a:pt x="215692" y="902660"/>
                </a:lnTo>
                <a:lnTo>
                  <a:pt x="246754" y="813300"/>
                </a:lnTo>
                <a:lnTo>
                  <a:pt x="86261" y="668293"/>
                </a:lnTo>
                <a:lnTo>
                  <a:pt x="213040" y="448707"/>
                </a:lnTo>
                <a:lnTo>
                  <a:pt x="429491" y="518624"/>
                </a:lnTo>
                <a:lnTo>
                  <a:pt x="476904" y="467464"/>
                </a:lnTo>
                <a:lnTo>
                  <a:pt x="519570" y="432416"/>
                </a:lnTo>
                <a:lnTo>
                  <a:pt x="448707" y="213038"/>
                </a:lnTo>
                <a:lnTo>
                  <a:pt x="668291" y="86261"/>
                </a:lnTo>
                <a:lnTo>
                  <a:pt x="826295" y="261137"/>
                </a:lnTo>
                <a:lnTo>
                  <a:pt x="928835" y="232475"/>
                </a:lnTo>
                <a:lnTo>
                  <a:pt x="940779" y="230653"/>
                </a:lnTo>
                <a:lnTo>
                  <a:pt x="990219" y="0"/>
                </a:lnTo>
                <a:close/>
                <a:moveTo>
                  <a:pt x="1116996" y="474199"/>
                </a:moveTo>
                <a:cubicBezTo>
                  <a:pt x="761989" y="474199"/>
                  <a:pt x="474199" y="761989"/>
                  <a:pt x="474199" y="1116996"/>
                </a:cubicBezTo>
                <a:cubicBezTo>
                  <a:pt x="474199" y="1472003"/>
                  <a:pt x="761989" y="1759793"/>
                  <a:pt x="1116996" y="1759793"/>
                </a:cubicBezTo>
                <a:cubicBezTo>
                  <a:pt x="1472003" y="1759793"/>
                  <a:pt x="1759793" y="1472003"/>
                  <a:pt x="1759793" y="1116996"/>
                </a:cubicBezTo>
                <a:cubicBezTo>
                  <a:pt x="1759793" y="761989"/>
                  <a:pt x="1472003" y="474199"/>
                  <a:pt x="1116996" y="474199"/>
                </a:cubicBezTo>
                <a:close/>
              </a:path>
            </a:pathLst>
          </a:cu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7" name="Google Shape;157;p16"/>
          <p:cNvSpPr/>
          <p:nvPr/>
        </p:nvSpPr>
        <p:spPr>
          <a:xfrm>
            <a:off x="6396684" y="4425036"/>
            <a:ext cx="1915590" cy="1915590"/>
          </a:xfrm>
          <a:prstGeom prst="ellipse">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8" name="Google Shape;158;p16"/>
          <p:cNvSpPr/>
          <p:nvPr/>
        </p:nvSpPr>
        <p:spPr>
          <a:xfrm>
            <a:off x="6504648" y="4533000"/>
            <a:ext cx="1699662" cy="1699662"/>
          </a:xfrm>
          <a:custGeom>
            <a:rect b="b" l="l" r="r" t="t"/>
            <a:pathLst>
              <a:path extrusionOk="0" h="2233993" w="2233993">
                <a:moveTo>
                  <a:pt x="990219" y="0"/>
                </a:moveTo>
                <a:lnTo>
                  <a:pt x="1243776" y="0"/>
                </a:lnTo>
                <a:lnTo>
                  <a:pt x="1293215" y="230653"/>
                </a:lnTo>
                <a:lnTo>
                  <a:pt x="1305159" y="232475"/>
                </a:lnTo>
                <a:lnTo>
                  <a:pt x="1406421" y="262552"/>
                </a:lnTo>
                <a:lnTo>
                  <a:pt x="1565703" y="86261"/>
                </a:lnTo>
                <a:lnTo>
                  <a:pt x="1785289" y="213038"/>
                </a:lnTo>
                <a:lnTo>
                  <a:pt x="1714720" y="431498"/>
                </a:lnTo>
                <a:lnTo>
                  <a:pt x="1727998" y="441179"/>
                </a:lnTo>
                <a:cubicBezTo>
                  <a:pt x="1752702" y="462579"/>
                  <a:pt x="1776271" y="485253"/>
                  <a:pt x="1798603" y="509101"/>
                </a:cubicBezTo>
                <a:lnTo>
                  <a:pt x="1806178" y="518084"/>
                </a:lnTo>
                <a:lnTo>
                  <a:pt x="2020956" y="448707"/>
                </a:lnTo>
                <a:lnTo>
                  <a:pt x="2147735" y="668293"/>
                </a:lnTo>
                <a:lnTo>
                  <a:pt x="1987717" y="812871"/>
                </a:lnTo>
                <a:lnTo>
                  <a:pt x="2000665" y="844997"/>
                </a:lnTo>
                <a:lnTo>
                  <a:pt x="2026102" y="945657"/>
                </a:lnTo>
                <a:lnTo>
                  <a:pt x="2233993" y="990220"/>
                </a:lnTo>
                <a:lnTo>
                  <a:pt x="2233993" y="1243775"/>
                </a:lnTo>
                <a:lnTo>
                  <a:pt x="2039275" y="1285513"/>
                </a:lnTo>
                <a:lnTo>
                  <a:pt x="2031673" y="1335315"/>
                </a:lnTo>
                <a:cubicBezTo>
                  <a:pt x="2026234" y="1361905"/>
                  <a:pt x="2019661" y="1388085"/>
                  <a:pt x="2012012" y="1413800"/>
                </a:cubicBezTo>
                <a:lnTo>
                  <a:pt x="2004307" y="1436116"/>
                </a:lnTo>
                <a:lnTo>
                  <a:pt x="2147735" y="1565704"/>
                </a:lnTo>
                <a:lnTo>
                  <a:pt x="2020956" y="1785288"/>
                </a:lnTo>
                <a:lnTo>
                  <a:pt x="1844700" y="1728353"/>
                </a:lnTo>
                <a:lnTo>
                  <a:pt x="1822969" y="1758154"/>
                </a:lnTo>
                <a:cubicBezTo>
                  <a:pt x="1801571" y="1782859"/>
                  <a:pt x="1778898" y="1806427"/>
                  <a:pt x="1755051" y="1828759"/>
                </a:cubicBezTo>
                <a:lnTo>
                  <a:pt x="1730019" y="1849858"/>
                </a:lnTo>
                <a:lnTo>
                  <a:pt x="1785289" y="2020955"/>
                </a:lnTo>
                <a:lnTo>
                  <a:pt x="1565703" y="2147733"/>
                </a:lnTo>
                <a:lnTo>
                  <a:pt x="1449147" y="2018732"/>
                </a:lnTo>
                <a:lnTo>
                  <a:pt x="1419153" y="2030823"/>
                </a:lnTo>
                <a:lnTo>
                  <a:pt x="1279775" y="2066043"/>
                </a:lnTo>
                <a:lnTo>
                  <a:pt x="1243776" y="2233993"/>
                </a:lnTo>
                <a:lnTo>
                  <a:pt x="990219" y="2233993"/>
                </a:lnTo>
                <a:lnTo>
                  <a:pt x="954144" y="2065692"/>
                </a:lnTo>
                <a:lnTo>
                  <a:pt x="928835" y="2061830"/>
                </a:lnTo>
                <a:lnTo>
                  <a:pt x="784610" y="2018995"/>
                </a:lnTo>
                <a:lnTo>
                  <a:pt x="668291" y="2147733"/>
                </a:lnTo>
                <a:lnTo>
                  <a:pt x="448707" y="2020955"/>
                </a:lnTo>
                <a:lnTo>
                  <a:pt x="503683" y="1850759"/>
                </a:lnTo>
                <a:lnTo>
                  <a:pt x="396551" y="1741037"/>
                </a:lnTo>
                <a:lnTo>
                  <a:pt x="388042" y="1728757"/>
                </a:lnTo>
                <a:lnTo>
                  <a:pt x="213040" y="1785288"/>
                </a:lnTo>
                <a:lnTo>
                  <a:pt x="86261" y="1565704"/>
                </a:lnTo>
                <a:lnTo>
                  <a:pt x="229791" y="1436022"/>
                </a:lnTo>
                <a:lnTo>
                  <a:pt x="215692" y="1391646"/>
                </a:lnTo>
                <a:lnTo>
                  <a:pt x="194334" y="1285430"/>
                </a:lnTo>
                <a:lnTo>
                  <a:pt x="0" y="1243775"/>
                </a:lnTo>
                <a:lnTo>
                  <a:pt x="0" y="990220"/>
                </a:lnTo>
                <a:lnTo>
                  <a:pt x="205961" y="946071"/>
                </a:lnTo>
                <a:lnTo>
                  <a:pt x="215692" y="902660"/>
                </a:lnTo>
                <a:lnTo>
                  <a:pt x="246754" y="813300"/>
                </a:lnTo>
                <a:lnTo>
                  <a:pt x="86261" y="668293"/>
                </a:lnTo>
                <a:lnTo>
                  <a:pt x="213040" y="448707"/>
                </a:lnTo>
                <a:lnTo>
                  <a:pt x="429491" y="518624"/>
                </a:lnTo>
                <a:lnTo>
                  <a:pt x="476904" y="467464"/>
                </a:lnTo>
                <a:lnTo>
                  <a:pt x="519570" y="432416"/>
                </a:lnTo>
                <a:lnTo>
                  <a:pt x="448707" y="213038"/>
                </a:lnTo>
                <a:lnTo>
                  <a:pt x="668291" y="86261"/>
                </a:lnTo>
                <a:lnTo>
                  <a:pt x="826295" y="261137"/>
                </a:lnTo>
                <a:lnTo>
                  <a:pt x="928835" y="232475"/>
                </a:lnTo>
                <a:lnTo>
                  <a:pt x="940779" y="230653"/>
                </a:lnTo>
                <a:lnTo>
                  <a:pt x="990219" y="0"/>
                </a:lnTo>
                <a:close/>
                <a:moveTo>
                  <a:pt x="1116996" y="474199"/>
                </a:moveTo>
                <a:cubicBezTo>
                  <a:pt x="761989" y="474199"/>
                  <a:pt x="474199" y="761989"/>
                  <a:pt x="474199" y="1116996"/>
                </a:cubicBezTo>
                <a:cubicBezTo>
                  <a:pt x="474199" y="1472003"/>
                  <a:pt x="761989" y="1759793"/>
                  <a:pt x="1116996" y="1759793"/>
                </a:cubicBezTo>
                <a:cubicBezTo>
                  <a:pt x="1472003" y="1759793"/>
                  <a:pt x="1759793" y="1472003"/>
                  <a:pt x="1759793" y="1116996"/>
                </a:cubicBezTo>
                <a:cubicBezTo>
                  <a:pt x="1759793" y="761989"/>
                  <a:pt x="1472003" y="474199"/>
                  <a:pt x="1116996" y="474199"/>
                </a:cubicBezTo>
                <a:close/>
              </a:path>
            </a:pathLst>
          </a:cu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 name="Google Shape;159;p16"/>
          <p:cNvSpPr/>
          <p:nvPr/>
        </p:nvSpPr>
        <p:spPr>
          <a:xfrm>
            <a:off x="4320565" y="2667831"/>
            <a:ext cx="103390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01</a:t>
            </a:r>
            <a:endParaRPr b="1" sz="2800">
              <a:solidFill>
                <a:srgbClr val="595959"/>
              </a:solidFill>
              <a:latin typeface="Calibri"/>
              <a:ea typeface="Calibri"/>
              <a:cs typeface="Calibri"/>
              <a:sym typeface="Calibri"/>
            </a:endParaRPr>
          </a:p>
        </p:txBody>
      </p:sp>
      <p:sp>
        <p:nvSpPr>
          <p:cNvPr id="160" name="Google Shape;160;p16"/>
          <p:cNvSpPr/>
          <p:nvPr/>
        </p:nvSpPr>
        <p:spPr>
          <a:xfrm>
            <a:off x="6833001" y="2668397"/>
            <a:ext cx="103390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02</a:t>
            </a:r>
            <a:endParaRPr b="1" sz="2800">
              <a:solidFill>
                <a:srgbClr val="595959"/>
              </a:solidFill>
              <a:latin typeface="Calibri"/>
              <a:ea typeface="Calibri"/>
              <a:cs typeface="Calibri"/>
              <a:sym typeface="Calibri"/>
            </a:endParaRPr>
          </a:p>
        </p:txBody>
      </p:sp>
      <p:sp>
        <p:nvSpPr>
          <p:cNvPr id="161" name="Google Shape;161;p16"/>
          <p:cNvSpPr/>
          <p:nvPr/>
        </p:nvSpPr>
        <p:spPr>
          <a:xfrm>
            <a:off x="6833001" y="5127498"/>
            <a:ext cx="103390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04</a:t>
            </a:r>
            <a:endParaRPr b="1" sz="2800">
              <a:solidFill>
                <a:srgbClr val="595959"/>
              </a:solidFill>
              <a:latin typeface="Calibri"/>
              <a:ea typeface="Calibri"/>
              <a:cs typeface="Calibri"/>
              <a:sym typeface="Calibri"/>
            </a:endParaRPr>
          </a:p>
        </p:txBody>
      </p:sp>
      <p:sp>
        <p:nvSpPr>
          <p:cNvPr id="162" name="Google Shape;162;p16"/>
          <p:cNvSpPr/>
          <p:nvPr/>
        </p:nvSpPr>
        <p:spPr>
          <a:xfrm>
            <a:off x="4320565" y="5127498"/>
            <a:ext cx="103390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595959"/>
                </a:solidFill>
                <a:latin typeface="Calibri"/>
                <a:ea typeface="Calibri"/>
                <a:cs typeface="Calibri"/>
                <a:sym typeface="Calibri"/>
              </a:rPr>
              <a:t>03</a:t>
            </a:r>
            <a:endParaRPr b="1" sz="2800">
              <a:solidFill>
                <a:srgbClr val="595959"/>
              </a:solidFill>
              <a:latin typeface="Calibri"/>
              <a:ea typeface="Calibri"/>
              <a:cs typeface="Calibri"/>
              <a:sym typeface="Calibri"/>
            </a:endParaRPr>
          </a:p>
        </p:txBody>
      </p:sp>
      <p:sp>
        <p:nvSpPr>
          <p:cNvPr id="163" name="Google Shape;163;p16"/>
          <p:cNvSpPr txBox="1"/>
          <p:nvPr/>
        </p:nvSpPr>
        <p:spPr>
          <a:xfrm>
            <a:off x="690936" y="2487624"/>
            <a:ext cx="2630143" cy="76944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Check</a:t>
            </a:r>
            <a:endParaRPr sz="20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We certainly do not forget you as soon </a:t>
            </a:r>
            <a:endParaRPr sz="12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as you forget us. </a:t>
            </a:r>
            <a:endParaRPr sz="3200">
              <a:solidFill>
                <a:srgbClr val="3F3F3F"/>
              </a:solidFill>
              <a:latin typeface="Calibri"/>
              <a:ea typeface="Calibri"/>
              <a:cs typeface="Calibri"/>
              <a:sym typeface="Calibri"/>
            </a:endParaRPr>
          </a:p>
        </p:txBody>
      </p:sp>
      <p:sp>
        <p:nvSpPr>
          <p:cNvPr id="164" name="Google Shape;164;p16"/>
          <p:cNvSpPr txBox="1"/>
          <p:nvPr/>
        </p:nvSpPr>
        <p:spPr>
          <a:xfrm>
            <a:off x="791027" y="5297541"/>
            <a:ext cx="2530052" cy="1323439"/>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Infographic</a:t>
            </a:r>
            <a:endParaRPr sz="20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 It is, perhaps, our fate rather than </a:t>
            </a:r>
            <a:endParaRPr sz="12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our merit. We cannot help ourselves. </a:t>
            </a:r>
            <a:endParaRPr sz="12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We live at home, quiet, confined, </a:t>
            </a:r>
            <a:endParaRPr sz="12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and our feelings prey upon us</a:t>
            </a:r>
            <a:endParaRPr sz="1200">
              <a:solidFill>
                <a:srgbClr val="3F3F3F"/>
              </a:solidFill>
              <a:latin typeface="Calibri"/>
              <a:ea typeface="Calibri"/>
              <a:cs typeface="Calibri"/>
              <a:sym typeface="Calibri"/>
            </a:endParaRPr>
          </a:p>
          <a:p>
            <a:pPr indent="0" lvl="0" marL="0" marR="0" rtl="0" algn="r">
              <a:spcBef>
                <a:spcPts val="0"/>
              </a:spcBef>
              <a:spcAft>
                <a:spcPts val="0"/>
              </a:spcAft>
              <a:buNone/>
            </a:pPr>
            <a:r>
              <a:rPr lang="en-US" sz="1200">
                <a:solidFill>
                  <a:srgbClr val="3F3F3F"/>
                </a:solidFill>
                <a:latin typeface="Calibri"/>
                <a:ea typeface="Calibri"/>
                <a:cs typeface="Calibri"/>
                <a:sym typeface="Calibri"/>
              </a:rPr>
              <a:t>. You are forced on exertion.</a:t>
            </a:r>
            <a:endParaRPr sz="3200">
              <a:solidFill>
                <a:srgbClr val="3F3F3F"/>
              </a:solidFill>
              <a:latin typeface="Calibri"/>
              <a:ea typeface="Calibri"/>
              <a:cs typeface="Calibri"/>
              <a:sym typeface="Calibri"/>
            </a:endParaRPr>
          </a:p>
        </p:txBody>
      </p:sp>
      <p:sp>
        <p:nvSpPr>
          <p:cNvPr id="165" name="Google Shape;165;p16"/>
          <p:cNvSpPr txBox="1"/>
          <p:nvPr/>
        </p:nvSpPr>
        <p:spPr>
          <a:xfrm>
            <a:off x="8877127" y="2498250"/>
            <a:ext cx="3051285"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Think</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It is a very sad thing that nowadays there is so</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 little useless information.</a:t>
            </a:r>
            <a:endParaRPr sz="3200">
              <a:solidFill>
                <a:srgbClr val="3F3F3F"/>
              </a:solidFill>
              <a:latin typeface="Calibri"/>
              <a:ea typeface="Calibri"/>
              <a:cs typeface="Calibri"/>
              <a:sym typeface="Calibri"/>
            </a:endParaRPr>
          </a:p>
        </p:txBody>
      </p:sp>
      <p:sp>
        <p:nvSpPr>
          <p:cNvPr id="166" name="Google Shape;166;p16"/>
          <p:cNvSpPr txBox="1"/>
          <p:nvPr/>
        </p:nvSpPr>
        <p:spPr>
          <a:xfrm>
            <a:off x="8877127" y="5287841"/>
            <a:ext cx="1711815"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4C80"/>
                </a:solidFill>
                <a:latin typeface="Calibri"/>
                <a:ea typeface="Calibri"/>
                <a:cs typeface="Calibri"/>
                <a:sym typeface="Calibri"/>
              </a:rPr>
              <a:t> </a:t>
            </a:r>
            <a:r>
              <a:rPr lang="en-US" sz="2000">
                <a:solidFill>
                  <a:srgbClr val="3F3F3F"/>
                </a:solidFill>
                <a:latin typeface="Calibri"/>
                <a:ea typeface="Calibri"/>
                <a:cs typeface="Calibri"/>
                <a:sym typeface="Calibri"/>
              </a:rPr>
              <a:t>Make</a:t>
            </a:r>
            <a:endParaRPr sz="20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It is a very sad thing that</a:t>
            </a:r>
            <a:endParaRPr sz="12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3F3F3F"/>
                </a:solidFill>
                <a:latin typeface="Calibri"/>
                <a:ea typeface="Calibri"/>
                <a:cs typeface="Calibri"/>
                <a:sym typeface="Calibri"/>
              </a:rPr>
              <a:t>It is a very sad thing that</a:t>
            </a:r>
            <a:endParaRPr sz="3200">
              <a:solidFill>
                <a:srgbClr val="3F3F3F"/>
              </a:solidFill>
              <a:latin typeface="Calibri"/>
              <a:ea typeface="Calibri"/>
              <a:cs typeface="Calibri"/>
              <a:sym typeface="Calibri"/>
            </a:endParaRPr>
          </a:p>
        </p:txBody>
      </p:sp>
      <p:sp>
        <p:nvSpPr>
          <p:cNvPr id="167" name="Google Shape;167;p16"/>
          <p:cNvSpPr txBox="1"/>
          <p:nvPr/>
        </p:nvSpPr>
        <p:spPr>
          <a:xfrm>
            <a:off x="468651" y="363875"/>
            <a:ext cx="11817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168" name="Google Shape;168;p16"/>
          <p:cNvSpPr txBox="1"/>
          <p:nvPr/>
        </p:nvSpPr>
        <p:spPr>
          <a:xfrm>
            <a:off x="1924976" y="405675"/>
            <a:ext cx="25302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Powerpoint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par>
                                <p:cTn fill="hold" nodeType="with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500"/>
                                        <p:tgtEl>
                                          <p:spTgt spid="155"/>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152"/>
                                        </p:tgtEl>
                                        <p:attrNameLst>
                                          <p:attrName>style.visibility</p:attrName>
                                        </p:attrNameLst>
                                      </p:cBhvr>
                                      <p:to>
                                        <p:strVal val="visible"/>
                                      </p:to>
                                    </p:set>
                                    <p:anim calcmode="lin" valueType="num">
                                      <p:cBhvr additive="base">
                                        <p:cTn dur="750"/>
                                        <p:tgtEl>
                                          <p:spTgt spid="152"/>
                                        </p:tgtEl>
                                        <p:attrNameLst>
                                          <p:attrName>ppt_w</p:attrName>
                                        </p:attrNameLst>
                                      </p:cBhvr>
                                      <p:tavLst>
                                        <p:tav fmla="" tm="0">
                                          <p:val>
                                            <p:strVal val="0"/>
                                          </p:val>
                                        </p:tav>
                                        <p:tav fmla="" tm="100000">
                                          <p:val>
                                            <p:strVal val="#ppt_w"/>
                                          </p:val>
                                        </p:tav>
                                      </p:tavLst>
                                    </p:anim>
                                    <p:anim calcmode="lin" valueType="num">
                                      <p:cBhvr additive="base">
                                        <p:cTn dur="750"/>
                                        <p:tgtEl>
                                          <p:spTgt spid="15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54"/>
                                        </p:tgtEl>
                                        <p:attrNameLst>
                                          <p:attrName>style.visibility</p:attrName>
                                        </p:attrNameLst>
                                      </p:cBhvr>
                                      <p:to>
                                        <p:strVal val="visible"/>
                                      </p:to>
                                    </p:set>
                                    <p:anim calcmode="lin" valueType="num">
                                      <p:cBhvr additive="base">
                                        <p:cTn dur="750"/>
                                        <p:tgtEl>
                                          <p:spTgt spid="154"/>
                                        </p:tgtEl>
                                        <p:attrNameLst>
                                          <p:attrName>ppt_w</p:attrName>
                                        </p:attrNameLst>
                                      </p:cBhvr>
                                      <p:tavLst>
                                        <p:tav fmla="" tm="0">
                                          <p:val>
                                            <p:strVal val="0"/>
                                          </p:val>
                                        </p:tav>
                                        <p:tav fmla="" tm="100000">
                                          <p:val>
                                            <p:strVal val="#ppt_w"/>
                                          </p:val>
                                        </p:tav>
                                      </p:tavLst>
                                    </p:anim>
                                    <p:anim calcmode="lin" valueType="num">
                                      <p:cBhvr additive="base">
                                        <p:cTn dur="750"/>
                                        <p:tgtEl>
                                          <p:spTgt spid="15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58"/>
                                        </p:tgtEl>
                                        <p:attrNameLst>
                                          <p:attrName>style.visibility</p:attrName>
                                        </p:attrNameLst>
                                      </p:cBhvr>
                                      <p:to>
                                        <p:strVal val="visible"/>
                                      </p:to>
                                    </p:set>
                                    <p:anim calcmode="lin" valueType="num">
                                      <p:cBhvr additive="base">
                                        <p:cTn dur="750"/>
                                        <p:tgtEl>
                                          <p:spTgt spid="158"/>
                                        </p:tgtEl>
                                        <p:attrNameLst>
                                          <p:attrName>ppt_w</p:attrName>
                                        </p:attrNameLst>
                                      </p:cBhvr>
                                      <p:tavLst>
                                        <p:tav fmla="" tm="0">
                                          <p:val>
                                            <p:strVal val="0"/>
                                          </p:val>
                                        </p:tav>
                                        <p:tav fmla="" tm="100000">
                                          <p:val>
                                            <p:strVal val="#ppt_w"/>
                                          </p:val>
                                        </p:tav>
                                      </p:tavLst>
                                    </p:anim>
                                    <p:anim calcmode="lin" valueType="num">
                                      <p:cBhvr additive="base">
                                        <p:cTn dur="750"/>
                                        <p:tgtEl>
                                          <p:spTgt spid="15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56"/>
                                        </p:tgtEl>
                                        <p:attrNameLst>
                                          <p:attrName>style.visibility</p:attrName>
                                        </p:attrNameLst>
                                      </p:cBhvr>
                                      <p:to>
                                        <p:strVal val="visible"/>
                                      </p:to>
                                    </p:set>
                                    <p:anim calcmode="lin" valueType="num">
                                      <p:cBhvr additive="base">
                                        <p:cTn dur="750"/>
                                        <p:tgtEl>
                                          <p:spTgt spid="156"/>
                                        </p:tgtEl>
                                        <p:attrNameLst>
                                          <p:attrName>ppt_w</p:attrName>
                                        </p:attrNameLst>
                                      </p:cBhvr>
                                      <p:tavLst>
                                        <p:tav fmla="" tm="0">
                                          <p:val>
                                            <p:strVal val="0"/>
                                          </p:val>
                                        </p:tav>
                                        <p:tav fmla="" tm="100000">
                                          <p:val>
                                            <p:strVal val="#ppt_w"/>
                                          </p:val>
                                        </p:tav>
                                      </p:tavLst>
                                    </p:anim>
                                    <p:anim calcmode="lin" valueType="num">
                                      <p:cBhvr additive="base">
                                        <p:cTn dur="750"/>
                                        <p:tgtEl>
                                          <p:spTgt spid="156"/>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0"/>
                                  </p:stCondLst>
                                  <p:childTnLst>
                                    <p:animRot by="-21600000">
                                      <p:cBhvr>
                                        <p:cTn dur="2500" fill="hold"/>
                                        <p:tgtEl>
                                          <p:spTgt spid="152"/>
                                        </p:tgtEl>
                                        <p:attrNameLst>
                                          <p:attrName>r</p:attrName>
                                        </p:attrNameLst>
                                      </p:cBhvr>
                                    </p:animRot>
                                  </p:childTnLst>
                                </p:cTn>
                              </p:par>
                              <p:par>
                                <p:cTn fill="hold" nodeType="withEffect" presetClass="emph" presetID="8" presetSubtype="0">
                                  <p:stCondLst>
                                    <p:cond delay="0"/>
                                  </p:stCondLst>
                                  <p:childTnLst>
                                    <p:animRot by="-21600000">
                                      <p:cBhvr>
                                        <p:cTn dur="2500" fill="hold"/>
                                        <p:tgtEl>
                                          <p:spTgt spid="154"/>
                                        </p:tgtEl>
                                        <p:attrNameLst>
                                          <p:attrName>r</p:attrName>
                                        </p:attrNameLst>
                                      </p:cBhvr>
                                    </p:animRot>
                                  </p:childTnLst>
                                </p:cTn>
                              </p:par>
                              <p:par>
                                <p:cTn fill="hold" nodeType="withEffect" presetClass="emph" presetID="8" presetSubtype="0">
                                  <p:stCondLst>
                                    <p:cond delay="0"/>
                                  </p:stCondLst>
                                  <p:childTnLst>
                                    <p:animRot by="-21600000">
                                      <p:cBhvr>
                                        <p:cTn dur="2500" fill="hold"/>
                                        <p:tgtEl>
                                          <p:spTgt spid="158"/>
                                        </p:tgtEl>
                                        <p:attrNameLst>
                                          <p:attrName>r</p:attrName>
                                        </p:attrNameLst>
                                      </p:cBhvr>
                                    </p:animRot>
                                  </p:childTnLst>
                                </p:cTn>
                              </p:par>
                              <p:par>
                                <p:cTn fill="hold" nodeType="withEffect" presetClass="emph" presetID="8" presetSubtype="0">
                                  <p:stCondLst>
                                    <p:cond delay="0"/>
                                  </p:stCondLst>
                                  <p:childTnLst>
                                    <p:animRot by="-21600000">
                                      <p:cBhvr>
                                        <p:cTn dur="2500" fill="hold"/>
                                        <p:tgtEl>
                                          <p:spTgt spid="156"/>
                                        </p:tgtEl>
                                        <p:attrNameLst>
                                          <p:attrName>r</p:attrName>
                                        </p:attrNameLst>
                                      </p:cBhvr>
                                    </p:animRot>
                                  </p:childTnLst>
                                </p:cTn>
                              </p:par>
                              <p:par>
                                <p:cTn fill="hold" nodeType="withEffect" presetClass="entr" presetID="10" presetSubtype="0">
                                  <p:stCondLst>
                                    <p:cond delay="500"/>
                                  </p:stCondLst>
                                  <p:childTnLst>
                                    <p:set>
                                      <p:cBhvr>
                                        <p:cTn dur="1" fill="hold">
                                          <p:stCondLst>
                                            <p:cond delay="0"/>
                                          </p:stCondLst>
                                        </p:cTn>
                                        <p:tgtEl>
                                          <p:spTgt spid="159"/>
                                        </p:tgtEl>
                                        <p:attrNameLst>
                                          <p:attrName>style.visibility</p:attrName>
                                        </p:attrNameLst>
                                      </p:cBhvr>
                                      <p:to>
                                        <p:strVal val="visible"/>
                                      </p:to>
                                    </p:set>
                                    <p:animEffect filter="fade" transition="in">
                                      <p:cBhvr>
                                        <p:cTn dur="500"/>
                                        <p:tgtEl>
                                          <p:spTgt spid="159"/>
                                        </p:tgtEl>
                                      </p:cBhvr>
                                    </p:animEffect>
                                  </p:childTnLst>
                                </p:cTn>
                              </p:par>
                              <p:par>
                                <p:cTn fill="hold" nodeType="withEffect" presetClass="entr" presetID="10" presetSubtype="0">
                                  <p:stCondLst>
                                    <p:cond delay="500"/>
                                  </p:stCondLst>
                                  <p:childTnLst>
                                    <p:set>
                                      <p:cBhvr>
                                        <p:cTn dur="1" fill="hold">
                                          <p:stCondLst>
                                            <p:cond delay="0"/>
                                          </p:stCondLst>
                                        </p:cTn>
                                        <p:tgtEl>
                                          <p:spTgt spid="160"/>
                                        </p:tgtEl>
                                        <p:attrNameLst>
                                          <p:attrName>style.visibility</p:attrName>
                                        </p:attrNameLst>
                                      </p:cBhvr>
                                      <p:to>
                                        <p:strVal val="visible"/>
                                      </p:to>
                                    </p:set>
                                    <p:animEffect filter="fade" transition="in">
                                      <p:cBhvr>
                                        <p:cTn dur="500"/>
                                        <p:tgtEl>
                                          <p:spTgt spid="160"/>
                                        </p:tgtEl>
                                      </p:cBhvr>
                                    </p:animEffect>
                                  </p:childTnLst>
                                </p:cTn>
                              </p:par>
                              <p:par>
                                <p:cTn fill="hold" nodeType="withEffect" presetClass="entr" presetID="10" presetSubtype="0">
                                  <p:stCondLst>
                                    <p:cond delay="500"/>
                                  </p:stCondLst>
                                  <p:childTnLst>
                                    <p:set>
                                      <p:cBhvr>
                                        <p:cTn dur="1" fill="hold">
                                          <p:stCondLst>
                                            <p:cond delay="0"/>
                                          </p:stCondLst>
                                        </p:cTn>
                                        <p:tgtEl>
                                          <p:spTgt spid="162"/>
                                        </p:tgtEl>
                                        <p:attrNameLst>
                                          <p:attrName>style.visibility</p:attrName>
                                        </p:attrNameLst>
                                      </p:cBhvr>
                                      <p:to>
                                        <p:strVal val="visible"/>
                                      </p:to>
                                    </p:set>
                                    <p:animEffect filter="fade" transition="in">
                                      <p:cBhvr>
                                        <p:cTn dur="500"/>
                                        <p:tgtEl>
                                          <p:spTgt spid="162"/>
                                        </p:tgtEl>
                                      </p:cBhvr>
                                    </p:animEffect>
                                  </p:childTnLst>
                                </p:cTn>
                              </p:par>
                              <p:par>
                                <p:cTn fill="hold" nodeType="withEffect" presetClass="entr" presetID="10" presetSubtype="0">
                                  <p:stCondLst>
                                    <p:cond delay="500"/>
                                  </p:stCondLst>
                                  <p:childTnLst>
                                    <p:set>
                                      <p:cBhvr>
                                        <p:cTn dur="1" fill="hold">
                                          <p:stCondLst>
                                            <p:cond delay="0"/>
                                          </p:stCondLst>
                                        </p:cTn>
                                        <p:tgtEl>
                                          <p:spTgt spid="161"/>
                                        </p:tgtEl>
                                        <p:attrNameLst>
                                          <p:attrName>style.visibility</p:attrName>
                                        </p:attrNameLst>
                                      </p:cBhvr>
                                      <p:to>
                                        <p:strVal val="visible"/>
                                      </p:to>
                                    </p:set>
                                    <p:animEffect filter="fade" transition="in">
                                      <p:cBhvr>
                                        <p:cTn dur="500"/>
                                        <p:tgtEl>
                                          <p:spTgt spid="161"/>
                                        </p:tgtEl>
                                      </p:cBhvr>
                                    </p:animEffect>
                                  </p:childTnLst>
                                </p:cTn>
                              </p:par>
                              <p:par>
                                <p:cTn fill="hold" nodeType="withEffect" presetClass="entr" presetID="10" presetSubtype="0">
                                  <p:stCondLst>
                                    <p:cond delay="1000"/>
                                  </p:stCondLst>
                                  <p:childTnLst>
                                    <p:set>
                                      <p:cBhvr>
                                        <p:cTn dur="1" fill="hold">
                                          <p:stCondLst>
                                            <p:cond delay="0"/>
                                          </p:stCondLst>
                                        </p:cTn>
                                        <p:tgtEl>
                                          <p:spTgt spid="163"/>
                                        </p:tgtEl>
                                        <p:attrNameLst>
                                          <p:attrName>style.visibility</p:attrName>
                                        </p:attrNameLst>
                                      </p:cBhvr>
                                      <p:to>
                                        <p:strVal val="visible"/>
                                      </p:to>
                                    </p:set>
                                    <p:animEffect filter="fade" transition="in">
                                      <p:cBhvr>
                                        <p:cTn dur="500"/>
                                        <p:tgtEl>
                                          <p:spTgt spid="163"/>
                                        </p:tgtEl>
                                      </p:cBhvr>
                                    </p:animEffect>
                                  </p:childTnLst>
                                </p:cTn>
                              </p:par>
                              <p:par>
                                <p:cTn fill="hold" nodeType="withEffect" presetClass="entr" presetID="10" presetSubtype="0">
                                  <p:stCondLst>
                                    <p:cond delay="1250"/>
                                  </p:stCondLst>
                                  <p:childTnLst>
                                    <p:set>
                                      <p:cBhvr>
                                        <p:cTn dur="1" fill="hold">
                                          <p:stCondLst>
                                            <p:cond delay="0"/>
                                          </p:stCondLst>
                                        </p:cTn>
                                        <p:tgtEl>
                                          <p:spTgt spid="165"/>
                                        </p:tgtEl>
                                        <p:attrNameLst>
                                          <p:attrName>style.visibility</p:attrName>
                                        </p:attrNameLst>
                                      </p:cBhvr>
                                      <p:to>
                                        <p:strVal val="visible"/>
                                      </p:to>
                                    </p:set>
                                    <p:animEffect filter="fade" transition="in">
                                      <p:cBhvr>
                                        <p:cTn dur="500"/>
                                        <p:tgtEl>
                                          <p:spTgt spid="165"/>
                                        </p:tgtEl>
                                      </p:cBhvr>
                                    </p:animEffect>
                                  </p:childTnLst>
                                </p:cTn>
                              </p:par>
                              <p:par>
                                <p:cTn fill="hold" nodeType="withEffect" presetClass="entr" presetID="10" presetSubtype="0">
                                  <p:stCondLst>
                                    <p:cond delay="150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par>
                                <p:cTn fill="hold" nodeType="withEffect" presetClass="entr" presetID="10" presetSubtype="0">
                                  <p:stCondLst>
                                    <p:cond delay="1750"/>
                                  </p:stCondLst>
                                  <p:childTnLst>
                                    <p:set>
                                      <p:cBhvr>
                                        <p:cTn dur="1" fill="hold">
                                          <p:stCondLst>
                                            <p:cond delay="0"/>
                                          </p:stCondLst>
                                        </p:cTn>
                                        <p:tgtEl>
                                          <p:spTgt spid="166"/>
                                        </p:tgtEl>
                                        <p:attrNameLst>
                                          <p:attrName>style.visibility</p:attrName>
                                        </p:attrNameLst>
                                      </p:cBhvr>
                                      <p:to>
                                        <p:strVal val="visible"/>
                                      </p:to>
                                    </p:set>
                                    <p:animEffect filter="fade" transition="in">
                                      <p:cBhvr>
                                        <p:cTn dur="500"/>
                                        <p:tgtEl>
                                          <p:spTgt spid="16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1000"/>
                                        <p:tgtEl>
                                          <p:spTgt spid="1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7"/>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17"/>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6" name="Google Shape;176;p17"/>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7" name="Google Shape;177;p17"/>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78" name="Google Shape;178;p17"/>
          <p:cNvGrpSpPr/>
          <p:nvPr/>
        </p:nvGrpSpPr>
        <p:grpSpPr>
          <a:xfrm>
            <a:off x="1310186" y="1695385"/>
            <a:ext cx="3162301" cy="731578"/>
            <a:chOff x="1310186" y="1424457"/>
            <a:chExt cx="3162301" cy="731578"/>
          </a:xfrm>
        </p:grpSpPr>
        <p:sp>
          <p:nvSpPr>
            <p:cNvPr id="179" name="Google Shape;179;p17"/>
            <p:cNvSpPr/>
            <p:nvPr/>
          </p:nvSpPr>
          <p:spPr>
            <a:xfrm>
              <a:off x="1310186" y="1424457"/>
              <a:ext cx="3162301" cy="731578"/>
            </a:xfrm>
            <a:prstGeom prst="homePlate">
              <a:avLst>
                <a:gd fmla="val 31481" name="adj"/>
              </a:avLst>
            </a:pr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 name="Google Shape;180;p17"/>
            <p:cNvSpPr/>
            <p:nvPr/>
          </p:nvSpPr>
          <p:spPr>
            <a:xfrm>
              <a:off x="3316773" y="1554808"/>
              <a:ext cx="113365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01</a:t>
              </a:r>
              <a:endParaRPr b="1" sz="2800">
                <a:solidFill>
                  <a:srgbClr val="FFFFFF"/>
                </a:solidFill>
                <a:latin typeface="Calibri"/>
                <a:ea typeface="Calibri"/>
                <a:cs typeface="Calibri"/>
                <a:sym typeface="Calibri"/>
              </a:endParaRPr>
            </a:p>
          </p:txBody>
        </p:sp>
      </p:grpSp>
      <p:grpSp>
        <p:nvGrpSpPr>
          <p:cNvPr id="181" name="Google Shape;181;p17"/>
          <p:cNvGrpSpPr/>
          <p:nvPr/>
        </p:nvGrpSpPr>
        <p:grpSpPr>
          <a:xfrm>
            <a:off x="1310186" y="3022428"/>
            <a:ext cx="4038600" cy="731578"/>
            <a:chOff x="1310186" y="2751500"/>
            <a:chExt cx="4038600" cy="731578"/>
          </a:xfrm>
        </p:grpSpPr>
        <p:sp>
          <p:nvSpPr>
            <p:cNvPr id="182" name="Google Shape;182;p17"/>
            <p:cNvSpPr/>
            <p:nvPr/>
          </p:nvSpPr>
          <p:spPr>
            <a:xfrm>
              <a:off x="1310186" y="2751500"/>
              <a:ext cx="4038600" cy="731578"/>
            </a:xfrm>
            <a:prstGeom prst="homePlate">
              <a:avLst>
                <a:gd fmla="val 31481" name="adj"/>
              </a:avLst>
            </a:pr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 name="Google Shape;183;p17"/>
            <p:cNvSpPr/>
            <p:nvPr/>
          </p:nvSpPr>
          <p:spPr>
            <a:xfrm>
              <a:off x="4080389" y="2858619"/>
              <a:ext cx="113365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02</a:t>
              </a:r>
              <a:endParaRPr b="1" sz="2800">
                <a:solidFill>
                  <a:srgbClr val="FFFFFF"/>
                </a:solidFill>
                <a:latin typeface="Calibri"/>
                <a:ea typeface="Calibri"/>
                <a:cs typeface="Calibri"/>
                <a:sym typeface="Calibri"/>
              </a:endParaRPr>
            </a:p>
          </p:txBody>
        </p:sp>
      </p:grpSp>
      <p:grpSp>
        <p:nvGrpSpPr>
          <p:cNvPr id="184" name="Google Shape;184;p17"/>
          <p:cNvGrpSpPr/>
          <p:nvPr/>
        </p:nvGrpSpPr>
        <p:grpSpPr>
          <a:xfrm>
            <a:off x="1310186" y="4349471"/>
            <a:ext cx="5146824" cy="731578"/>
            <a:chOff x="1310186" y="4078543"/>
            <a:chExt cx="5146824" cy="731578"/>
          </a:xfrm>
        </p:grpSpPr>
        <p:sp>
          <p:nvSpPr>
            <p:cNvPr id="185" name="Google Shape;185;p17"/>
            <p:cNvSpPr/>
            <p:nvPr/>
          </p:nvSpPr>
          <p:spPr>
            <a:xfrm>
              <a:off x="1310186" y="4078543"/>
              <a:ext cx="5146824" cy="731578"/>
            </a:xfrm>
            <a:prstGeom prst="homePlate">
              <a:avLst>
                <a:gd fmla="val 31481" name="adj"/>
              </a:avLst>
            </a:pr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 name="Google Shape;186;p17"/>
            <p:cNvSpPr/>
            <p:nvPr/>
          </p:nvSpPr>
          <p:spPr>
            <a:xfrm>
              <a:off x="5214039" y="4195569"/>
              <a:ext cx="113365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03</a:t>
              </a:r>
              <a:endParaRPr b="1" sz="2800">
                <a:solidFill>
                  <a:srgbClr val="FFFFFF"/>
                </a:solidFill>
                <a:latin typeface="Calibri"/>
                <a:ea typeface="Calibri"/>
                <a:cs typeface="Calibri"/>
                <a:sym typeface="Calibri"/>
              </a:endParaRPr>
            </a:p>
          </p:txBody>
        </p:sp>
      </p:grpSp>
      <p:grpSp>
        <p:nvGrpSpPr>
          <p:cNvPr id="187" name="Google Shape;187;p17"/>
          <p:cNvGrpSpPr/>
          <p:nvPr/>
        </p:nvGrpSpPr>
        <p:grpSpPr>
          <a:xfrm>
            <a:off x="1310186" y="5676513"/>
            <a:ext cx="6057899" cy="731578"/>
            <a:chOff x="1310186" y="5405585"/>
            <a:chExt cx="6057899" cy="731578"/>
          </a:xfrm>
        </p:grpSpPr>
        <p:sp>
          <p:nvSpPr>
            <p:cNvPr id="188" name="Google Shape;188;p17"/>
            <p:cNvSpPr/>
            <p:nvPr/>
          </p:nvSpPr>
          <p:spPr>
            <a:xfrm>
              <a:off x="1310186" y="5405585"/>
              <a:ext cx="6057899" cy="731578"/>
            </a:xfrm>
            <a:prstGeom prst="homePlate">
              <a:avLst>
                <a:gd fmla="val 31481" name="adj"/>
              </a:avLst>
            </a:pr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9" name="Google Shape;189;p17"/>
            <p:cNvSpPr/>
            <p:nvPr/>
          </p:nvSpPr>
          <p:spPr>
            <a:xfrm>
              <a:off x="6173531" y="5509763"/>
              <a:ext cx="113365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04</a:t>
              </a:r>
              <a:endParaRPr b="1" sz="2800">
                <a:solidFill>
                  <a:srgbClr val="FFFFFF"/>
                </a:solidFill>
                <a:latin typeface="Calibri"/>
                <a:ea typeface="Calibri"/>
                <a:cs typeface="Calibri"/>
                <a:sym typeface="Calibri"/>
              </a:endParaRPr>
            </a:p>
          </p:txBody>
        </p:sp>
      </p:grpSp>
      <p:grpSp>
        <p:nvGrpSpPr>
          <p:cNvPr id="190" name="Google Shape;190;p17"/>
          <p:cNvGrpSpPr/>
          <p:nvPr/>
        </p:nvGrpSpPr>
        <p:grpSpPr>
          <a:xfrm>
            <a:off x="1310186" y="1695385"/>
            <a:ext cx="1320800" cy="731578"/>
            <a:chOff x="1310186" y="1424457"/>
            <a:chExt cx="1320800" cy="731578"/>
          </a:xfrm>
        </p:grpSpPr>
        <p:sp>
          <p:nvSpPr>
            <p:cNvPr id="191" name="Google Shape;191;p17"/>
            <p:cNvSpPr/>
            <p:nvPr/>
          </p:nvSpPr>
          <p:spPr>
            <a:xfrm>
              <a:off x="1310186" y="1424457"/>
              <a:ext cx="1320800" cy="731578"/>
            </a:xfrm>
            <a:prstGeom prst="homePlate">
              <a:avLst>
                <a:gd fmla="val 35185" name="adj"/>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2" name="Google Shape;192;p17"/>
            <p:cNvSpPr/>
            <p:nvPr/>
          </p:nvSpPr>
          <p:spPr>
            <a:xfrm>
              <a:off x="1760850" y="1515394"/>
              <a:ext cx="379950" cy="489588"/>
            </a:xfrm>
            <a:custGeom>
              <a:rect b="b" l="l" r="r" t="t"/>
              <a:pathLst>
                <a:path extrusionOk="0" h="631" w="491">
                  <a:moveTo>
                    <a:pt x="2" y="492"/>
                  </a:moveTo>
                  <a:lnTo>
                    <a:pt x="2" y="492"/>
                  </a:lnTo>
                  <a:cubicBezTo>
                    <a:pt x="2" y="494"/>
                    <a:pt x="2" y="496"/>
                    <a:pt x="2" y="498"/>
                  </a:cubicBezTo>
                  <a:cubicBezTo>
                    <a:pt x="2" y="570"/>
                    <a:pt x="51" y="628"/>
                    <a:pt x="121" y="631"/>
                  </a:cubicBezTo>
                  <a:lnTo>
                    <a:pt x="121" y="631"/>
                  </a:lnTo>
                  <a:lnTo>
                    <a:pt x="122" y="631"/>
                  </a:lnTo>
                  <a:cubicBezTo>
                    <a:pt x="124" y="631"/>
                    <a:pt x="125" y="631"/>
                    <a:pt x="127" y="631"/>
                  </a:cubicBezTo>
                  <a:cubicBezTo>
                    <a:pt x="128" y="631"/>
                    <a:pt x="130" y="631"/>
                    <a:pt x="131" y="631"/>
                  </a:cubicBezTo>
                  <a:lnTo>
                    <a:pt x="257" y="631"/>
                  </a:lnTo>
                  <a:cubicBezTo>
                    <a:pt x="249" y="621"/>
                    <a:pt x="244" y="608"/>
                    <a:pt x="244" y="595"/>
                  </a:cubicBezTo>
                  <a:cubicBezTo>
                    <a:pt x="244" y="580"/>
                    <a:pt x="250" y="567"/>
                    <a:pt x="259" y="556"/>
                  </a:cubicBezTo>
                  <a:lnTo>
                    <a:pt x="247" y="556"/>
                  </a:lnTo>
                  <a:lnTo>
                    <a:pt x="243" y="556"/>
                  </a:lnTo>
                  <a:cubicBezTo>
                    <a:pt x="211" y="556"/>
                    <a:pt x="184" y="530"/>
                    <a:pt x="184" y="498"/>
                  </a:cubicBezTo>
                  <a:cubicBezTo>
                    <a:pt x="184" y="496"/>
                    <a:pt x="184" y="494"/>
                    <a:pt x="185" y="492"/>
                  </a:cubicBezTo>
                  <a:cubicBezTo>
                    <a:pt x="186" y="478"/>
                    <a:pt x="192" y="466"/>
                    <a:pt x="202" y="457"/>
                  </a:cubicBezTo>
                  <a:cubicBezTo>
                    <a:pt x="197" y="455"/>
                    <a:pt x="192" y="453"/>
                    <a:pt x="188" y="450"/>
                  </a:cubicBezTo>
                  <a:cubicBezTo>
                    <a:pt x="172" y="439"/>
                    <a:pt x="162" y="421"/>
                    <a:pt x="162" y="401"/>
                  </a:cubicBezTo>
                  <a:cubicBezTo>
                    <a:pt x="162" y="391"/>
                    <a:pt x="165" y="381"/>
                    <a:pt x="170" y="373"/>
                  </a:cubicBezTo>
                  <a:cubicBezTo>
                    <a:pt x="170" y="372"/>
                    <a:pt x="170" y="372"/>
                    <a:pt x="170" y="372"/>
                  </a:cubicBezTo>
                  <a:cubicBezTo>
                    <a:pt x="178" y="358"/>
                    <a:pt x="192" y="348"/>
                    <a:pt x="207" y="345"/>
                  </a:cubicBezTo>
                  <a:cubicBezTo>
                    <a:pt x="209" y="344"/>
                    <a:pt x="211" y="344"/>
                    <a:pt x="213" y="344"/>
                  </a:cubicBezTo>
                  <a:cubicBezTo>
                    <a:pt x="212" y="343"/>
                    <a:pt x="211" y="342"/>
                    <a:pt x="211" y="342"/>
                  </a:cubicBezTo>
                  <a:cubicBezTo>
                    <a:pt x="203" y="331"/>
                    <a:pt x="198" y="319"/>
                    <a:pt x="198" y="305"/>
                  </a:cubicBezTo>
                  <a:cubicBezTo>
                    <a:pt x="198" y="288"/>
                    <a:pt x="205" y="272"/>
                    <a:pt x="217" y="261"/>
                  </a:cubicBezTo>
                  <a:cubicBezTo>
                    <a:pt x="227" y="252"/>
                    <a:pt x="241" y="246"/>
                    <a:pt x="256" y="246"/>
                  </a:cubicBezTo>
                  <a:lnTo>
                    <a:pt x="278" y="246"/>
                  </a:lnTo>
                  <a:cubicBezTo>
                    <a:pt x="306" y="185"/>
                    <a:pt x="316" y="120"/>
                    <a:pt x="307" y="83"/>
                  </a:cubicBezTo>
                  <a:cubicBezTo>
                    <a:pt x="286" y="0"/>
                    <a:pt x="217" y="20"/>
                    <a:pt x="212" y="67"/>
                  </a:cubicBezTo>
                  <a:cubicBezTo>
                    <a:pt x="195" y="209"/>
                    <a:pt x="7" y="231"/>
                    <a:pt x="2" y="273"/>
                  </a:cubicBezTo>
                  <a:cubicBezTo>
                    <a:pt x="2" y="273"/>
                    <a:pt x="0" y="289"/>
                    <a:pt x="2" y="309"/>
                  </a:cubicBezTo>
                  <a:lnTo>
                    <a:pt x="2" y="492"/>
                  </a:lnTo>
                  <a:close/>
                  <a:moveTo>
                    <a:pt x="256" y="270"/>
                  </a:moveTo>
                  <a:cubicBezTo>
                    <a:pt x="237" y="270"/>
                    <a:pt x="221" y="285"/>
                    <a:pt x="221" y="305"/>
                  </a:cubicBezTo>
                  <a:cubicBezTo>
                    <a:pt x="221" y="312"/>
                    <a:pt x="223" y="319"/>
                    <a:pt x="227" y="324"/>
                  </a:cubicBezTo>
                  <a:cubicBezTo>
                    <a:pt x="233" y="334"/>
                    <a:pt x="244" y="340"/>
                    <a:pt x="256" y="340"/>
                  </a:cubicBezTo>
                  <a:lnTo>
                    <a:pt x="349" y="340"/>
                  </a:lnTo>
                  <a:lnTo>
                    <a:pt x="436" y="340"/>
                  </a:lnTo>
                  <a:cubicBezTo>
                    <a:pt x="455" y="340"/>
                    <a:pt x="471" y="324"/>
                    <a:pt x="471" y="305"/>
                  </a:cubicBezTo>
                  <a:cubicBezTo>
                    <a:pt x="471" y="285"/>
                    <a:pt x="455" y="270"/>
                    <a:pt x="436" y="270"/>
                  </a:cubicBezTo>
                  <a:lnTo>
                    <a:pt x="349" y="270"/>
                  </a:lnTo>
                  <a:lnTo>
                    <a:pt x="265" y="270"/>
                  </a:lnTo>
                  <a:lnTo>
                    <a:pt x="256" y="270"/>
                  </a:lnTo>
                  <a:close/>
                  <a:moveTo>
                    <a:pt x="349" y="366"/>
                  </a:moveTo>
                  <a:lnTo>
                    <a:pt x="221" y="366"/>
                  </a:lnTo>
                  <a:cubicBezTo>
                    <a:pt x="209" y="366"/>
                    <a:pt x="198" y="372"/>
                    <a:pt x="192" y="381"/>
                  </a:cubicBezTo>
                  <a:cubicBezTo>
                    <a:pt x="188" y="387"/>
                    <a:pt x="186" y="394"/>
                    <a:pt x="186" y="401"/>
                  </a:cubicBezTo>
                  <a:cubicBezTo>
                    <a:pt x="186" y="421"/>
                    <a:pt x="201" y="436"/>
                    <a:pt x="221" y="436"/>
                  </a:cubicBezTo>
                  <a:lnTo>
                    <a:pt x="245" y="436"/>
                  </a:lnTo>
                  <a:lnTo>
                    <a:pt x="349" y="436"/>
                  </a:lnTo>
                  <a:lnTo>
                    <a:pt x="456" y="436"/>
                  </a:lnTo>
                  <a:cubicBezTo>
                    <a:pt x="475" y="436"/>
                    <a:pt x="491" y="421"/>
                    <a:pt x="491" y="401"/>
                  </a:cubicBezTo>
                  <a:cubicBezTo>
                    <a:pt x="491" y="382"/>
                    <a:pt x="475" y="366"/>
                    <a:pt x="456" y="366"/>
                  </a:cubicBezTo>
                  <a:lnTo>
                    <a:pt x="349" y="366"/>
                  </a:lnTo>
                  <a:close/>
                  <a:moveTo>
                    <a:pt x="449" y="533"/>
                  </a:moveTo>
                  <a:cubicBezTo>
                    <a:pt x="469" y="533"/>
                    <a:pt x="484" y="517"/>
                    <a:pt x="484" y="498"/>
                  </a:cubicBezTo>
                  <a:cubicBezTo>
                    <a:pt x="484" y="479"/>
                    <a:pt x="469" y="463"/>
                    <a:pt x="449" y="463"/>
                  </a:cubicBezTo>
                  <a:lnTo>
                    <a:pt x="349" y="463"/>
                  </a:lnTo>
                  <a:lnTo>
                    <a:pt x="315" y="463"/>
                  </a:lnTo>
                  <a:lnTo>
                    <a:pt x="256" y="463"/>
                  </a:lnTo>
                  <a:lnTo>
                    <a:pt x="243" y="463"/>
                  </a:lnTo>
                  <a:cubicBezTo>
                    <a:pt x="225" y="463"/>
                    <a:pt x="211" y="476"/>
                    <a:pt x="208" y="492"/>
                  </a:cubicBezTo>
                  <a:cubicBezTo>
                    <a:pt x="208" y="494"/>
                    <a:pt x="208" y="496"/>
                    <a:pt x="208" y="498"/>
                  </a:cubicBezTo>
                  <a:cubicBezTo>
                    <a:pt x="208" y="517"/>
                    <a:pt x="223" y="533"/>
                    <a:pt x="243" y="533"/>
                  </a:cubicBezTo>
                  <a:lnTo>
                    <a:pt x="256" y="533"/>
                  </a:lnTo>
                  <a:lnTo>
                    <a:pt x="315" y="533"/>
                  </a:lnTo>
                  <a:lnTo>
                    <a:pt x="449" y="533"/>
                  </a:lnTo>
                  <a:close/>
                  <a:moveTo>
                    <a:pt x="303" y="629"/>
                  </a:moveTo>
                  <a:lnTo>
                    <a:pt x="315" y="629"/>
                  </a:lnTo>
                  <a:lnTo>
                    <a:pt x="409" y="629"/>
                  </a:lnTo>
                  <a:cubicBezTo>
                    <a:pt x="429" y="629"/>
                    <a:pt x="444" y="614"/>
                    <a:pt x="444" y="595"/>
                  </a:cubicBezTo>
                  <a:cubicBezTo>
                    <a:pt x="444" y="575"/>
                    <a:pt x="429" y="560"/>
                    <a:pt x="409" y="560"/>
                  </a:cubicBezTo>
                  <a:lnTo>
                    <a:pt x="315" y="560"/>
                  </a:lnTo>
                  <a:lnTo>
                    <a:pt x="303" y="560"/>
                  </a:lnTo>
                  <a:cubicBezTo>
                    <a:pt x="283" y="560"/>
                    <a:pt x="268" y="575"/>
                    <a:pt x="268" y="595"/>
                  </a:cubicBezTo>
                  <a:cubicBezTo>
                    <a:pt x="268" y="614"/>
                    <a:pt x="283" y="629"/>
                    <a:pt x="303" y="629"/>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193" name="Google Shape;193;p17"/>
          <p:cNvGrpSpPr/>
          <p:nvPr/>
        </p:nvGrpSpPr>
        <p:grpSpPr>
          <a:xfrm>
            <a:off x="1310186" y="4349471"/>
            <a:ext cx="1320800" cy="731578"/>
            <a:chOff x="1310186" y="4078543"/>
            <a:chExt cx="1320800" cy="731578"/>
          </a:xfrm>
        </p:grpSpPr>
        <p:sp>
          <p:nvSpPr>
            <p:cNvPr id="194" name="Google Shape;194;p17"/>
            <p:cNvSpPr/>
            <p:nvPr/>
          </p:nvSpPr>
          <p:spPr>
            <a:xfrm>
              <a:off x="1310186" y="4078543"/>
              <a:ext cx="1320800" cy="731578"/>
            </a:xfrm>
            <a:prstGeom prst="homePlate">
              <a:avLst>
                <a:gd fmla="val 35185" name="adj"/>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5" name="Google Shape;195;p17"/>
            <p:cNvSpPr/>
            <p:nvPr/>
          </p:nvSpPr>
          <p:spPr>
            <a:xfrm>
              <a:off x="1684670" y="4217259"/>
              <a:ext cx="408603" cy="479840"/>
            </a:xfrm>
            <a:custGeom>
              <a:rect b="b" l="l" r="r" t="t"/>
              <a:pathLst>
                <a:path extrusionOk="0" h="748" w="641">
                  <a:moveTo>
                    <a:pt x="90" y="424"/>
                  </a:moveTo>
                  <a:cubicBezTo>
                    <a:pt x="114" y="424"/>
                    <a:pt x="137" y="424"/>
                    <a:pt x="158" y="424"/>
                  </a:cubicBezTo>
                  <a:cubicBezTo>
                    <a:pt x="178" y="425"/>
                    <a:pt x="194" y="421"/>
                    <a:pt x="205" y="408"/>
                  </a:cubicBezTo>
                  <a:lnTo>
                    <a:pt x="291" y="588"/>
                  </a:lnTo>
                  <a:lnTo>
                    <a:pt x="312" y="475"/>
                  </a:lnTo>
                  <a:lnTo>
                    <a:pt x="297" y="468"/>
                  </a:lnTo>
                  <a:lnTo>
                    <a:pt x="298" y="452"/>
                  </a:lnTo>
                  <a:lnTo>
                    <a:pt x="360" y="452"/>
                  </a:lnTo>
                  <a:lnTo>
                    <a:pt x="360" y="468"/>
                  </a:lnTo>
                  <a:lnTo>
                    <a:pt x="346" y="475"/>
                  </a:lnTo>
                  <a:lnTo>
                    <a:pt x="365" y="583"/>
                  </a:lnTo>
                  <a:lnTo>
                    <a:pt x="439" y="415"/>
                  </a:lnTo>
                  <a:cubicBezTo>
                    <a:pt x="450" y="420"/>
                    <a:pt x="464" y="422"/>
                    <a:pt x="482" y="420"/>
                  </a:cubicBezTo>
                  <a:cubicBezTo>
                    <a:pt x="502" y="420"/>
                    <a:pt x="523" y="420"/>
                    <a:pt x="545" y="420"/>
                  </a:cubicBezTo>
                  <a:cubicBezTo>
                    <a:pt x="604" y="475"/>
                    <a:pt x="641" y="606"/>
                    <a:pt x="632" y="691"/>
                  </a:cubicBezTo>
                  <a:cubicBezTo>
                    <a:pt x="614" y="704"/>
                    <a:pt x="583" y="714"/>
                    <a:pt x="544" y="722"/>
                  </a:cubicBezTo>
                  <a:lnTo>
                    <a:pt x="532" y="681"/>
                  </a:lnTo>
                  <a:lnTo>
                    <a:pt x="504" y="729"/>
                  </a:lnTo>
                  <a:cubicBezTo>
                    <a:pt x="390" y="746"/>
                    <a:pt x="233" y="748"/>
                    <a:pt x="123" y="731"/>
                  </a:cubicBezTo>
                  <a:lnTo>
                    <a:pt x="94" y="681"/>
                  </a:lnTo>
                  <a:lnTo>
                    <a:pt x="81" y="724"/>
                  </a:lnTo>
                  <a:cubicBezTo>
                    <a:pt x="43" y="716"/>
                    <a:pt x="14" y="705"/>
                    <a:pt x="0" y="691"/>
                  </a:cubicBezTo>
                  <a:cubicBezTo>
                    <a:pt x="1" y="616"/>
                    <a:pt x="15" y="489"/>
                    <a:pt x="90" y="424"/>
                  </a:cubicBezTo>
                  <a:close/>
                  <a:moveTo>
                    <a:pt x="185" y="289"/>
                  </a:moveTo>
                  <a:lnTo>
                    <a:pt x="185" y="289"/>
                  </a:lnTo>
                  <a:cubicBezTo>
                    <a:pt x="175" y="284"/>
                    <a:pt x="168" y="275"/>
                    <a:pt x="163" y="264"/>
                  </a:cubicBezTo>
                  <a:cubicBezTo>
                    <a:pt x="157" y="251"/>
                    <a:pt x="155" y="234"/>
                    <a:pt x="155" y="214"/>
                  </a:cubicBezTo>
                  <a:lnTo>
                    <a:pt x="155" y="207"/>
                  </a:lnTo>
                  <a:lnTo>
                    <a:pt x="160" y="204"/>
                  </a:lnTo>
                  <a:cubicBezTo>
                    <a:pt x="162" y="203"/>
                    <a:pt x="163" y="202"/>
                    <a:pt x="164" y="202"/>
                  </a:cubicBezTo>
                  <a:cubicBezTo>
                    <a:pt x="152" y="117"/>
                    <a:pt x="162" y="78"/>
                    <a:pt x="199" y="47"/>
                  </a:cubicBezTo>
                  <a:cubicBezTo>
                    <a:pt x="256" y="0"/>
                    <a:pt x="365" y="0"/>
                    <a:pt x="423" y="43"/>
                  </a:cubicBezTo>
                  <a:cubicBezTo>
                    <a:pt x="463" y="72"/>
                    <a:pt x="477" y="123"/>
                    <a:pt x="466" y="200"/>
                  </a:cubicBezTo>
                  <a:cubicBezTo>
                    <a:pt x="468" y="201"/>
                    <a:pt x="470" y="202"/>
                    <a:pt x="472" y="204"/>
                  </a:cubicBezTo>
                  <a:lnTo>
                    <a:pt x="478" y="207"/>
                  </a:lnTo>
                  <a:lnTo>
                    <a:pt x="478" y="214"/>
                  </a:lnTo>
                  <a:cubicBezTo>
                    <a:pt x="478" y="233"/>
                    <a:pt x="476" y="250"/>
                    <a:pt x="471" y="263"/>
                  </a:cubicBezTo>
                  <a:cubicBezTo>
                    <a:pt x="466" y="275"/>
                    <a:pt x="459" y="283"/>
                    <a:pt x="449" y="288"/>
                  </a:cubicBezTo>
                  <a:cubicBezTo>
                    <a:pt x="434" y="338"/>
                    <a:pt x="381" y="392"/>
                    <a:pt x="328" y="397"/>
                  </a:cubicBezTo>
                  <a:cubicBezTo>
                    <a:pt x="319" y="398"/>
                    <a:pt x="308" y="398"/>
                    <a:pt x="299" y="395"/>
                  </a:cubicBezTo>
                  <a:cubicBezTo>
                    <a:pt x="241" y="374"/>
                    <a:pt x="203" y="350"/>
                    <a:pt x="185" y="289"/>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96" name="Google Shape;196;p17"/>
          <p:cNvGrpSpPr/>
          <p:nvPr/>
        </p:nvGrpSpPr>
        <p:grpSpPr>
          <a:xfrm>
            <a:off x="1310186" y="5676513"/>
            <a:ext cx="1320800" cy="731578"/>
            <a:chOff x="1310186" y="5405585"/>
            <a:chExt cx="1320800" cy="731578"/>
          </a:xfrm>
        </p:grpSpPr>
        <p:sp>
          <p:nvSpPr>
            <p:cNvPr id="197" name="Google Shape;197;p17"/>
            <p:cNvSpPr/>
            <p:nvPr/>
          </p:nvSpPr>
          <p:spPr>
            <a:xfrm>
              <a:off x="1310186" y="5405585"/>
              <a:ext cx="1320800" cy="731578"/>
            </a:xfrm>
            <a:prstGeom prst="homePlate">
              <a:avLst>
                <a:gd fmla="val 35185" name="adj"/>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8" name="Google Shape;198;p17"/>
            <p:cNvSpPr/>
            <p:nvPr/>
          </p:nvSpPr>
          <p:spPr>
            <a:xfrm>
              <a:off x="1665253" y="5558615"/>
              <a:ext cx="524666" cy="425516"/>
            </a:xfrm>
            <a:custGeom>
              <a:rect b="b" l="l" r="r" t="t"/>
              <a:pathLst>
                <a:path extrusionOk="0" h="87" w="107">
                  <a:moveTo>
                    <a:pt x="107" y="10"/>
                  </a:moveTo>
                  <a:cubicBezTo>
                    <a:pt x="103" y="12"/>
                    <a:pt x="99" y="13"/>
                    <a:pt x="95" y="13"/>
                  </a:cubicBezTo>
                  <a:cubicBezTo>
                    <a:pt x="99" y="11"/>
                    <a:pt x="103" y="6"/>
                    <a:pt x="104" y="1"/>
                  </a:cubicBezTo>
                  <a:cubicBezTo>
                    <a:pt x="100" y="4"/>
                    <a:pt x="95" y="6"/>
                    <a:pt x="90" y="7"/>
                  </a:cubicBezTo>
                  <a:cubicBezTo>
                    <a:pt x="86" y="2"/>
                    <a:pt x="80" y="0"/>
                    <a:pt x="74" y="0"/>
                  </a:cubicBezTo>
                  <a:cubicBezTo>
                    <a:pt x="62" y="0"/>
                    <a:pt x="52" y="9"/>
                    <a:pt x="52" y="22"/>
                  </a:cubicBezTo>
                  <a:cubicBezTo>
                    <a:pt x="52" y="23"/>
                    <a:pt x="52" y="25"/>
                    <a:pt x="53" y="27"/>
                  </a:cubicBezTo>
                  <a:cubicBezTo>
                    <a:pt x="34" y="26"/>
                    <a:pt x="18" y="17"/>
                    <a:pt x="7" y="4"/>
                  </a:cubicBezTo>
                  <a:cubicBezTo>
                    <a:pt x="5" y="7"/>
                    <a:pt x="4" y="11"/>
                    <a:pt x="4" y="15"/>
                  </a:cubicBezTo>
                  <a:cubicBezTo>
                    <a:pt x="4" y="22"/>
                    <a:pt x="8" y="29"/>
                    <a:pt x="14" y="33"/>
                  </a:cubicBezTo>
                  <a:cubicBezTo>
                    <a:pt x="10" y="33"/>
                    <a:pt x="7" y="32"/>
                    <a:pt x="4" y="30"/>
                  </a:cubicBezTo>
                  <a:cubicBezTo>
                    <a:pt x="4" y="31"/>
                    <a:pt x="4" y="31"/>
                    <a:pt x="4" y="31"/>
                  </a:cubicBezTo>
                  <a:cubicBezTo>
                    <a:pt x="4" y="41"/>
                    <a:pt x="12" y="50"/>
                    <a:pt x="22" y="52"/>
                  </a:cubicBezTo>
                  <a:cubicBezTo>
                    <a:pt x="20" y="53"/>
                    <a:pt x="18" y="53"/>
                    <a:pt x="16" y="53"/>
                  </a:cubicBezTo>
                  <a:cubicBezTo>
                    <a:pt x="14" y="53"/>
                    <a:pt x="13" y="53"/>
                    <a:pt x="12" y="53"/>
                  </a:cubicBezTo>
                  <a:cubicBezTo>
                    <a:pt x="15" y="61"/>
                    <a:pt x="23" y="68"/>
                    <a:pt x="32" y="68"/>
                  </a:cubicBezTo>
                  <a:cubicBezTo>
                    <a:pt x="25" y="74"/>
                    <a:pt x="15" y="77"/>
                    <a:pt x="5" y="77"/>
                  </a:cubicBezTo>
                  <a:cubicBezTo>
                    <a:pt x="3" y="77"/>
                    <a:pt x="1" y="77"/>
                    <a:pt x="0" y="77"/>
                  </a:cubicBezTo>
                  <a:cubicBezTo>
                    <a:pt x="9" y="83"/>
                    <a:pt x="21" y="87"/>
                    <a:pt x="33" y="87"/>
                  </a:cubicBezTo>
                  <a:cubicBezTo>
                    <a:pt x="74" y="87"/>
                    <a:pt x="96" y="53"/>
                    <a:pt x="96" y="24"/>
                  </a:cubicBezTo>
                  <a:cubicBezTo>
                    <a:pt x="96" y="23"/>
                    <a:pt x="96" y="22"/>
                    <a:pt x="96" y="21"/>
                  </a:cubicBezTo>
                  <a:cubicBezTo>
                    <a:pt x="101" y="18"/>
                    <a:pt x="104" y="14"/>
                    <a:pt x="107" y="10"/>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99" name="Google Shape;199;p17"/>
          <p:cNvGrpSpPr/>
          <p:nvPr/>
        </p:nvGrpSpPr>
        <p:grpSpPr>
          <a:xfrm>
            <a:off x="1310186" y="3022428"/>
            <a:ext cx="1320800" cy="731578"/>
            <a:chOff x="1310186" y="2751500"/>
            <a:chExt cx="1320800" cy="731578"/>
          </a:xfrm>
        </p:grpSpPr>
        <p:sp>
          <p:nvSpPr>
            <p:cNvPr id="200" name="Google Shape;200;p17"/>
            <p:cNvSpPr/>
            <p:nvPr/>
          </p:nvSpPr>
          <p:spPr>
            <a:xfrm>
              <a:off x="1310186" y="2751500"/>
              <a:ext cx="1320800" cy="731578"/>
            </a:xfrm>
            <a:prstGeom prst="homePlate">
              <a:avLst>
                <a:gd fmla="val 35185" name="adj"/>
              </a:avLst>
            </a:prstGeom>
            <a:gradFill>
              <a:gsLst>
                <a:gs pos="0">
                  <a:srgbClr val="F2F2F2"/>
                </a:gs>
                <a:gs pos="100000">
                  <a:schemeClr val="lt1"/>
                </a:gs>
              </a:gsLst>
              <a:lin ang="2700000" scaled="0"/>
            </a:gradFill>
            <a:ln cap="flat" cmpd="sng" w="19050">
              <a:solidFill>
                <a:schemeClr val="lt1"/>
              </a:solidFill>
              <a:prstDash val="solid"/>
              <a:round/>
              <a:headEnd len="sm" w="sm" type="none"/>
              <a:tailEnd len="sm" w="sm" type="none"/>
            </a:ln>
            <a:effectLst>
              <a:outerShdw blurRad="254000" rotWithShape="0" algn="tl" dir="2700000" dist="101600">
                <a:srgbClr val="000000">
                  <a:alpha val="29803"/>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1" name="Google Shape;201;p17"/>
            <p:cNvSpPr/>
            <p:nvPr/>
          </p:nvSpPr>
          <p:spPr>
            <a:xfrm>
              <a:off x="1637145" y="2934412"/>
              <a:ext cx="503655" cy="401650"/>
            </a:xfrm>
            <a:custGeom>
              <a:rect b="b" l="l" r="r" t="t"/>
              <a:pathLst>
                <a:path extrusionOk="0" h="986" w="1238">
                  <a:moveTo>
                    <a:pt x="831" y="172"/>
                  </a:moveTo>
                  <a:cubicBezTo>
                    <a:pt x="1055" y="172"/>
                    <a:pt x="1238" y="354"/>
                    <a:pt x="1238" y="579"/>
                  </a:cubicBezTo>
                  <a:cubicBezTo>
                    <a:pt x="1238" y="804"/>
                    <a:pt x="1055" y="986"/>
                    <a:pt x="831" y="986"/>
                  </a:cubicBezTo>
                  <a:cubicBezTo>
                    <a:pt x="606" y="986"/>
                    <a:pt x="424" y="804"/>
                    <a:pt x="424" y="579"/>
                  </a:cubicBezTo>
                  <a:cubicBezTo>
                    <a:pt x="424" y="354"/>
                    <a:pt x="606" y="172"/>
                    <a:pt x="831" y="172"/>
                  </a:cubicBezTo>
                  <a:close/>
                  <a:moveTo>
                    <a:pt x="443" y="209"/>
                  </a:moveTo>
                  <a:lnTo>
                    <a:pt x="443" y="209"/>
                  </a:lnTo>
                  <a:lnTo>
                    <a:pt x="357" y="223"/>
                  </a:lnTo>
                  <a:cubicBezTo>
                    <a:pt x="350" y="204"/>
                    <a:pt x="346" y="197"/>
                    <a:pt x="329" y="187"/>
                  </a:cubicBezTo>
                  <a:lnTo>
                    <a:pt x="329" y="254"/>
                  </a:lnTo>
                  <a:cubicBezTo>
                    <a:pt x="375" y="266"/>
                    <a:pt x="406" y="279"/>
                    <a:pt x="422" y="293"/>
                  </a:cubicBezTo>
                  <a:cubicBezTo>
                    <a:pt x="430" y="300"/>
                    <a:pt x="436" y="308"/>
                    <a:pt x="441" y="316"/>
                  </a:cubicBezTo>
                  <a:cubicBezTo>
                    <a:pt x="480" y="260"/>
                    <a:pt x="533" y="215"/>
                    <a:pt x="594" y="185"/>
                  </a:cubicBezTo>
                  <a:cubicBezTo>
                    <a:pt x="546" y="76"/>
                    <a:pt x="437" y="0"/>
                    <a:pt x="311" y="0"/>
                  </a:cubicBezTo>
                  <a:cubicBezTo>
                    <a:pt x="139" y="0"/>
                    <a:pt x="0" y="139"/>
                    <a:pt x="0" y="310"/>
                  </a:cubicBezTo>
                  <a:cubicBezTo>
                    <a:pt x="0" y="481"/>
                    <a:pt x="139" y="620"/>
                    <a:pt x="311" y="620"/>
                  </a:cubicBezTo>
                  <a:cubicBezTo>
                    <a:pt x="331" y="620"/>
                    <a:pt x="352" y="618"/>
                    <a:pt x="372" y="614"/>
                  </a:cubicBezTo>
                  <a:cubicBezTo>
                    <a:pt x="368" y="593"/>
                    <a:pt x="367" y="572"/>
                    <a:pt x="367" y="550"/>
                  </a:cubicBezTo>
                  <a:cubicBezTo>
                    <a:pt x="367" y="521"/>
                    <a:pt x="370" y="493"/>
                    <a:pt x="376" y="465"/>
                  </a:cubicBezTo>
                  <a:cubicBezTo>
                    <a:pt x="361" y="470"/>
                    <a:pt x="345" y="472"/>
                    <a:pt x="329" y="473"/>
                  </a:cubicBezTo>
                  <a:lnTo>
                    <a:pt x="329" y="516"/>
                  </a:lnTo>
                  <a:lnTo>
                    <a:pt x="295" y="516"/>
                  </a:lnTo>
                  <a:lnTo>
                    <a:pt x="295" y="473"/>
                  </a:lnTo>
                  <a:cubicBezTo>
                    <a:pt x="226" y="467"/>
                    <a:pt x="180" y="440"/>
                    <a:pt x="168" y="370"/>
                  </a:cubicBezTo>
                  <a:lnTo>
                    <a:pt x="261" y="359"/>
                  </a:lnTo>
                  <a:cubicBezTo>
                    <a:pt x="265" y="385"/>
                    <a:pt x="271" y="398"/>
                    <a:pt x="295" y="410"/>
                  </a:cubicBezTo>
                  <a:lnTo>
                    <a:pt x="295" y="329"/>
                  </a:lnTo>
                  <a:cubicBezTo>
                    <a:pt x="264" y="320"/>
                    <a:pt x="242" y="313"/>
                    <a:pt x="229" y="307"/>
                  </a:cubicBezTo>
                  <a:cubicBezTo>
                    <a:pt x="173" y="279"/>
                    <a:pt x="166" y="200"/>
                    <a:pt x="210" y="157"/>
                  </a:cubicBezTo>
                  <a:cubicBezTo>
                    <a:pt x="229" y="139"/>
                    <a:pt x="257" y="129"/>
                    <a:pt x="295" y="127"/>
                  </a:cubicBezTo>
                  <a:lnTo>
                    <a:pt x="295" y="104"/>
                  </a:lnTo>
                  <a:lnTo>
                    <a:pt x="329" y="104"/>
                  </a:lnTo>
                  <a:lnTo>
                    <a:pt x="329" y="127"/>
                  </a:lnTo>
                  <a:cubicBezTo>
                    <a:pt x="384" y="130"/>
                    <a:pt x="430" y="151"/>
                    <a:pt x="443" y="209"/>
                  </a:cubicBezTo>
                  <a:close/>
                  <a:moveTo>
                    <a:pt x="295" y="186"/>
                  </a:moveTo>
                  <a:lnTo>
                    <a:pt x="295" y="186"/>
                  </a:lnTo>
                  <a:cubicBezTo>
                    <a:pt x="274" y="193"/>
                    <a:pt x="259" y="212"/>
                    <a:pt x="275" y="233"/>
                  </a:cubicBezTo>
                  <a:cubicBezTo>
                    <a:pt x="279" y="238"/>
                    <a:pt x="285" y="242"/>
                    <a:pt x="295" y="245"/>
                  </a:cubicBezTo>
                  <a:lnTo>
                    <a:pt x="295" y="186"/>
                  </a:lnTo>
                  <a:close/>
                  <a:moveTo>
                    <a:pt x="329" y="413"/>
                  </a:moveTo>
                  <a:lnTo>
                    <a:pt x="329" y="413"/>
                  </a:lnTo>
                  <a:cubicBezTo>
                    <a:pt x="342" y="410"/>
                    <a:pt x="351" y="405"/>
                    <a:pt x="357" y="398"/>
                  </a:cubicBezTo>
                  <a:cubicBezTo>
                    <a:pt x="363" y="392"/>
                    <a:pt x="366" y="384"/>
                    <a:pt x="366" y="376"/>
                  </a:cubicBezTo>
                  <a:cubicBezTo>
                    <a:pt x="366" y="368"/>
                    <a:pt x="364" y="362"/>
                    <a:pt x="359" y="356"/>
                  </a:cubicBezTo>
                  <a:cubicBezTo>
                    <a:pt x="354" y="350"/>
                    <a:pt x="344" y="344"/>
                    <a:pt x="329" y="339"/>
                  </a:cubicBezTo>
                  <a:lnTo>
                    <a:pt x="329" y="413"/>
                  </a:lnTo>
                  <a:close/>
                  <a:moveTo>
                    <a:pt x="854" y="713"/>
                  </a:moveTo>
                  <a:lnTo>
                    <a:pt x="854" y="713"/>
                  </a:lnTo>
                  <a:cubicBezTo>
                    <a:pt x="871" y="710"/>
                    <a:pt x="884" y="703"/>
                    <a:pt x="892" y="695"/>
                  </a:cubicBezTo>
                  <a:cubicBezTo>
                    <a:pt x="900" y="686"/>
                    <a:pt x="904" y="676"/>
                    <a:pt x="904" y="665"/>
                  </a:cubicBezTo>
                  <a:cubicBezTo>
                    <a:pt x="904" y="656"/>
                    <a:pt x="901" y="647"/>
                    <a:pt x="894" y="639"/>
                  </a:cubicBezTo>
                  <a:cubicBezTo>
                    <a:pt x="887" y="631"/>
                    <a:pt x="874" y="624"/>
                    <a:pt x="854" y="617"/>
                  </a:cubicBezTo>
                  <a:lnTo>
                    <a:pt x="854" y="713"/>
                  </a:lnTo>
                  <a:close/>
                  <a:moveTo>
                    <a:pt x="810" y="416"/>
                  </a:moveTo>
                  <a:lnTo>
                    <a:pt x="810" y="416"/>
                  </a:lnTo>
                  <a:cubicBezTo>
                    <a:pt x="783" y="426"/>
                    <a:pt x="763" y="451"/>
                    <a:pt x="784" y="477"/>
                  </a:cubicBezTo>
                  <a:cubicBezTo>
                    <a:pt x="789" y="484"/>
                    <a:pt x="798" y="489"/>
                    <a:pt x="810" y="494"/>
                  </a:cubicBezTo>
                  <a:lnTo>
                    <a:pt x="810" y="416"/>
                  </a:lnTo>
                  <a:close/>
                  <a:moveTo>
                    <a:pt x="1004" y="447"/>
                  </a:moveTo>
                  <a:lnTo>
                    <a:pt x="1004" y="447"/>
                  </a:lnTo>
                  <a:lnTo>
                    <a:pt x="892" y="464"/>
                  </a:lnTo>
                  <a:cubicBezTo>
                    <a:pt x="883" y="440"/>
                    <a:pt x="877" y="430"/>
                    <a:pt x="854" y="418"/>
                  </a:cubicBezTo>
                  <a:lnTo>
                    <a:pt x="854" y="505"/>
                  </a:lnTo>
                  <a:cubicBezTo>
                    <a:pt x="916" y="521"/>
                    <a:pt x="956" y="539"/>
                    <a:pt x="977" y="557"/>
                  </a:cubicBezTo>
                  <a:cubicBezTo>
                    <a:pt x="1043" y="616"/>
                    <a:pt x="1024" y="719"/>
                    <a:pt x="953" y="765"/>
                  </a:cubicBezTo>
                  <a:cubicBezTo>
                    <a:pt x="925" y="783"/>
                    <a:pt x="892" y="791"/>
                    <a:pt x="854" y="792"/>
                  </a:cubicBezTo>
                  <a:lnTo>
                    <a:pt x="854" y="849"/>
                  </a:lnTo>
                  <a:lnTo>
                    <a:pt x="810" y="849"/>
                  </a:lnTo>
                  <a:lnTo>
                    <a:pt x="810" y="792"/>
                  </a:lnTo>
                  <a:cubicBezTo>
                    <a:pt x="720" y="784"/>
                    <a:pt x="660" y="750"/>
                    <a:pt x="643" y="658"/>
                  </a:cubicBezTo>
                  <a:lnTo>
                    <a:pt x="765" y="644"/>
                  </a:lnTo>
                  <a:cubicBezTo>
                    <a:pt x="772" y="677"/>
                    <a:pt x="779" y="695"/>
                    <a:pt x="810" y="710"/>
                  </a:cubicBezTo>
                  <a:lnTo>
                    <a:pt x="810" y="604"/>
                  </a:lnTo>
                  <a:cubicBezTo>
                    <a:pt x="770" y="593"/>
                    <a:pt x="741" y="583"/>
                    <a:pt x="724" y="575"/>
                  </a:cubicBezTo>
                  <a:cubicBezTo>
                    <a:pt x="650" y="539"/>
                    <a:pt x="641" y="434"/>
                    <a:pt x="699" y="379"/>
                  </a:cubicBezTo>
                  <a:cubicBezTo>
                    <a:pt x="724" y="355"/>
                    <a:pt x="761" y="341"/>
                    <a:pt x="810" y="339"/>
                  </a:cubicBezTo>
                  <a:lnTo>
                    <a:pt x="810" y="309"/>
                  </a:lnTo>
                  <a:lnTo>
                    <a:pt x="854" y="309"/>
                  </a:lnTo>
                  <a:lnTo>
                    <a:pt x="854" y="339"/>
                  </a:lnTo>
                  <a:cubicBezTo>
                    <a:pt x="927" y="343"/>
                    <a:pt x="987" y="370"/>
                    <a:pt x="1004" y="447"/>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sp>
        <p:nvSpPr>
          <p:cNvPr id="202" name="Google Shape;202;p17"/>
          <p:cNvSpPr txBox="1"/>
          <p:nvPr/>
        </p:nvSpPr>
        <p:spPr>
          <a:xfrm>
            <a:off x="4819065" y="1776232"/>
            <a:ext cx="3749553"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3F3F3F"/>
                </a:solidFill>
                <a:latin typeface="Calibri"/>
                <a:ea typeface="Calibri"/>
                <a:cs typeface="Calibri"/>
                <a:sym typeface="Calibri"/>
              </a:rPr>
              <a:t>I believe that people would be alive today I</a:t>
            </a:r>
            <a:endParaRPr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600">
                <a:solidFill>
                  <a:srgbClr val="3F3F3F"/>
                </a:solidFill>
                <a:latin typeface="Calibri"/>
                <a:ea typeface="Calibri"/>
                <a:cs typeface="Calibri"/>
                <a:sym typeface="Calibri"/>
              </a:rPr>
              <a:t>f there were a death penalty.</a:t>
            </a:r>
            <a:endParaRPr sz="4000">
              <a:solidFill>
                <a:srgbClr val="3F3F3F"/>
              </a:solidFill>
              <a:latin typeface="Calibri"/>
              <a:ea typeface="Calibri"/>
              <a:cs typeface="Calibri"/>
              <a:sym typeface="Calibri"/>
            </a:endParaRPr>
          </a:p>
        </p:txBody>
      </p:sp>
      <p:sp>
        <p:nvSpPr>
          <p:cNvPr id="203" name="Google Shape;203;p17"/>
          <p:cNvSpPr txBox="1"/>
          <p:nvPr/>
        </p:nvSpPr>
        <p:spPr>
          <a:xfrm>
            <a:off x="7818938" y="5751137"/>
            <a:ext cx="3169907"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3F3F3F"/>
                </a:solidFill>
                <a:latin typeface="Calibri"/>
                <a:ea typeface="Calibri"/>
                <a:cs typeface="Calibri"/>
                <a:sym typeface="Calibri"/>
              </a:rPr>
              <a:t>A large income is the best recipe for</a:t>
            </a:r>
            <a:endParaRPr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600">
                <a:solidFill>
                  <a:srgbClr val="3F3F3F"/>
                </a:solidFill>
                <a:latin typeface="Calibri"/>
                <a:ea typeface="Calibri"/>
                <a:cs typeface="Calibri"/>
                <a:sym typeface="Calibri"/>
              </a:rPr>
              <a:t> happiness I ever heard of.</a:t>
            </a:r>
            <a:endParaRPr/>
          </a:p>
        </p:txBody>
      </p:sp>
      <p:sp>
        <p:nvSpPr>
          <p:cNvPr id="204" name="Google Shape;204;p17"/>
          <p:cNvSpPr txBox="1"/>
          <p:nvPr/>
        </p:nvSpPr>
        <p:spPr>
          <a:xfrm>
            <a:off x="5778557" y="3097053"/>
            <a:ext cx="504324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3F3F3F"/>
                </a:solidFill>
                <a:latin typeface="Calibri"/>
                <a:ea typeface="Calibri"/>
                <a:cs typeface="Calibri"/>
                <a:sym typeface="Calibri"/>
              </a:rPr>
              <a:t>The time is now, the place is here. Stay in the present. </a:t>
            </a:r>
            <a:endParaRPr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600">
                <a:solidFill>
                  <a:srgbClr val="3F3F3F"/>
                </a:solidFill>
                <a:latin typeface="Calibri"/>
                <a:ea typeface="Calibri"/>
                <a:cs typeface="Calibri"/>
                <a:sym typeface="Calibri"/>
              </a:rPr>
              <a:t>You can do nothing to change the past, and the future will </a:t>
            </a:r>
            <a:endParaRPr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600">
                <a:solidFill>
                  <a:srgbClr val="3F3F3F"/>
                </a:solidFill>
                <a:latin typeface="Calibri"/>
                <a:ea typeface="Calibri"/>
                <a:cs typeface="Calibri"/>
                <a:sym typeface="Calibri"/>
              </a:rPr>
              <a:t>never come exactly as you plan or hope for.Dan Millman</a:t>
            </a:r>
            <a:endParaRPr sz="4000">
              <a:solidFill>
                <a:srgbClr val="3F3F3F"/>
              </a:solidFill>
              <a:latin typeface="Calibri"/>
              <a:ea typeface="Calibri"/>
              <a:cs typeface="Calibri"/>
              <a:sym typeface="Calibri"/>
            </a:endParaRPr>
          </a:p>
        </p:txBody>
      </p:sp>
      <p:sp>
        <p:nvSpPr>
          <p:cNvPr id="205" name="Google Shape;205;p17"/>
          <p:cNvSpPr txBox="1"/>
          <p:nvPr/>
        </p:nvSpPr>
        <p:spPr>
          <a:xfrm>
            <a:off x="6841398" y="4424095"/>
            <a:ext cx="314714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3F3F3F"/>
                </a:solidFill>
                <a:latin typeface="Calibri"/>
                <a:ea typeface="Calibri"/>
                <a:cs typeface="Calibri"/>
                <a:sym typeface="Calibri"/>
              </a:rPr>
              <a:t>I feel very strongly that change is </a:t>
            </a:r>
            <a:endParaRPr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600">
                <a:solidFill>
                  <a:srgbClr val="3F3F3F"/>
                </a:solidFill>
                <a:latin typeface="Calibri"/>
                <a:ea typeface="Calibri"/>
                <a:cs typeface="Calibri"/>
                <a:sym typeface="Calibri"/>
              </a:rPr>
              <a:t>good because it stirs up the system.</a:t>
            </a:r>
            <a:endParaRPr sz="4000">
              <a:solidFill>
                <a:srgbClr val="3F3F3F"/>
              </a:solidFill>
              <a:latin typeface="Calibri"/>
              <a:ea typeface="Calibri"/>
              <a:cs typeface="Calibri"/>
              <a:sym typeface="Calibri"/>
            </a:endParaRPr>
          </a:p>
        </p:txBody>
      </p:sp>
      <p:sp>
        <p:nvSpPr>
          <p:cNvPr id="206" name="Google Shape;206;p17"/>
          <p:cNvSpPr txBox="1"/>
          <p:nvPr/>
        </p:nvSpPr>
        <p:spPr>
          <a:xfrm>
            <a:off x="468651" y="363875"/>
            <a:ext cx="11718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207" name="Google Shape;207;p17"/>
          <p:cNvSpPr txBox="1"/>
          <p:nvPr/>
        </p:nvSpPr>
        <p:spPr>
          <a:xfrm>
            <a:off x="2177001" y="405684"/>
            <a:ext cx="24831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Powerpoint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90"/>
                                        </p:tgtEl>
                                        <p:attrNameLst>
                                          <p:attrName>style.visibility</p:attrName>
                                        </p:attrNameLst>
                                      </p:cBhvr>
                                      <p:to>
                                        <p:strVal val="visible"/>
                                      </p:to>
                                    </p:set>
                                    <p:anim calcmode="lin" valueType="num">
                                      <p:cBhvr additive="base">
                                        <p:cTn dur="500"/>
                                        <p:tgtEl>
                                          <p:spTgt spid="19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199"/>
                                        </p:tgtEl>
                                        <p:attrNameLst>
                                          <p:attrName>style.visibility</p:attrName>
                                        </p:attrNameLst>
                                      </p:cBhvr>
                                      <p:to>
                                        <p:strVal val="visible"/>
                                      </p:to>
                                    </p:set>
                                    <p:anim calcmode="lin" valueType="num">
                                      <p:cBhvr additive="base">
                                        <p:cTn dur="500"/>
                                        <p:tgtEl>
                                          <p:spTgt spid="19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500"/>
                                  </p:stCondLst>
                                  <p:childTnLst>
                                    <p:set>
                                      <p:cBhvr>
                                        <p:cTn dur="1" fill="hold">
                                          <p:stCondLst>
                                            <p:cond delay="0"/>
                                          </p:stCondLst>
                                        </p:cTn>
                                        <p:tgtEl>
                                          <p:spTgt spid="193"/>
                                        </p:tgtEl>
                                        <p:attrNameLst>
                                          <p:attrName>style.visibility</p:attrName>
                                        </p:attrNameLst>
                                      </p:cBhvr>
                                      <p:to>
                                        <p:strVal val="visible"/>
                                      </p:to>
                                    </p:set>
                                    <p:anim calcmode="lin" valueType="num">
                                      <p:cBhvr additive="base">
                                        <p:cTn dur="500"/>
                                        <p:tgtEl>
                                          <p:spTgt spid="19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750"/>
                                  </p:stCondLst>
                                  <p:childTnLst>
                                    <p:set>
                                      <p:cBhvr>
                                        <p:cTn dur="1" fill="hold">
                                          <p:stCondLst>
                                            <p:cond delay="0"/>
                                          </p:stCondLst>
                                        </p:cTn>
                                        <p:tgtEl>
                                          <p:spTgt spid="196"/>
                                        </p:tgtEl>
                                        <p:attrNameLst>
                                          <p:attrName>style.visibility</p:attrName>
                                        </p:attrNameLst>
                                      </p:cBhvr>
                                      <p:to>
                                        <p:strVal val="visible"/>
                                      </p:to>
                                    </p:set>
                                    <p:anim calcmode="lin" valueType="num">
                                      <p:cBhvr additive="base">
                                        <p:cTn dur="500"/>
                                        <p:tgtEl>
                                          <p:spTgt spid="196"/>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par>
                                <p:cTn fill="hold" nodeType="withEffect" presetClass="entr" presetID="10" presetSubtype="0">
                                  <p:stCondLst>
                                    <p:cond delay="25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par>
                                <p:cTn fill="hold" nodeType="withEffect" presetClass="entr" presetID="10" presetSubtype="0">
                                  <p:stCondLst>
                                    <p:cond delay="50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par>
                                <p:cTn fill="hold" nodeType="withEffect" presetClass="entr" presetID="10" presetSubtype="0">
                                  <p:stCondLst>
                                    <p:cond delay="75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500"/>
                                        <p:tgtEl>
                                          <p:spTgt spid="202"/>
                                        </p:tgtEl>
                                      </p:cBhvr>
                                    </p:animEffect>
                                  </p:childTnLst>
                                </p:cTn>
                              </p:par>
                              <p:par>
                                <p:cTn fill="hold" nodeType="withEffect" presetClass="entr" presetID="10" presetSubtype="0">
                                  <p:stCondLst>
                                    <p:cond delay="25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par>
                                <p:cTn fill="hold" nodeType="withEffect" presetClass="entr" presetID="10" presetSubtype="0">
                                  <p:stCondLst>
                                    <p:cond delay="500"/>
                                  </p:stCondLst>
                                  <p:childTnLst>
                                    <p:set>
                                      <p:cBhvr>
                                        <p:cTn dur="1" fill="hold">
                                          <p:stCondLst>
                                            <p:cond delay="0"/>
                                          </p:stCondLst>
                                        </p:cTn>
                                        <p:tgtEl>
                                          <p:spTgt spid="203"/>
                                        </p:tgtEl>
                                        <p:attrNameLst>
                                          <p:attrName>style.visibility</p:attrName>
                                        </p:attrNameLst>
                                      </p:cBhvr>
                                      <p:to>
                                        <p:strVal val="visible"/>
                                      </p:to>
                                    </p:set>
                                    <p:animEffect filter="fade" transition="in">
                                      <p:cBhvr>
                                        <p:cTn dur="500"/>
                                        <p:tgtEl>
                                          <p:spTgt spid="203"/>
                                        </p:tgtEl>
                                      </p:cBhvr>
                                    </p:animEffect>
                                  </p:childTnLst>
                                </p:cTn>
                              </p:par>
                              <p:par>
                                <p:cTn fill="hold" nodeType="withEffect" presetClass="entr" presetID="10" presetSubtype="0">
                                  <p:stCondLst>
                                    <p:cond delay="75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1000"/>
                                        <p:tgtEl>
                                          <p:spTgt spid="2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8"/>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4" name="Google Shape;214;p18"/>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5" name="Google Shape;215;p18"/>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6" name="Google Shape;216;p18"/>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217" name="Google Shape;217;p18"/>
          <p:cNvCxnSpPr/>
          <p:nvPr/>
        </p:nvCxnSpPr>
        <p:spPr>
          <a:xfrm>
            <a:off x="5981558" y="2161034"/>
            <a:ext cx="1656300" cy="1246800"/>
          </a:xfrm>
          <a:prstGeom prst="bentConnector3">
            <a:avLst>
              <a:gd fmla="val 50000" name="adj1"/>
            </a:avLst>
          </a:prstGeom>
          <a:noFill/>
          <a:ln cap="flat" cmpd="sng" w="9525">
            <a:solidFill>
              <a:srgbClr val="A5A5A5"/>
            </a:solidFill>
            <a:prstDash val="solid"/>
            <a:miter lim="800000"/>
            <a:headEnd len="sm" w="sm" type="none"/>
            <a:tailEnd len="sm" w="sm" type="none"/>
          </a:ln>
        </p:spPr>
      </p:cxnSp>
      <p:cxnSp>
        <p:nvCxnSpPr>
          <p:cNvPr id="218" name="Google Shape;218;p18"/>
          <p:cNvCxnSpPr/>
          <p:nvPr/>
        </p:nvCxnSpPr>
        <p:spPr>
          <a:xfrm>
            <a:off x="3901058" y="2155515"/>
            <a:ext cx="1080120" cy="0"/>
          </a:xfrm>
          <a:prstGeom prst="straightConnector1">
            <a:avLst/>
          </a:prstGeom>
          <a:noFill/>
          <a:ln cap="flat" cmpd="sng" w="9525">
            <a:solidFill>
              <a:srgbClr val="A5A5A5"/>
            </a:solidFill>
            <a:prstDash val="solid"/>
            <a:miter lim="800000"/>
            <a:headEnd len="sm" w="sm" type="none"/>
            <a:tailEnd len="sm" w="sm" type="none"/>
          </a:ln>
        </p:spPr>
      </p:cxnSp>
      <p:sp>
        <p:nvSpPr>
          <p:cNvPr id="219" name="Google Shape;219;p18"/>
          <p:cNvSpPr/>
          <p:nvPr/>
        </p:nvSpPr>
        <p:spPr>
          <a:xfrm>
            <a:off x="5032879" y="1573560"/>
            <a:ext cx="1197446" cy="1197446"/>
          </a:xfrm>
          <a:prstGeom prst="ellipse">
            <a:avLst/>
          </a:prstGeom>
          <a:solidFill>
            <a:srgbClr val="D00000"/>
          </a:solidFill>
          <a:ln>
            <a:noFill/>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Calibri"/>
                <a:ea typeface="Calibri"/>
                <a:cs typeface="Calibri"/>
                <a:sym typeface="Calibri"/>
              </a:rPr>
              <a:t>2002</a:t>
            </a:r>
            <a:endParaRPr b="1" sz="2000">
              <a:solidFill>
                <a:schemeClr val="lt1"/>
              </a:solidFill>
              <a:latin typeface="Calibri"/>
              <a:ea typeface="Calibri"/>
              <a:cs typeface="Calibri"/>
              <a:sym typeface="Calibri"/>
            </a:endParaRPr>
          </a:p>
        </p:txBody>
      </p:sp>
      <p:sp>
        <p:nvSpPr>
          <p:cNvPr id="220" name="Google Shape;220;p18"/>
          <p:cNvSpPr/>
          <p:nvPr/>
        </p:nvSpPr>
        <p:spPr>
          <a:xfrm>
            <a:off x="7400246" y="2786236"/>
            <a:ext cx="1197446" cy="1197446"/>
          </a:xfrm>
          <a:prstGeom prst="ellipse">
            <a:avLst/>
          </a:prstGeom>
          <a:gradFill>
            <a:gsLst>
              <a:gs pos="0">
                <a:srgbClr val="A1A1A1"/>
              </a:gs>
              <a:gs pos="35000">
                <a:srgbClr val="C6C6C6"/>
              </a:gs>
              <a:gs pos="75000">
                <a:schemeClr val="lt1"/>
              </a:gs>
              <a:gs pos="100000">
                <a:schemeClr val="lt1"/>
              </a:gs>
            </a:gsLst>
            <a:lin ang="1800000" scaled="0"/>
          </a:gradFill>
          <a:ln cap="flat" cmpd="sng" w="12700">
            <a:solidFill>
              <a:srgbClr val="F2F2F2"/>
            </a:solidFill>
            <a:prstDash val="solid"/>
            <a:miter lim="800000"/>
            <a:headEnd len="sm" w="sm" type="none"/>
            <a:tailEnd len="sm" w="sm" type="none"/>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rgbClr val="222A35"/>
                </a:solidFill>
                <a:latin typeface="Calibri"/>
                <a:ea typeface="Calibri"/>
                <a:cs typeface="Calibri"/>
                <a:sym typeface="Calibri"/>
              </a:rPr>
              <a:t>2009</a:t>
            </a:r>
            <a:endParaRPr sz="2000">
              <a:solidFill>
                <a:srgbClr val="222A35"/>
              </a:solidFill>
              <a:latin typeface="Calibri"/>
              <a:ea typeface="Calibri"/>
              <a:cs typeface="Calibri"/>
              <a:sym typeface="Calibri"/>
            </a:endParaRPr>
          </a:p>
        </p:txBody>
      </p:sp>
      <p:sp>
        <p:nvSpPr>
          <p:cNvPr id="221" name="Google Shape;221;p18"/>
          <p:cNvSpPr/>
          <p:nvPr/>
        </p:nvSpPr>
        <p:spPr>
          <a:xfrm>
            <a:off x="9767614" y="2771006"/>
            <a:ext cx="1197446" cy="1197446"/>
          </a:xfrm>
          <a:prstGeom prst="ellipse">
            <a:avLst/>
          </a:prstGeom>
          <a:solidFill>
            <a:srgbClr val="263031"/>
          </a:solidFill>
          <a:ln>
            <a:noFill/>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Calibri"/>
                <a:ea typeface="Calibri"/>
                <a:cs typeface="Calibri"/>
                <a:sym typeface="Calibri"/>
              </a:rPr>
              <a:t>2012</a:t>
            </a:r>
            <a:endParaRPr b="1" sz="2000">
              <a:solidFill>
                <a:schemeClr val="lt1"/>
              </a:solidFill>
              <a:latin typeface="Calibri"/>
              <a:ea typeface="Calibri"/>
              <a:cs typeface="Calibri"/>
              <a:sym typeface="Calibri"/>
            </a:endParaRPr>
          </a:p>
        </p:txBody>
      </p:sp>
      <p:sp>
        <p:nvSpPr>
          <p:cNvPr id="222" name="Google Shape;222;p18"/>
          <p:cNvSpPr/>
          <p:nvPr/>
        </p:nvSpPr>
        <p:spPr>
          <a:xfrm>
            <a:off x="8759502" y="4653136"/>
            <a:ext cx="1197446" cy="1197446"/>
          </a:xfrm>
          <a:prstGeom prst="ellipse">
            <a:avLst/>
          </a:prstGeom>
          <a:gradFill>
            <a:gsLst>
              <a:gs pos="0">
                <a:srgbClr val="A1A1A1"/>
              </a:gs>
              <a:gs pos="35000">
                <a:srgbClr val="C6C6C6"/>
              </a:gs>
              <a:gs pos="75000">
                <a:schemeClr val="lt1"/>
              </a:gs>
              <a:gs pos="100000">
                <a:schemeClr val="lt1"/>
              </a:gs>
            </a:gsLst>
            <a:lin ang="1800000" scaled="0"/>
          </a:gradFill>
          <a:ln cap="flat" cmpd="sng" w="12700">
            <a:solidFill>
              <a:srgbClr val="F2F2F2"/>
            </a:solidFill>
            <a:prstDash val="solid"/>
            <a:miter lim="800000"/>
            <a:headEnd len="sm" w="sm" type="none"/>
            <a:tailEnd len="sm" w="sm" type="none"/>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rgbClr val="222A35"/>
                </a:solidFill>
                <a:latin typeface="Calibri"/>
                <a:ea typeface="Calibri"/>
                <a:cs typeface="Calibri"/>
                <a:sym typeface="Calibri"/>
              </a:rPr>
              <a:t>2014</a:t>
            </a:r>
            <a:endParaRPr sz="2000">
              <a:solidFill>
                <a:srgbClr val="222A35"/>
              </a:solidFill>
              <a:latin typeface="Calibri"/>
              <a:ea typeface="Calibri"/>
              <a:cs typeface="Calibri"/>
              <a:sym typeface="Calibri"/>
            </a:endParaRPr>
          </a:p>
        </p:txBody>
      </p:sp>
      <p:sp>
        <p:nvSpPr>
          <p:cNvPr id="223" name="Google Shape;223;p18"/>
          <p:cNvSpPr/>
          <p:nvPr/>
        </p:nvSpPr>
        <p:spPr>
          <a:xfrm>
            <a:off x="4981178" y="3692106"/>
            <a:ext cx="1197446" cy="1197446"/>
          </a:xfrm>
          <a:prstGeom prst="ellipse">
            <a:avLst/>
          </a:prstGeom>
          <a:solidFill>
            <a:srgbClr val="D00000"/>
          </a:solidFill>
          <a:ln>
            <a:noFill/>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Calibri"/>
                <a:ea typeface="Calibri"/>
                <a:cs typeface="Calibri"/>
                <a:sym typeface="Calibri"/>
              </a:rPr>
              <a:t>2019</a:t>
            </a:r>
            <a:endParaRPr b="1" sz="2000">
              <a:solidFill>
                <a:schemeClr val="lt1"/>
              </a:solidFill>
              <a:latin typeface="Calibri"/>
              <a:ea typeface="Calibri"/>
              <a:cs typeface="Calibri"/>
              <a:sym typeface="Calibri"/>
            </a:endParaRPr>
          </a:p>
        </p:txBody>
      </p:sp>
      <p:cxnSp>
        <p:nvCxnSpPr>
          <p:cNvPr id="224" name="Google Shape;224;p18"/>
          <p:cNvCxnSpPr/>
          <p:nvPr/>
        </p:nvCxnSpPr>
        <p:spPr>
          <a:xfrm>
            <a:off x="8687494" y="3384959"/>
            <a:ext cx="1080120" cy="0"/>
          </a:xfrm>
          <a:prstGeom prst="straightConnector1">
            <a:avLst/>
          </a:prstGeom>
          <a:noFill/>
          <a:ln cap="flat" cmpd="sng" w="9525">
            <a:solidFill>
              <a:srgbClr val="A5A5A5"/>
            </a:solidFill>
            <a:prstDash val="solid"/>
            <a:miter lim="800000"/>
            <a:headEnd len="sm" w="sm" type="none"/>
            <a:tailEnd len="sm" w="sm" type="none"/>
          </a:ln>
        </p:spPr>
      </p:cxnSp>
      <p:grpSp>
        <p:nvGrpSpPr>
          <p:cNvPr id="225" name="Google Shape;225;p18"/>
          <p:cNvGrpSpPr/>
          <p:nvPr/>
        </p:nvGrpSpPr>
        <p:grpSpPr>
          <a:xfrm>
            <a:off x="9956948" y="3384959"/>
            <a:ext cx="1693405" cy="1844241"/>
            <a:chOff x="9956948" y="3384959"/>
            <a:chExt cx="1693405" cy="1844241"/>
          </a:xfrm>
        </p:grpSpPr>
        <p:cxnSp>
          <p:nvCxnSpPr>
            <p:cNvPr id="226" name="Google Shape;226;p18"/>
            <p:cNvCxnSpPr/>
            <p:nvPr/>
          </p:nvCxnSpPr>
          <p:spPr>
            <a:xfrm>
              <a:off x="11110293" y="3384959"/>
              <a:ext cx="540060" cy="0"/>
            </a:xfrm>
            <a:prstGeom prst="straightConnector1">
              <a:avLst/>
            </a:prstGeom>
            <a:noFill/>
            <a:ln cap="flat" cmpd="sng" w="9525">
              <a:solidFill>
                <a:srgbClr val="A5A5A5"/>
              </a:solidFill>
              <a:prstDash val="solid"/>
              <a:miter lim="800000"/>
              <a:headEnd len="sm" w="sm" type="none"/>
              <a:tailEnd len="sm" w="sm" type="none"/>
            </a:ln>
          </p:spPr>
        </p:cxnSp>
        <p:cxnSp>
          <p:nvCxnSpPr>
            <p:cNvPr id="227" name="Google Shape;227;p18"/>
            <p:cNvCxnSpPr/>
            <p:nvPr/>
          </p:nvCxnSpPr>
          <p:spPr>
            <a:xfrm>
              <a:off x="11650353" y="3384959"/>
              <a:ext cx="0" cy="1844241"/>
            </a:xfrm>
            <a:prstGeom prst="straightConnector1">
              <a:avLst/>
            </a:prstGeom>
            <a:noFill/>
            <a:ln cap="flat" cmpd="sng" w="9525">
              <a:solidFill>
                <a:srgbClr val="A5A5A5"/>
              </a:solidFill>
              <a:prstDash val="solid"/>
              <a:miter lim="800000"/>
              <a:headEnd len="sm" w="sm" type="none"/>
              <a:tailEnd len="sm" w="sm" type="none"/>
            </a:ln>
          </p:spPr>
        </p:cxnSp>
        <p:cxnSp>
          <p:nvCxnSpPr>
            <p:cNvPr id="228" name="Google Shape;228;p18"/>
            <p:cNvCxnSpPr/>
            <p:nvPr/>
          </p:nvCxnSpPr>
          <p:spPr>
            <a:xfrm>
              <a:off x="9956948" y="5229200"/>
              <a:ext cx="1693405" cy="0"/>
            </a:xfrm>
            <a:prstGeom prst="straightConnector1">
              <a:avLst/>
            </a:prstGeom>
            <a:noFill/>
            <a:ln cap="flat" cmpd="sng" w="9525">
              <a:solidFill>
                <a:srgbClr val="A5A5A5"/>
              </a:solidFill>
              <a:prstDash val="solid"/>
              <a:miter lim="800000"/>
              <a:headEnd len="sm" w="sm" type="none"/>
              <a:tailEnd len="sm" w="sm" type="none"/>
            </a:ln>
          </p:spPr>
        </p:cxnSp>
      </p:grpSp>
      <p:cxnSp>
        <p:nvCxnSpPr>
          <p:cNvPr id="229" name="Google Shape;229;p18"/>
          <p:cNvCxnSpPr/>
          <p:nvPr/>
        </p:nvCxnSpPr>
        <p:spPr>
          <a:xfrm>
            <a:off x="6219237" y="4288612"/>
            <a:ext cx="2468400" cy="940500"/>
          </a:xfrm>
          <a:prstGeom prst="bentConnector3">
            <a:avLst>
              <a:gd fmla="val 50000" name="adj1"/>
            </a:avLst>
          </a:prstGeom>
          <a:noFill/>
          <a:ln cap="flat" cmpd="sng" w="9525">
            <a:solidFill>
              <a:srgbClr val="A5A5A5"/>
            </a:solidFill>
            <a:prstDash val="solid"/>
            <a:miter lim="800000"/>
            <a:headEnd len="sm" w="sm" type="none"/>
            <a:tailEnd len="sm" w="sm" type="none"/>
          </a:ln>
        </p:spPr>
      </p:cxnSp>
      <p:grpSp>
        <p:nvGrpSpPr>
          <p:cNvPr id="230" name="Google Shape;230;p18"/>
          <p:cNvGrpSpPr/>
          <p:nvPr/>
        </p:nvGrpSpPr>
        <p:grpSpPr>
          <a:xfrm>
            <a:off x="3862958" y="4288612"/>
            <a:ext cx="1080120" cy="2569388"/>
            <a:chOff x="3862958" y="4288612"/>
            <a:chExt cx="1080120" cy="2569388"/>
          </a:xfrm>
        </p:grpSpPr>
        <p:cxnSp>
          <p:nvCxnSpPr>
            <p:cNvPr id="231" name="Google Shape;231;p18"/>
            <p:cNvCxnSpPr/>
            <p:nvPr/>
          </p:nvCxnSpPr>
          <p:spPr>
            <a:xfrm>
              <a:off x="3862958" y="4307079"/>
              <a:ext cx="1080120" cy="0"/>
            </a:xfrm>
            <a:prstGeom prst="straightConnector1">
              <a:avLst/>
            </a:prstGeom>
            <a:noFill/>
            <a:ln cap="flat" cmpd="sng" w="9525">
              <a:solidFill>
                <a:srgbClr val="A5A5A5"/>
              </a:solidFill>
              <a:prstDash val="solid"/>
              <a:miter lim="800000"/>
              <a:headEnd len="sm" w="sm" type="none"/>
              <a:tailEnd len="sm" w="sm" type="none"/>
            </a:ln>
          </p:spPr>
        </p:cxnSp>
        <p:cxnSp>
          <p:nvCxnSpPr>
            <p:cNvPr id="232" name="Google Shape;232;p18"/>
            <p:cNvCxnSpPr/>
            <p:nvPr/>
          </p:nvCxnSpPr>
          <p:spPr>
            <a:xfrm>
              <a:off x="3882008" y="4288612"/>
              <a:ext cx="0" cy="2569388"/>
            </a:xfrm>
            <a:prstGeom prst="straightConnector1">
              <a:avLst/>
            </a:prstGeom>
            <a:noFill/>
            <a:ln cap="flat" cmpd="sng" w="9525">
              <a:solidFill>
                <a:srgbClr val="A5A5A5"/>
              </a:solidFill>
              <a:prstDash val="solid"/>
              <a:miter lim="800000"/>
              <a:headEnd len="sm" w="sm" type="none"/>
              <a:tailEnd len="sm" w="sm" type="none"/>
            </a:ln>
          </p:spPr>
        </p:cxnSp>
      </p:grpSp>
      <p:sp>
        <p:nvSpPr>
          <p:cNvPr id="233" name="Google Shape;233;p18"/>
          <p:cNvSpPr txBox="1"/>
          <p:nvPr/>
        </p:nvSpPr>
        <p:spPr>
          <a:xfrm>
            <a:off x="807197" y="3492051"/>
            <a:ext cx="1870311"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rgbClr val="595959"/>
                </a:solidFill>
                <a:latin typeface="Calibri"/>
                <a:ea typeface="Calibri"/>
                <a:cs typeface="Calibri"/>
                <a:sym typeface="Calibri"/>
              </a:rPr>
              <a:t>Solutions</a:t>
            </a:r>
            <a:endParaRPr b="1" sz="2000">
              <a:solidFill>
                <a:srgbClr val="595959"/>
              </a:solidFill>
              <a:latin typeface="Calibri"/>
              <a:ea typeface="Calibri"/>
              <a:cs typeface="Calibri"/>
              <a:sym typeface="Calibri"/>
            </a:endParaRPr>
          </a:p>
        </p:txBody>
      </p:sp>
      <p:sp>
        <p:nvSpPr>
          <p:cNvPr id="234" name="Google Shape;234;p18"/>
          <p:cNvSpPr/>
          <p:nvPr/>
        </p:nvSpPr>
        <p:spPr>
          <a:xfrm>
            <a:off x="622598" y="3890196"/>
            <a:ext cx="2239510" cy="1643527"/>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400">
                <a:solidFill>
                  <a:srgbClr val="595959"/>
                </a:solidFill>
                <a:latin typeface="Calibri"/>
                <a:ea typeface="Calibri"/>
                <a:cs typeface="Calibri"/>
                <a:sym typeface="Calibri"/>
              </a:rPr>
              <a:t>When you feel in your gut what you are and then dynamically pursue it - don't back down and don't give up - then you're going to mystify a lot of folks.</a:t>
            </a:r>
            <a:endParaRPr sz="1400">
              <a:solidFill>
                <a:srgbClr val="595959"/>
              </a:solidFill>
              <a:latin typeface="Calibri"/>
              <a:ea typeface="Calibri"/>
              <a:cs typeface="Calibri"/>
              <a:sym typeface="Calibri"/>
            </a:endParaRPr>
          </a:p>
        </p:txBody>
      </p:sp>
      <p:sp>
        <p:nvSpPr>
          <p:cNvPr id="235" name="Google Shape;235;p18"/>
          <p:cNvSpPr txBox="1"/>
          <p:nvPr/>
        </p:nvSpPr>
        <p:spPr>
          <a:xfrm>
            <a:off x="2937502" y="3039612"/>
            <a:ext cx="1365374" cy="30777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2000">
                <a:solidFill>
                  <a:srgbClr val="3F3F3F"/>
                </a:solidFill>
                <a:latin typeface="Calibri"/>
                <a:ea typeface="Calibri"/>
                <a:cs typeface="Calibri"/>
                <a:sym typeface="Calibri"/>
              </a:rPr>
              <a:t>Design</a:t>
            </a:r>
            <a:endParaRPr sz="2000">
              <a:solidFill>
                <a:srgbClr val="3F3F3F"/>
              </a:solidFill>
              <a:latin typeface="Calibri"/>
              <a:ea typeface="Calibri"/>
              <a:cs typeface="Calibri"/>
              <a:sym typeface="Calibri"/>
            </a:endParaRPr>
          </a:p>
        </p:txBody>
      </p:sp>
      <p:sp>
        <p:nvSpPr>
          <p:cNvPr id="236" name="Google Shape;236;p18"/>
          <p:cNvSpPr txBox="1"/>
          <p:nvPr/>
        </p:nvSpPr>
        <p:spPr>
          <a:xfrm>
            <a:off x="5088862" y="3049215"/>
            <a:ext cx="1365374" cy="30777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2000">
                <a:solidFill>
                  <a:srgbClr val="3F3F3F"/>
                </a:solidFill>
                <a:latin typeface="Calibri"/>
                <a:ea typeface="Calibri"/>
                <a:cs typeface="Calibri"/>
                <a:sym typeface="Calibri"/>
              </a:rPr>
              <a:t>Overview</a:t>
            </a:r>
            <a:endParaRPr sz="2000">
              <a:solidFill>
                <a:srgbClr val="3F3F3F"/>
              </a:solidFill>
              <a:latin typeface="Calibri"/>
              <a:ea typeface="Calibri"/>
              <a:cs typeface="Calibri"/>
              <a:sym typeface="Calibri"/>
            </a:endParaRPr>
          </a:p>
        </p:txBody>
      </p:sp>
      <p:sp>
        <p:nvSpPr>
          <p:cNvPr id="237" name="Google Shape;237;p18"/>
          <p:cNvSpPr txBox="1"/>
          <p:nvPr/>
        </p:nvSpPr>
        <p:spPr>
          <a:xfrm>
            <a:off x="7580738" y="2205544"/>
            <a:ext cx="1365374" cy="30777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2000">
                <a:solidFill>
                  <a:srgbClr val="3F3F3F"/>
                </a:solidFill>
                <a:latin typeface="Calibri"/>
                <a:ea typeface="Calibri"/>
                <a:cs typeface="Calibri"/>
                <a:sym typeface="Calibri"/>
              </a:rPr>
              <a:t>Opening</a:t>
            </a:r>
            <a:endParaRPr sz="2000">
              <a:solidFill>
                <a:srgbClr val="3F3F3F"/>
              </a:solidFill>
              <a:latin typeface="Calibri"/>
              <a:ea typeface="Calibri"/>
              <a:cs typeface="Calibri"/>
              <a:sym typeface="Calibri"/>
            </a:endParaRPr>
          </a:p>
        </p:txBody>
      </p:sp>
      <p:sp>
        <p:nvSpPr>
          <p:cNvPr id="238" name="Google Shape;238;p18"/>
          <p:cNvSpPr txBox="1"/>
          <p:nvPr/>
        </p:nvSpPr>
        <p:spPr>
          <a:xfrm>
            <a:off x="9925833" y="2224594"/>
            <a:ext cx="1365374" cy="30777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2000">
                <a:solidFill>
                  <a:srgbClr val="3F3F3F"/>
                </a:solidFill>
                <a:latin typeface="Calibri"/>
                <a:ea typeface="Calibri"/>
                <a:cs typeface="Calibri"/>
                <a:sym typeface="Calibri"/>
              </a:rPr>
              <a:t>Speakers</a:t>
            </a:r>
            <a:endParaRPr sz="2000">
              <a:solidFill>
                <a:srgbClr val="3F3F3F"/>
              </a:solidFill>
              <a:latin typeface="Calibri"/>
              <a:ea typeface="Calibri"/>
              <a:cs typeface="Calibri"/>
              <a:sym typeface="Calibri"/>
            </a:endParaRPr>
          </a:p>
        </p:txBody>
      </p:sp>
      <p:sp>
        <p:nvSpPr>
          <p:cNvPr id="239" name="Google Shape;239;p18"/>
          <p:cNvSpPr txBox="1"/>
          <p:nvPr/>
        </p:nvSpPr>
        <p:spPr>
          <a:xfrm>
            <a:off x="8834146" y="6001543"/>
            <a:ext cx="1365374" cy="30777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2000">
                <a:solidFill>
                  <a:srgbClr val="3F3F3F"/>
                </a:solidFill>
                <a:latin typeface="Calibri"/>
                <a:ea typeface="Calibri"/>
                <a:cs typeface="Calibri"/>
                <a:sym typeface="Calibri"/>
              </a:rPr>
              <a:t>Cerenomy</a:t>
            </a:r>
            <a:endParaRPr sz="2000">
              <a:solidFill>
                <a:srgbClr val="3F3F3F"/>
              </a:solidFill>
              <a:latin typeface="Calibri"/>
              <a:ea typeface="Calibri"/>
              <a:cs typeface="Calibri"/>
              <a:sym typeface="Calibri"/>
            </a:endParaRPr>
          </a:p>
        </p:txBody>
      </p:sp>
      <p:sp>
        <p:nvSpPr>
          <p:cNvPr id="240" name="Google Shape;240;p18"/>
          <p:cNvSpPr txBox="1"/>
          <p:nvPr/>
        </p:nvSpPr>
        <p:spPr>
          <a:xfrm>
            <a:off x="5178254" y="5132283"/>
            <a:ext cx="1365374" cy="30777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2000">
                <a:solidFill>
                  <a:srgbClr val="3F3F3F"/>
                </a:solidFill>
                <a:latin typeface="Calibri"/>
                <a:ea typeface="Calibri"/>
                <a:cs typeface="Calibri"/>
                <a:sym typeface="Calibri"/>
              </a:rPr>
              <a:t>Devices</a:t>
            </a:r>
            <a:endParaRPr sz="2000">
              <a:solidFill>
                <a:srgbClr val="3F3F3F"/>
              </a:solidFill>
              <a:latin typeface="Calibri"/>
              <a:ea typeface="Calibri"/>
              <a:cs typeface="Calibri"/>
              <a:sym typeface="Calibri"/>
            </a:endParaRPr>
          </a:p>
        </p:txBody>
      </p:sp>
      <p:sp>
        <p:nvSpPr>
          <p:cNvPr id="241" name="Google Shape;241;p18"/>
          <p:cNvSpPr/>
          <p:nvPr/>
        </p:nvSpPr>
        <p:spPr>
          <a:xfrm>
            <a:off x="2665512" y="1556792"/>
            <a:ext cx="1197446" cy="1197446"/>
          </a:xfrm>
          <a:prstGeom prst="ellipse">
            <a:avLst/>
          </a:prstGeom>
          <a:gradFill>
            <a:gsLst>
              <a:gs pos="0">
                <a:srgbClr val="A1A1A1"/>
              </a:gs>
              <a:gs pos="35000">
                <a:srgbClr val="C6C6C6"/>
              </a:gs>
              <a:gs pos="75000">
                <a:schemeClr val="lt1"/>
              </a:gs>
              <a:gs pos="100000">
                <a:schemeClr val="lt1"/>
              </a:gs>
            </a:gsLst>
            <a:lin ang="1800000" scaled="0"/>
          </a:gradFill>
          <a:ln cap="flat" cmpd="sng" w="12700">
            <a:solidFill>
              <a:srgbClr val="F2F2F2"/>
            </a:solidFill>
            <a:prstDash val="solid"/>
            <a:miter lim="800000"/>
            <a:headEnd len="sm" w="sm" type="none"/>
            <a:tailEnd len="sm" w="sm" type="none"/>
          </a:ln>
          <a:effectLst>
            <a:outerShdw blurRad="393700" sx="108000" rotWithShape="0" algn="tl" dir="2700000" dist="215900" sy="1080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rgbClr val="222A35"/>
                </a:solidFill>
                <a:latin typeface="Calibri"/>
                <a:ea typeface="Calibri"/>
                <a:cs typeface="Calibri"/>
                <a:sym typeface="Calibri"/>
              </a:rPr>
              <a:t>1998</a:t>
            </a:r>
            <a:endParaRPr sz="2000">
              <a:solidFill>
                <a:srgbClr val="222A35"/>
              </a:solidFill>
              <a:latin typeface="Calibri"/>
              <a:ea typeface="Calibri"/>
              <a:cs typeface="Calibri"/>
              <a:sym typeface="Calibri"/>
            </a:endParaRPr>
          </a:p>
        </p:txBody>
      </p:sp>
      <p:sp>
        <p:nvSpPr>
          <p:cNvPr id="242" name="Google Shape;242;p18"/>
          <p:cNvSpPr txBox="1"/>
          <p:nvPr/>
        </p:nvSpPr>
        <p:spPr>
          <a:xfrm>
            <a:off x="468650" y="363875"/>
            <a:ext cx="11817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243" name="Google Shape;243;p18"/>
          <p:cNvSpPr txBox="1"/>
          <p:nvPr/>
        </p:nvSpPr>
        <p:spPr>
          <a:xfrm>
            <a:off x="1924976" y="405675"/>
            <a:ext cx="23778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Powerpoint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233"/>
                                        </p:tgtEl>
                                        <p:attrNameLst>
                                          <p:attrName>style.visibility</p:attrName>
                                        </p:attrNameLst>
                                      </p:cBhvr>
                                      <p:to>
                                        <p:strVal val="visible"/>
                                      </p:to>
                                    </p:set>
                                    <p:anim calcmode="lin" valueType="num">
                                      <p:cBhvr additive="base">
                                        <p:cTn dur="500"/>
                                        <p:tgtEl>
                                          <p:spTgt spid="233"/>
                                        </p:tgtEl>
                                        <p:attrNameLst>
                                          <p:attrName>ppt_w</p:attrName>
                                        </p:attrNameLst>
                                      </p:cBhvr>
                                      <p:tavLst>
                                        <p:tav fmla="" tm="0">
                                          <p:val>
                                            <p:strVal val="0"/>
                                          </p:val>
                                        </p:tav>
                                        <p:tav fmla="" tm="100000">
                                          <p:val>
                                            <p:strVal val="#ppt_w"/>
                                          </p:val>
                                        </p:tav>
                                      </p:tavLst>
                                    </p:anim>
                                    <p:anim calcmode="lin" valueType="num">
                                      <p:cBhvr additive="base">
                                        <p:cTn dur="500"/>
                                        <p:tgtEl>
                                          <p:spTgt spid="233"/>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500"/>
                                        <p:tgtEl>
                                          <p:spTgt spid="21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36"/>
                                        </p:tgtEl>
                                        <p:attrNameLst>
                                          <p:attrName>style.visibility</p:attrName>
                                        </p:attrNameLst>
                                      </p:cBhvr>
                                      <p:to>
                                        <p:strVal val="visible"/>
                                      </p:to>
                                    </p:set>
                                    <p:animEffect filter="fade" transition="in">
                                      <p:cBhvr>
                                        <p:cTn dur="500"/>
                                        <p:tgtEl>
                                          <p:spTgt spid="236"/>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500"/>
                                        <p:tgtEl>
                                          <p:spTgt spid="21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500"/>
                                        <p:tgtEl>
                                          <p:spTgt spid="22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237"/>
                                        </p:tgtEl>
                                        <p:attrNameLst>
                                          <p:attrName>style.visibility</p:attrName>
                                        </p:attrNameLst>
                                      </p:cBhvr>
                                      <p:to>
                                        <p:strVal val="visible"/>
                                      </p:to>
                                    </p:set>
                                    <p:animEffect filter="fade" transition="in">
                                      <p:cBhvr>
                                        <p:cTn dur="500"/>
                                        <p:tgtEl>
                                          <p:spTgt spid="23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500"/>
                                        <p:tgtEl>
                                          <p:spTgt spid="224"/>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500"/>
                                        <p:tgtEl>
                                          <p:spTgt spid="239"/>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500"/>
                                        <p:tgtEl>
                                          <p:spTgt spid="223"/>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240"/>
                                        </p:tgtEl>
                                        <p:attrNameLst>
                                          <p:attrName>style.visibility</p:attrName>
                                        </p:attrNameLst>
                                      </p:cBhvr>
                                      <p:to>
                                        <p:strVal val="visible"/>
                                      </p:to>
                                    </p:set>
                                    <p:animEffect filter="fade" transition="in">
                                      <p:cBhvr>
                                        <p:cTn dur="500"/>
                                        <p:tgtEl>
                                          <p:spTgt spid="240"/>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1000"/>
                                        <p:tgtEl>
                                          <p:spTgt spid="2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9"/>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0" name="Google Shape;250;p19"/>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1" name="Google Shape;251;p19"/>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2" name="Google Shape;252;p19"/>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53" name="Google Shape;253;p19"/>
          <p:cNvGrpSpPr/>
          <p:nvPr/>
        </p:nvGrpSpPr>
        <p:grpSpPr>
          <a:xfrm>
            <a:off x="856917" y="5677165"/>
            <a:ext cx="888584" cy="829324"/>
            <a:chOff x="1009314" y="5541701"/>
            <a:chExt cx="888584" cy="829324"/>
          </a:xfrm>
        </p:grpSpPr>
        <p:sp>
          <p:nvSpPr>
            <p:cNvPr id="254" name="Google Shape;254;p19"/>
            <p:cNvSpPr/>
            <p:nvPr/>
          </p:nvSpPr>
          <p:spPr>
            <a:xfrm rot="5400000">
              <a:off x="1038944" y="5512071"/>
              <a:ext cx="829324" cy="888584"/>
            </a:xfrm>
            <a:prstGeom prst="homePlate">
              <a:avLst>
                <a:gd fmla="val 35969" name="adj"/>
              </a:avLst>
            </a:pr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5" name="Google Shape;255;p19"/>
            <p:cNvSpPr/>
            <p:nvPr/>
          </p:nvSpPr>
          <p:spPr>
            <a:xfrm>
              <a:off x="1050329" y="5644606"/>
              <a:ext cx="744491"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01</a:t>
              </a:r>
              <a:endParaRPr b="1" sz="2800">
                <a:solidFill>
                  <a:srgbClr val="FFFFFF"/>
                </a:solidFill>
                <a:latin typeface="Calibri"/>
                <a:ea typeface="Calibri"/>
                <a:cs typeface="Calibri"/>
                <a:sym typeface="Calibri"/>
              </a:endParaRPr>
            </a:p>
          </p:txBody>
        </p:sp>
      </p:grpSp>
      <p:grpSp>
        <p:nvGrpSpPr>
          <p:cNvPr id="256" name="Google Shape;256;p19"/>
          <p:cNvGrpSpPr/>
          <p:nvPr/>
        </p:nvGrpSpPr>
        <p:grpSpPr>
          <a:xfrm>
            <a:off x="3198755" y="5677165"/>
            <a:ext cx="1039393" cy="829324"/>
            <a:chOff x="3351152" y="5541701"/>
            <a:chExt cx="1039393" cy="829324"/>
          </a:xfrm>
        </p:grpSpPr>
        <p:sp>
          <p:nvSpPr>
            <p:cNvPr id="257" name="Google Shape;257;p19"/>
            <p:cNvSpPr/>
            <p:nvPr/>
          </p:nvSpPr>
          <p:spPr>
            <a:xfrm rot="5400000">
              <a:off x="3432849" y="5512071"/>
              <a:ext cx="829324" cy="888584"/>
            </a:xfrm>
            <a:prstGeom prst="homePlate">
              <a:avLst>
                <a:gd fmla="val 35969" name="adj"/>
              </a:avLst>
            </a:pr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8" name="Google Shape;258;p19"/>
            <p:cNvSpPr/>
            <p:nvPr/>
          </p:nvSpPr>
          <p:spPr>
            <a:xfrm>
              <a:off x="3351152" y="5634819"/>
              <a:ext cx="103939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02</a:t>
              </a:r>
              <a:endParaRPr b="1" sz="2800">
                <a:solidFill>
                  <a:srgbClr val="FFFFFF"/>
                </a:solidFill>
                <a:latin typeface="Calibri"/>
                <a:ea typeface="Calibri"/>
                <a:cs typeface="Calibri"/>
                <a:sym typeface="Calibri"/>
              </a:endParaRPr>
            </a:p>
          </p:txBody>
        </p:sp>
      </p:grpSp>
      <p:grpSp>
        <p:nvGrpSpPr>
          <p:cNvPr id="259" name="Google Shape;259;p19"/>
          <p:cNvGrpSpPr/>
          <p:nvPr/>
        </p:nvGrpSpPr>
        <p:grpSpPr>
          <a:xfrm>
            <a:off x="5549078" y="5677165"/>
            <a:ext cx="1039393" cy="829324"/>
            <a:chOff x="5701475" y="5541701"/>
            <a:chExt cx="1039393" cy="829324"/>
          </a:xfrm>
        </p:grpSpPr>
        <p:sp>
          <p:nvSpPr>
            <p:cNvPr id="260" name="Google Shape;260;p19"/>
            <p:cNvSpPr/>
            <p:nvPr/>
          </p:nvSpPr>
          <p:spPr>
            <a:xfrm rot="5400000">
              <a:off x="5826754" y="5512071"/>
              <a:ext cx="829324" cy="888584"/>
            </a:xfrm>
            <a:prstGeom prst="homePlate">
              <a:avLst>
                <a:gd fmla="val 35969" name="adj"/>
              </a:avLst>
            </a:pr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1" name="Google Shape;261;p19"/>
            <p:cNvSpPr/>
            <p:nvPr/>
          </p:nvSpPr>
          <p:spPr>
            <a:xfrm>
              <a:off x="5701475" y="5609900"/>
              <a:ext cx="103939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03</a:t>
              </a:r>
              <a:endParaRPr b="1" sz="2800">
                <a:solidFill>
                  <a:srgbClr val="FFFFFF"/>
                </a:solidFill>
                <a:latin typeface="Calibri"/>
                <a:ea typeface="Calibri"/>
                <a:cs typeface="Calibri"/>
                <a:sym typeface="Calibri"/>
              </a:endParaRPr>
            </a:p>
          </p:txBody>
        </p:sp>
      </p:grpSp>
      <p:grpSp>
        <p:nvGrpSpPr>
          <p:cNvPr id="262" name="Google Shape;262;p19"/>
          <p:cNvGrpSpPr/>
          <p:nvPr/>
        </p:nvGrpSpPr>
        <p:grpSpPr>
          <a:xfrm>
            <a:off x="7995050" y="5677165"/>
            <a:ext cx="1039393" cy="829324"/>
            <a:chOff x="8147447" y="5541701"/>
            <a:chExt cx="1039393" cy="829324"/>
          </a:xfrm>
        </p:grpSpPr>
        <p:sp>
          <p:nvSpPr>
            <p:cNvPr id="263" name="Google Shape;263;p19"/>
            <p:cNvSpPr/>
            <p:nvPr/>
          </p:nvSpPr>
          <p:spPr>
            <a:xfrm rot="5400000">
              <a:off x="8220659" y="5512071"/>
              <a:ext cx="829324" cy="888584"/>
            </a:xfrm>
            <a:prstGeom prst="homePlate">
              <a:avLst>
                <a:gd fmla="val 35969" name="adj"/>
              </a:avLst>
            </a:pr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4" name="Google Shape;264;p19"/>
            <p:cNvSpPr/>
            <p:nvPr/>
          </p:nvSpPr>
          <p:spPr>
            <a:xfrm>
              <a:off x="8147447" y="5630096"/>
              <a:ext cx="103939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04</a:t>
              </a:r>
              <a:endParaRPr b="1" sz="2800">
                <a:solidFill>
                  <a:srgbClr val="FFFFFF"/>
                </a:solidFill>
                <a:latin typeface="Calibri"/>
                <a:ea typeface="Calibri"/>
                <a:cs typeface="Calibri"/>
                <a:sym typeface="Calibri"/>
              </a:endParaRPr>
            </a:p>
          </p:txBody>
        </p:sp>
      </p:grpSp>
      <p:grpSp>
        <p:nvGrpSpPr>
          <p:cNvPr id="265" name="Google Shape;265;p19"/>
          <p:cNvGrpSpPr/>
          <p:nvPr/>
        </p:nvGrpSpPr>
        <p:grpSpPr>
          <a:xfrm>
            <a:off x="10432537" y="5677165"/>
            <a:ext cx="888584" cy="829324"/>
            <a:chOff x="10584934" y="5541701"/>
            <a:chExt cx="888584" cy="829324"/>
          </a:xfrm>
        </p:grpSpPr>
        <p:sp>
          <p:nvSpPr>
            <p:cNvPr id="266" name="Google Shape;266;p19"/>
            <p:cNvSpPr/>
            <p:nvPr/>
          </p:nvSpPr>
          <p:spPr>
            <a:xfrm rot="5400000">
              <a:off x="10614564" y="5512071"/>
              <a:ext cx="829324" cy="888584"/>
            </a:xfrm>
            <a:prstGeom prst="homePlate">
              <a:avLst>
                <a:gd fmla="val 35969" name="adj"/>
              </a:avLst>
            </a:pr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7" name="Google Shape;267;p19"/>
            <p:cNvSpPr/>
            <p:nvPr/>
          </p:nvSpPr>
          <p:spPr>
            <a:xfrm>
              <a:off x="10648579" y="5624411"/>
              <a:ext cx="744491"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FFFF"/>
                  </a:solidFill>
                  <a:latin typeface="Calibri"/>
                  <a:ea typeface="Calibri"/>
                  <a:cs typeface="Calibri"/>
                  <a:sym typeface="Calibri"/>
                </a:rPr>
                <a:t>05</a:t>
              </a:r>
              <a:endParaRPr b="1" sz="2800">
                <a:solidFill>
                  <a:srgbClr val="FFFFFF"/>
                </a:solidFill>
                <a:latin typeface="Calibri"/>
                <a:ea typeface="Calibri"/>
                <a:cs typeface="Calibri"/>
                <a:sym typeface="Calibri"/>
              </a:endParaRPr>
            </a:p>
          </p:txBody>
        </p:sp>
      </p:grpSp>
      <p:grpSp>
        <p:nvGrpSpPr>
          <p:cNvPr id="268" name="Google Shape;268;p19"/>
          <p:cNvGrpSpPr/>
          <p:nvPr/>
        </p:nvGrpSpPr>
        <p:grpSpPr>
          <a:xfrm>
            <a:off x="7807521" y="1685757"/>
            <a:ext cx="1350806" cy="1439510"/>
            <a:chOff x="7959918" y="1550293"/>
            <a:chExt cx="1350806" cy="1439510"/>
          </a:xfrm>
        </p:grpSpPr>
        <p:sp>
          <p:nvSpPr>
            <p:cNvPr id="269" name="Google Shape;269;p19"/>
            <p:cNvSpPr/>
            <p:nvPr/>
          </p:nvSpPr>
          <p:spPr>
            <a:xfrm>
              <a:off x="7959918" y="1550293"/>
              <a:ext cx="1350806" cy="1439510"/>
            </a:xfrm>
            <a:custGeom>
              <a:rect b="b" l="l" r="r" t="t"/>
              <a:pathLst>
                <a:path extrusionOk="0" h="1439510" w="1350806">
                  <a:moveTo>
                    <a:pt x="675403" y="0"/>
                  </a:moveTo>
                  <a:cubicBezTo>
                    <a:pt x="1048418" y="0"/>
                    <a:pt x="1350806" y="302388"/>
                    <a:pt x="1350806" y="675403"/>
                  </a:cubicBezTo>
                  <a:cubicBezTo>
                    <a:pt x="1350806" y="861911"/>
                    <a:pt x="1275209" y="1030761"/>
                    <a:pt x="1152985" y="1152985"/>
                  </a:cubicBezTo>
                  <a:lnTo>
                    <a:pt x="1119695" y="1180452"/>
                  </a:lnTo>
                  <a:lnTo>
                    <a:pt x="1119695" y="1439510"/>
                  </a:lnTo>
                  <a:lnTo>
                    <a:pt x="231111" y="1439510"/>
                  </a:lnTo>
                  <a:lnTo>
                    <a:pt x="231111" y="1180452"/>
                  </a:lnTo>
                  <a:lnTo>
                    <a:pt x="197821" y="1152985"/>
                  </a:lnTo>
                  <a:cubicBezTo>
                    <a:pt x="75597" y="1030761"/>
                    <a:pt x="0" y="861911"/>
                    <a:pt x="0" y="675403"/>
                  </a:cubicBezTo>
                  <a:cubicBezTo>
                    <a:pt x="0" y="302388"/>
                    <a:pt x="302388" y="0"/>
                    <a:pt x="675403" y="0"/>
                  </a:cubicBezTo>
                  <a:close/>
                </a:path>
              </a:pathLst>
            </a:cu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0" name="Google Shape;270;p19"/>
            <p:cNvSpPr/>
            <p:nvPr/>
          </p:nvSpPr>
          <p:spPr>
            <a:xfrm>
              <a:off x="8429475" y="2039988"/>
              <a:ext cx="541700" cy="439330"/>
            </a:xfrm>
            <a:custGeom>
              <a:rect b="b" l="l" r="r" t="t"/>
              <a:pathLst>
                <a:path extrusionOk="0" h="87" w="107">
                  <a:moveTo>
                    <a:pt x="107" y="10"/>
                  </a:moveTo>
                  <a:cubicBezTo>
                    <a:pt x="103" y="12"/>
                    <a:pt x="99" y="13"/>
                    <a:pt x="95" y="13"/>
                  </a:cubicBezTo>
                  <a:cubicBezTo>
                    <a:pt x="99" y="11"/>
                    <a:pt x="103" y="6"/>
                    <a:pt x="104" y="1"/>
                  </a:cubicBezTo>
                  <a:cubicBezTo>
                    <a:pt x="100" y="4"/>
                    <a:pt x="95" y="6"/>
                    <a:pt x="90" y="7"/>
                  </a:cubicBezTo>
                  <a:cubicBezTo>
                    <a:pt x="86" y="2"/>
                    <a:pt x="80" y="0"/>
                    <a:pt x="74" y="0"/>
                  </a:cubicBezTo>
                  <a:cubicBezTo>
                    <a:pt x="62" y="0"/>
                    <a:pt x="52" y="9"/>
                    <a:pt x="52" y="22"/>
                  </a:cubicBezTo>
                  <a:cubicBezTo>
                    <a:pt x="52" y="23"/>
                    <a:pt x="52" y="25"/>
                    <a:pt x="53" y="27"/>
                  </a:cubicBezTo>
                  <a:cubicBezTo>
                    <a:pt x="34" y="26"/>
                    <a:pt x="18" y="17"/>
                    <a:pt x="7" y="4"/>
                  </a:cubicBezTo>
                  <a:cubicBezTo>
                    <a:pt x="5" y="7"/>
                    <a:pt x="4" y="11"/>
                    <a:pt x="4" y="15"/>
                  </a:cubicBezTo>
                  <a:cubicBezTo>
                    <a:pt x="4" y="22"/>
                    <a:pt x="8" y="29"/>
                    <a:pt x="14" y="33"/>
                  </a:cubicBezTo>
                  <a:cubicBezTo>
                    <a:pt x="10" y="33"/>
                    <a:pt x="7" y="32"/>
                    <a:pt x="4" y="30"/>
                  </a:cubicBezTo>
                  <a:cubicBezTo>
                    <a:pt x="4" y="31"/>
                    <a:pt x="4" y="31"/>
                    <a:pt x="4" y="31"/>
                  </a:cubicBezTo>
                  <a:cubicBezTo>
                    <a:pt x="4" y="41"/>
                    <a:pt x="12" y="50"/>
                    <a:pt x="22" y="52"/>
                  </a:cubicBezTo>
                  <a:cubicBezTo>
                    <a:pt x="20" y="53"/>
                    <a:pt x="18" y="53"/>
                    <a:pt x="16" y="53"/>
                  </a:cubicBezTo>
                  <a:cubicBezTo>
                    <a:pt x="14" y="53"/>
                    <a:pt x="13" y="53"/>
                    <a:pt x="12" y="53"/>
                  </a:cubicBezTo>
                  <a:cubicBezTo>
                    <a:pt x="15" y="61"/>
                    <a:pt x="23" y="68"/>
                    <a:pt x="32" y="68"/>
                  </a:cubicBezTo>
                  <a:cubicBezTo>
                    <a:pt x="25" y="74"/>
                    <a:pt x="15" y="77"/>
                    <a:pt x="5" y="77"/>
                  </a:cubicBezTo>
                  <a:cubicBezTo>
                    <a:pt x="3" y="77"/>
                    <a:pt x="1" y="77"/>
                    <a:pt x="0" y="77"/>
                  </a:cubicBezTo>
                  <a:cubicBezTo>
                    <a:pt x="9" y="83"/>
                    <a:pt x="21" y="87"/>
                    <a:pt x="33" y="87"/>
                  </a:cubicBezTo>
                  <a:cubicBezTo>
                    <a:pt x="74" y="87"/>
                    <a:pt x="96" y="53"/>
                    <a:pt x="96" y="24"/>
                  </a:cubicBezTo>
                  <a:cubicBezTo>
                    <a:pt x="96" y="23"/>
                    <a:pt x="96" y="22"/>
                    <a:pt x="96" y="21"/>
                  </a:cubicBezTo>
                  <a:cubicBezTo>
                    <a:pt x="101" y="18"/>
                    <a:pt x="104" y="14"/>
                    <a:pt x="107" y="1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271" name="Google Shape;271;p19"/>
          <p:cNvGrpSpPr/>
          <p:nvPr/>
        </p:nvGrpSpPr>
        <p:grpSpPr>
          <a:xfrm>
            <a:off x="3019711" y="1685757"/>
            <a:ext cx="1350806" cy="1439510"/>
            <a:chOff x="3172108" y="1550293"/>
            <a:chExt cx="1350806" cy="1439510"/>
          </a:xfrm>
        </p:grpSpPr>
        <p:sp>
          <p:nvSpPr>
            <p:cNvPr id="272" name="Google Shape;272;p19"/>
            <p:cNvSpPr/>
            <p:nvPr/>
          </p:nvSpPr>
          <p:spPr>
            <a:xfrm>
              <a:off x="3172108" y="1550293"/>
              <a:ext cx="1350806" cy="1439510"/>
            </a:xfrm>
            <a:custGeom>
              <a:rect b="b" l="l" r="r" t="t"/>
              <a:pathLst>
                <a:path extrusionOk="0" h="1439510" w="1350806">
                  <a:moveTo>
                    <a:pt x="675403" y="0"/>
                  </a:moveTo>
                  <a:cubicBezTo>
                    <a:pt x="1048418" y="0"/>
                    <a:pt x="1350806" y="302388"/>
                    <a:pt x="1350806" y="675403"/>
                  </a:cubicBezTo>
                  <a:cubicBezTo>
                    <a:pt x="1350806" y="861911"/>
                    <a:pt x="1275209" y="1030761"/>
                    <a:pt x="1152985" y="1152985"/>
                  </a:cubicBezTo>
                  <a:lnTo>
                    <a:pt x="1119695" y="1180452"/>
                  </a:lnTo>
                  <a:lnTo>
                    <a:pt x="1119695" y="1439510"/>
                  </a:lnTo>
                  <a:lnTo>
                    <a:pt x="231111" y="1439510"/>
                  </a:lnTo>
                  <a:lnTo>
                    <a:pt x="231111" y="1180452"/>
                  </a:lnTo>
                  <a:lnTo>
                    <a:pt x="197821" y="1152985"/>
                  </a:lnTo>
                  <a:cubicBezTo>
                    <a:pt x="75597" y="1030761"/>
                    <a:pt x="0" y="861911"/>
                    <a:pt x="0" y="675403"/>
                  </a:cubicBezTo>
                  <a:cubicBezTo>
                    <a:pt x="0" y="302388"/>
                    <a:pt x="302388" y="0"/>
                    <a:pt x="675403" y="0"/>
                  </a:cubicBezTo>
                  <a:close/>
                </a:path>
              </a:pathLst>
            </a:custGeom>
            <a:solidFill>
              <a:srgbClr val="263031"/>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3" name="Google Shape;273;p19"/>
            <p:cNvSpPr/>
            <p:nvPr/>
          </p:nvSpPr>
          <p:spPr>
            <a:xfrm>
              <a:off x="3674205" y="1919131"/>
              <a:ext cx="446563" cy="575422"/>
            </a:xfrm>
            <a:custGeom>
              <a:rect b="b" l="l" r="r" t="t"/>
              <a:pathLst>
                <a:path extrusionOk="0" h="631" w="491">
                  <a:moveTo>
                    <a:pt x="2" y="492"/>
                  </a:moveTo>
                  <a:lnTo>
                    <a:pt x="2" y="492"/>
                  </a:lnTo>
                  <a:cubicBezTo>
                    <a:pt x="2" y="494"/>
                    <a:pt x="2" y="496"/>
                    <a:pt x="2" y="498"/>
                  </a:cubicBezTo>
                  <a:cubicBezTo>
                    <a:pt x="2" y="570"/>
                    <a:pt x="51" y="628"/>
                    <a:pt x="121" y="631"/>
                  </a:cubicBezTo>
                  <a:lnTo>
                    <a:pt x="121" y="631"/>
                  </a:lnTo>
                  <a:lnTo>
                    <a:pt x="122" y="631"/>
                  </a:lnTo>
                  <a:cubicBezTo>
                    <a:pt x="124" y="631"/>
                    <a:pt x="125" y="631"/>
                    <a:pt x="127" y="631"/>
                  </a:cubicBezTo>
                  <a:cubicBezTo>
                    <a:pt x="128" y="631"/>
                    <a:pt x="130" y="631"/>
                    <a:pt x="131" y="631"/>
                  </a:cubicBezTo>
                  <a:lnTo>
                    <a:pt x="257" y="631"/>
                  </a:lnTo>
                  <a:cubicBezTo>
                    <a:pt x="249" y="621"/>
                    <a:pt x="244" y="608"/>
                    <a:pt x="244" y="595"/>
                  </a:cubicBezTo>
                  <a:cubicBezTo>
                    <a:pt x="244" y="580"/>
                    <a:pt x="250" y="567"/>
                    <a:pt x="259" y="556"/>
                  </a:cubicBezTo>
                  <a:lnTo>
                    <a:pt x="247" y="556"/>
                  </a:lnTo>
                  <a:lnTo>
                    <a:pt x="243" y="556"/>
                  </a:lnTo>
                  <a:cubicBezTo>
                    <a:pt x="211" y="556"/>
                    <a:pt x="184" y="530"/>
                    <a:pt x="184" y="498"/>
                  </a:cubicBezTo>
                  <a:cubicBezTo>
                    <a:pt x="184" y="496"/>
                    <a:pt x="184" y="494"/>
                    <a:pt x="185" y="492"/>
                  </a:cubicBezTo>
                  <a:cubicBezTo>
                    <a:pt x="186" y="478"/>
                    <a:pt x="192" y="466"/>
                    <a:pt x="202" y="457"/>
                  </a:cubicBezTo>
                  <a:cubicBezTo>
                    <a:pt x="197" y="455"/>
                    <a:pt x="192" y="453"/>
                    <a:pt x="188" y="450"/>
                  </a:cubicBezTo>
                  <a:cubicBezTo>
                    <a:pt x="172" y="439"/>
                    <a:pt x="162" y="421"/>
                    <a:pt x="162" y="401"/>
                  </a:cubicBezTo>
                  <a:cubicBezTo>
                    <a:pt x="162" y="391"/>
                    <a:pt x="165" y="381"/>
                    <a:pt x="170" y="373"/>
                  </a:cubicBezTo>
                  <a:cubicBezTo>
                    <a:pt x="170" y="372"/>
                    <a:pt x="170" y="372"/>
                    <a:pt x="170" y="372"/>
                  </a:cubicBezTo>
                  <a:cubicBezTo>
                    <a:pt x="178" y="358"/>
                    <a:pt x="192" y="348"/>
                    <a:pt x="207" y="345"/>
                  </a:cubicBezTo>
                  <a:cubicBezTo>
                    <a:pt x="209" y="344"/>
                    <a:pt x="211" y="344"/>
                    <a:pt x="213" y="344"/>
                  </a:cubicBezTo>
                  <a:cubicBezTo>
                    <a:pt x="212" y="343"/>
                    <a:pt x="211" y="342"/>
                    <a:pt x="211" y="342"/>
                  </a:cubicBezTo>
                  <a:cubicBezTo>
                    <a:pt x="203" y="331"/>
                    <a:pt x="198" y="319"/>
                    <a:pt x="198" y="305"/>
                  </a:cubicBezTo>
                  <a:cubicBezTo>
                    <a:pt x="198" y="288"/>
                    <a:pt x="205" y="272"/>
                    <a:pt x="217" y="261"/>
                  </a:cubicBezTo>
                  <a:cubicBezTo>
                    <a:pt x="227" y="252"/>
                    <a:pt x="241" y="246"/>
                    <a:pt x="256" y="246"/>
                  </a:cubicBezTo>
                  <a:lnTo>
                    <a:pt x="278" y="246"/>
                  </a:lnTo>
                  <a:cubicBezTo>
                    <a:pt x="306" y="185"/>
                    <a:pt x="316" y="120"/>
                    <a:pt x="307" y="83"/>
                  </a:cubicBezTo>
                  <a:cubicBezTo>
                    <a:pt x="286" y="0"/>
                    <a:pt x="217" y="20"/>
                    <a:pt x="212" y="67"/>
                  </a:cubicBezTo>
                  <a:cubicBezTo>
                    <a:pt x="195" y="209"/>
                    <a:pt x="7" y="231"/>
                    <a:pt x="2" y="273"/>
                  </a:cubicBezTo>
                  <a:cubicBezTo>
                    <a:pt x="2" y="273"/>
                    <a:pt x="0" y="289"/>
                    <a:pt x="2" y="309"/>
                  </a:cubicBezTo>
                  <a:lnTo>
                    <a:pt x="2" y="492"/>
                  </a:lnTo>
                  <a:close/>
                  <a:moveTo>
                    <a:pt x="256" y="270"/>
                  </a:moveTo>
                  <a:cubicBezTo>
                    <a:pt x="237" y="270"/>
                    <a:pt x="221" y="285"/>
                    <a:pt x="221" y="305"/>
                  </a:cubicBezTo>
                  <a:cubicBezTo>
                    <a:pt x="221" y="312"/>
                    <a:pt x="223" y="319"/>
                    <a:pt x="227" y="324"/>
                  </a:cubicBezTo>
                  <a:cubicBezTo>
                    <a:pt x="233" y="334"/>
                    <a:pt x="244" y="340"/>
                    <a:pt x="256" y="340"/>
                  </a:cubicBezTo>
                  <a:lnTo>
                    <a:pt x="349" y="340"/>
                  </a:lnTo>
                  <a:lnTo>
                    <a:pt x="436" y="340"/>
                  </a:lnTo>
                  <a:cubicBezTo>
                    <a:pt x="455" y="340"/>
                    <a:pt x="471" y="324"/>
                    <a:pt x="471" y="305"/>
                  </a:cubicBezTo>
                  <a:cubicBezTo>
                    <a:pt x="471" y="285"/>
                    <a:pt x="455" y="270"/>
                    <a:pt x="436" y="270"/>
                  </a:cubicBezTo>
                  <a:lnTo>
                    <a:pt x="349" y="270"/>
                  </a:lnTo>
                  <a:lnTo>
                    <a:pt x="265" y="270"/>
                  </a:lnTo>
                  <a:lnTo>
                    <a:pt x="256" y="270"/>
                  </a:lnTo>
                  <a:close/>
                  <a:moveTo>
                    <a:pt x="349" y="366"/>
                  </a:moveTo>
                  <a:lnTo>
                    <a:pt x="221" y="366"/>
                  </a:lnTo>
                  <a:cubicBezTo>
                    <a:pt x="209" y="366"/>
                    <a:pt x="198" y="372"/>
                    <a:pt x="192" y="381"/>
                  </a:cubicBezTo>
                  <a:cubicBezTo>
                    <a:pt x="188" y="387"/>
                    <a:pt x="186" y="394"/>
                    <a:pt x="186" y="401"/>
                  </a:cubicBezTo>
                  <a:cubicBezTo>
                    <a:pt x="186" y="421"/>
                    <a:pt x="201" y="436"/>
                    <a:pt x="221" y="436"/>
                  </a:cubicBezTo>
                  <a:lnTo>
                    <a:pt x="245" y="436"/>
                  </a:lnTo>
                  <a:lnTo>
                    <a:pt x="349" y="436"/>
                  </a:lnTo>
                  <a:lnTo>
                    <a:pt x="456" y="436"/>
                  </a:lnTo>
                  <a:cubicBezTo>
                    <a:pt x="475" y="436"/>
                    <a:pt x="491" y="421"/>
                    <a:pt x="491" y="401"/>
                  </a:cubicBezTo>
                  <a:cubicBezTo>
                    <a:pt x="491" y="382"/>
                    <a:pt x="475" y="366"/>
                    <a:pt x="456" y="366"/>
                  </a:cubicBezTo>
                  <a:lnTo>
                    <a:pt x="349" y="366"/>
                  </a:lnTo>
                  <a:close/>
                  <a:moveTo>
                    <a:pt x="449" y="533"/>
                  </a:moveTo>
                  <a:cubicBezTo>
                    <a:pt x="469" y="533"/>
                    <a:pt x="484" y="517"/>
                    <a:pt x="484" y="498"/>
                  </a:cubicBezTo>
                  <a:cubicBezTo>
                    <a:pt x="484" y="479"/>
                    <a:pt x="469" y="463"/>
                    <a:pt x="449" y="463"/>
                  </a:cubicBezTo>
                  <a:lnTo>
                    <a:pt x="349" y="463"/>
                  </a:lnTo>
                  <a:lnTo>
                    <a:pt x="315" y="463"/>
                  </a:lnTo>
                  <a:lnTo>
                    <a:pt x="256" y="463"/>
                  </a:lnTo>
                  <a:lnTo>
                    <a:pt x="243" y="463"/>
                  </a:lnTo>
                  <a:cubicBezTo>
                    <a:pt x="225" y="463"/>
                    <a:pt x="211" y="476"/>
                    <a:pt x="208" y="492"/>
                  </a:cubicBezTo>
                  <a:cubicBezTo>
                    <a:pt x="208" y="494"/>
                    <a:pt x="208" y="496"/>
                    <a:pt x="208" y="498"/>
                  </a:cubicBezTo>
                  <a:cubicBezTo>
                    <a:pt x="208" y="517"/>
                    <a:pt x="223" y="533"/>
                    <a:pt x="243" y="533"/>
                  </a:cubicBezTo>
                  <a:lnTo>
                    <a:pt x="256" y="533"/>
                  </a:lnTo>
                  <a:lnTo>
                    <a:pt x="315" y="533"/>
                  </a:lnTo>
                  <a:lnTo>
                    <a:pt x="449" y="533"/>
                  </a:lnTo>
                  <a:close/>
                  <a:moveTo>
                    <a:pt x="303" y="629"/>
                  </a:moveTo>
                  <a:lnTo>
                    <a:pt x="315" y="629"/>
                  </a:lnTo>
                  <a:lnTo>
                    <a:pt x="409" y="629"/>
                  </a:lnTo>
                  <a:cubicBezTo>
                    <a:pt x="429" y="629"/>
                    <a:pt x="444" y="614"/>
                    <a:pt x="444" y="595"/>
                  </a:cubicBezTo>
                  <a:cubicBezTo>
                    <a:pt x="444" y="575"/>
                    <a:pt x="429" y="560"/>
                    <a:pt x="409" y="560"/>
                  </a:cubicBezTo>
                  <a:lnTo>
                    <a:pt x="315" y="560"/>
                  </a:lnTo>
                  <a:lnTo>
                    <a:pt x="303" y="560"/>
                  </a:lnTo>
                  <a:cubicBezTo>
                    <a:pt x="283" y="560"/>
                    <a:pt x="268" y="575"/>
                    <a:pt x="268" y="595"/>
                  </a:cubicBezTo>
                  <a:cubicBezTo>
                    <a:pt x="268" y="614"/>
                    <a:pt x="283" y="629"/>
                    <a:pt x="303" y="62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274" name="Google Shape;274;p19"/>
          <p:cNvGrpSpPr/>
          <p:nvPr/>
        </p:nvGrpSpPr>
        <p:grpSpPr>
          <a:xfrm>
            <a:off x="625806" y="1685757"/>
            <a:ext cx="1350806" cy="1439510"/>
            <a:chOff x="778203" y="1550293"/>
            <a:chExt cx="1350806" cy="1439510"/>
          </a:xfrm>
        </p:grpSpPr>
        <p:sp>
          <p:nvSpPr>
            <p:cNvPr id="275" name="Google Shape;275;p19"/>
            <p:cNvSpPr/>
            <p:nvPr/>
          </p:nvSpPr>
          <p:spPr>
            <a:xfrm>
              <a:off x="778203" y="1550293"/>
              <a:ext cx="1350806" cy="1439510"/>
            </a:xfrm>
            <a:custGeom>
              <a:rect b="b" l="l" r="r" t="t"/>
              <a:pathLst>
                <a:path extrusionOk="0" h="1439510" w="1350806">
                  <a:moveTo>
                    <a:pt x="675403" y="0"/>
                  </a:moveTo>
                  <a:cubicBezTo>
                    <a:pt x="1048418" y="0"/>
                    <a:pt x="1350806" y="302388"/>
                    <a:pt x="1350806" y="675403"/>
                  </a:cubicBezTo>
                  <a:cubicBezTo>
                    <a:pt x="1350806" y="861911"/>
                    <a:pt x="1275209" y="1030761"/>
                    <a:pt x="1152985" y="1152985"/>
                  </a:cubicBezTo>
                  <a:lnTo>
                    <a:pt x="1119695" y="1180452"/>
                  </a:lnTo>
                  <a:lnTo>
                    <a:pt x="1119695" y="1439510"/>
                  </a:lnTo>
                  <a:lnTo>
                    <a:pt x="231111" y="1439510"/>
                  </a:lnTo>
                  <a:lnTo>
                    <a:pt x="231111" y="1180452"/>
                  </a:lnTo>
                  <a:lnTo>
                    <a:pt x="197821" y="1152985"/>
                  </a:lnTo>
                  <a:cubicBezTo>
                    <a:pt x="75597" y="1030761"/>
                    <a:pt x="0" y="861911"/>
                    <a:pt x="0" y="675403"/>
                  </a:cubicBezTo>
                  <a:cubicBezTo>
                    <a:pt x="0" y="302388"/>
                    <a:pt x="302388" y="0"/>
                    <a:pt x="675403" y="0"/>
                  </a:cubicBezTo>
                  <a:close/>
                </a:path>
              </a:pathLst>
            </a:cu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6" name="Google Shape;276;p19"/>
            <p:cNvSpPr/>
            <p:nvPr/>
          </p:nvSpPr>
          <p:spPr>
            <a:xfrm>
              <a:off x="1213486" y="1907727"/>
              <a:ext cx="480239" cy="563965"/>
            </a:xfrm>
            <a:custGeom>
              <a:rect b="b" l="l" r="r" t="t"/>
              <a:pathLst>
                <a:path extrusionOk="0" h="748" w="641">
                  <a:moveTo>
                    <a:pt x="90" y="424"/>
                  </a:moveTo>
                  <a:cubicBezTo>
                    <a:pt x="114" y="424"/>
                    <a:pt x="137" y="424"/>
                    <a:pt x="158" y="424"/>
                  </a:cubicBezTo>
                  <a:cubicBezTo>
                    <a:pt x="178" y="425"/>
                    <a:pt x="194" y="421"/>
                    <a:pt x="205" y="408"/>
                  </a:cubicBezTo>
                  <a:lnTo>
                    <a:pt x="291" y="588"/>
                  </a:lnTo>
                  <a:lnTo>
                    <a:pt x="312" y="475"/>
                  </a:lnTo>
                  <a:lnTo>
                    <a:pt x="297" y="468"/>
                  </a:lnTo>
                  <a:lnTo>
                    <a:pt x="298" y="452"/>
                  </a:lnTo>
                  <a:lnTo>
                    <a:pt x="360" y="452"/>
                  </a:lnTo>
                  <a:lnTo>
                    <a:pt x="360" y="468"/>
                  </a:lnTo>
                  <a:lnTo>
                    <a:pt x="346" y="475"/>
                  </a:lnTo>
                  <a:lnTo>
                    <a:pt x="365" y="583"/>
                  </a:lnTo>
                  <a:lnTo>
                    <a:pt x="439" y="415"/>
                  </a:lnTo>
                  <a:cubicBezTo>
                    <a:pt x="450" y="420"/>
                    <a:pt x="464" y="422"/>
                    <a:pt x="482" y="420"/>
                  </a:cubicBezTo>
                  <a:cubicBezTo>
                    <a:pt x="502" y="420"/>
                    <a:pt x="523" y="420"/>
                    <a:pt x="545" y="420"/>
                  </a:cubicBezTo>
                  <a:cubicBezTo>
                    <a:pt x="604" y="475"/>
                    <a:pt x="641" y="606"/>
                    <a:pt x="632" y="691"/>
                  </a:cubicBezTo>
                  <a:cubicBezTo>
                    <a:pt x="614" y="704"/>
                    <a:pt x="583" y="714"/>
                    <a:pt x="544" y="722"/>
                  </a:cubicBezTo>
                  <a:lnTo>
                    <a:pt x="532" y="681"/>
                  </a:lnTo>
                  <a:lnTo>
                    <a:pt x="504" y="729"/>
                  </a:lnTo>
                  <a:cubicBezTo>
                    <a:pt x="390" y="746"/>
                    <a:pt x="233" y="748"/>
                    <a:pt x="123" y="731"/>
                  </a:cubicBezTo>
                  <a:lnTo>
                    <a:pt x="94" y="681"/>
                  </a:lnTo>
                  <a:lnTo>
                    <a:pt x="81" y="724"/>
                  </a:lnTo>
                  <a:cubicBezTo>
                    <a:pt x="43" y="716"/>
                    <a:pt x="14" y="705"/>
                    <a:pt x="0" y="691"/>
                  </a:cubicBezTo>
                  <a:cubicBezTo>
                    <a:pt x="1" y="616"/>
                    <a:pt x="15" y="489"/>
                    <a:pt x="90" y="424"/>
                  </a:cubicBezTo>
                  <a:close/>
                  <a:moveTo>
                    <a:pt x="185" y="289"/>
                  </a:moveTo>
                  <a:lnTo>
                    <a:pt x="185" y="289"/>
                  </a:lnTo>
                  <a:cubicBezTo>
                    <a:pt x="175" y="284"/>
                    <a:pt x="168" y="275"/>
                    <a:pt x="163" y="264"/>
                  </a:cubicBezTo>
                  <a:cubicBezTo>
                    <a:pt x="157" y="251"/>
                    <a:pt x="155" y="234"/>
                    <a:pt x="155" y="214"/>
                  </a:cubicBezTo>
                  <a:lnTo>
                    <a:pt x="155" y="207"/>
                  </a:lnTo>
                  <a:lnTo>
                    <a:pt x="160" y="204"/>
                  </a:lnTo>
                  <a:cubicBezTo>
                    <a:pt x="162" y="203"/>
                    <a:pt x="163" y="202"/>
                    <a:pt x="164" y="202"/>
                  </a:cubicBezTo>
                  <a:cubicBezTo>
                    <a:pt x="152" y="117"/>
                    <a:pt x="162" y="78"/>
                    <a:pt x="199" y="47"/>
                  </a:cubicBezTo>
                  <a:cubicBezTo>
                    <a:pt x="256" y="0"/>
                    <a:pt x="365" y="0"/>
                    <a:pt x="423" y="43"/>
                  </a:cubicBezTo>
                  <a:cubicBezTo>
                    <a:pt x="463" y="72"/>
                    <a:pt x="477" y="123"/>
                    <a:pt x="466" y="200"/>
                  </a:cubicBezTo>
                  <a:cubicBezTo>
                    <a:pt x="468" y="201"/>
                    <a:pt x="470" y="202"/>
                    <a:pt x="472" y="204"/>
                  </a:cubicBezTo>
                  <a:lnTo>
                    <a:pt x="478" y="207"/>
                  </a:lnTo>
                  <a:lnTo>
                    <a:pt x="478" y="214"/>
                  </a:lnTo>
                  <a:cubicBezTo>
                    <a:pt x="478" y="233"/>
                    <a:pt x="476" y="250"/>
                    <a:pt x="471" y="263"/>
                  </a:cubicBezTo>
                  <a:cubicBezTo>
                    <a:pt x="466" y="275"/>
                    <a:pt x="459" y="283"/>
                    <a:pt x="449" y="288"/>
                  </a:cubicBezTo>
                  <a:cubicBezTo>
                    <a:pt x="434" y="338"/>
                    <a:pt x="381" y="392"/>
                    <a:pt x="328" y="397"/>
                  </a:cubicBezTo>
                  <a:cubicBezTo>
                    <a:pt x="319" y="398"/>
                    <a:pt x="308" y="398"/>
                    <a:pt x="299" y="395"/>
                  </a:cubicBezTo>
                  <a:cubicBezTo>
                    <a:pt x="241" y="374"/>
                    <a:pt x="203" y="350"/>
                    <a:pt x="185" y="289"/>
                  </a:cubicBez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77" name="Google Shape;277;p19"/>
          <p:cNvGrpSpPr/>
          <p:nvPr/>
        </p:nvGrpSpPr>
        <p:grpSpPr>
          <a:xfrm>
            <a:off x="5413616" y="1685757"/>
            <a:ext cx="1350806" cy="1439510"/>
            <a:chOff x="5566013" y="1550293"/>
            <a:chExt cx="1350806" cy="1439510"/>
          </a:xfrm>
        </p:grpSpPr>
        <p:sp>
          <p:nvSpPr>
            <p:cNvPr id="278" name="Google Shape;278;p19"/>
            <p:cNvSpPr/>
            <p:nvPr/>
          </p:nvSpPr>
          <p:spPr>
            <a:xfrm>
              <a:off x="5566013" y="1550293"/>
              <a:ext cx="1350806" cy="1439510"/>
            </a:xfrm>
            <a:custGeom>
              <a:rect b="b" l="l" r="r" t="t"/>
              <a:pathLst>
                <a:path extrusionOk="0" h="1439510" w="1350806">
                  <a:moveTo>
                    <a:pt x="675403" y="0"/>
                  </a:moveTo>
                  <a:cubicBezTo>
                    <a:pt x="1048418" y="0"/>
                    <a:pt x="1350806" y="302388"/>
                    <a:pt x="1350806" y="675403"/>
                  </a:cubicBezTo>
                  <a:cubicBezTo>
                    <a:pt x="1350806" y="861911"/>
                    <a:pt x="1275209" y="1030761"/>
                    <a:pt x="1152985" y="1152985"/>
                  </a:cubicBezTo>
                  <a:lnTo>
                    <a:pt x="1119695" y="1180452"/>
                  </a:lnTo>
                  <a:lnTo>
                    <a:pt x="1119695" y="1439510"/>
                  </a:lnTo>
                  <a:lnTo>
                    <a:pt x="231111" y="1439510"/>
                  </a:lnTo>
                  <a:lnTo>
                    <a:pt x="231111" y="1180452"/>
                  </a:lnTo>
                  <a:lnTo>
                    <a:pt x="197821" y="1152985"/>
                  </a:lnTo>
                  <a:cubicBezTo>
                    <a:pt x="75597" y="1030761"/>
                    <a:pt x="0" y="861911"/>
                    <a:pt x="0" y="675403"/>
                  </a:cubicBezTo>
                  <a:cubicBezTo>
                    <a:pt x="0" y="302388"/>
                    <a:pt x="302388" y="0"/>
                    <a:pt x="675403" y="0"/>
                  </a:cubicBezTo>
                  <a:close/>
                </a:path>
              </a:pathLst>
            </a:cu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9" name="Google Shape;279;p19"/>
            <p:cNvSpPr/>
            <p:nvPr/>
          </p:nvSpPr>
          <p:spPr>
            <a:xfrm>
              <a:off x="5961245" y="2007252"/>
              <a:ext cx="591955" cy="472066"/>
            </a:xfrm>
            <a:custGeom>
              <a:rect b="b" l="l" r="r" t="t"/>
              <a:pathLst>
                <a:path extrusionOk="0" h="986" w="1238">
                  <a:moveTo>
                    <a:pt x="831" y="172"/>
                  </a:moveTo>
                  <a:cubicBezTo>
                    <a:pt x="1055" y="172"/>
                    <a:pt x="1238" y="354"/>
                    <a:pt x="1238" y="579"/>
                  </a:cubicBezTo>
                  <a:cubicBezTo>
                    <a:pt x="1238" y="804"/>
                    <a:pt x="1055" y="986"/>
                    <a:pt x="831" y="986"/>
                  </a:cubicBezTo>
                  <a:cubicBezTo>
                    <a:pt x="606" y="986"/>
                    <a:pt x="424" y="804"/>
                    <a:pt x="424" y="579"/>
                  </a:cubicBezTo>
                  <a:cubicBezTo>
                    <a:pt x="424" y="354"/>
                    <a:pt x="606" y="172"/>
                    <a:pt x="831" y="172"/>
                  </a:cubicBezTo>
                  <a:close/>
                  <a:moveTo>
                    <a:pt x="443" y="209"/>
                  </a:moveTo>
                  <a:lnTo>
                    <a:pt x="443" y="209"/>
                  </a:lnTo>
                  <a:lnTo>
                    <a:pt x="357" y="223"/>
                  </a:lnTo>
                  <a:cubicBezTo>
                    <a:pt x="350" y="204"/>
                    <a:pt x="346" y="197"/>
                    <a:pt x="329" y="187"/>
                  </a:cubicBezTo>
                  <a:lnTo>
                    <a:pt x="329" y="254"/>
                  </a:lnTo>
                  <a:cubicBezTo>
                    <a:pt x="375" y="266"/>
                    <a:pt x="406" y="279"/>
                    <a:pt x="422" y="293"/>
                  </a:cubicBezTo>
                  <a:cubicBezTo>
                    <a:pt x="430" y="300"/>
                    <a:pt x="436" y="308"/>
                    <a:pt x="441" y="316"/>
                  </a:cubicBezTo>
                  <a:cubicBezTo>
                    <a:pt x="480" y="260"/>
                    <a:pt x="533" y="215"/>
                    <a:pt x="594" y="185"/>
                  </a:cubicBezTo>
                  <a:cubicBezTo>
                    <a:pt x="546" y="76"/>
                    <a:pt x="437" y="0"/>
                    <a:pt x="311" y="0"/>
                  </a:cubicBezTo>
                  <a:cubicBezTo>
                    <a:pt x="139" y="0"/>
                    <a:pt x="0" y="139"/>
                    <a:pt x="0" y="310"/>
                  </a:cubicBezTo>
                  <a:cubicBezTo>
                    <a:pt x="0" y="481"/>
                    <a:pt x="139" y="620"/>
                    <a:pt x="311" y="620"/>
                  </a:cubicBezTo>
                  <a:cubicBezTo>
                    <a:pt x="331" y="620"/>
                    <a:pt x="352" y="618"/>
                    <a:pt x="372" y="614"/>
                  </a:cubicBezTo>
                  <a:cubicBezTo>
                    <a:pt x="368" y="593"/>
                    <a:pt x="367" y="572"/>
                    <a:pt x="367" y="550"/>
                  </a:cubicBezTo>
                  <a:cubicBezTo>
                    <a:pt x="367" y="521"/>
                    <a:pt x="370" y="493"/>
                    <a:pt x="376" y="465"/>
                  </a:cubicBezTo>
                  <a:cubicBezTo>
                    <a:pt x="361" y="470"/>
                    <a:pt x="345" y="472"/>
                    <a:pt x="329" y="473"/>
                  </a:cubicBezTo>
                  <a:lnTo>
                    <a:pt x="329" y="516"/>
                  </a:lnTo>
                  <a:lnTo>
                    <a:pt x="295" y="516"/>
                  </a:lnTo>
                  <a:lnTo>
                    <a:pt x="295" y="473"/>
                  </a:lnTo>
                  <a:cubicBezTo>
                    <a:pt x="226" y="467"/>
                    <a:pt x="180" y="440"/>
                    <a:pt x="168" y="370"/>
                  </a:cubicBezTo>
                  <a:lnTo>
                    <a:pt x="261" y="359"/>
                  </a:lnTo>
                  <a:cubicBezTo>
                    <a:pt x="265" y="385"/>
                    <a:pt x="271" y="398"/>
                    <a:pt x="295" y="410"/>
                  </a:cubicBezTo>
                  <a:lnTo>
                    <a:pt x="295" y="329"/>
                  </a:lnTo>
                  <a:cubicBezTo>
                    <a:pt x="264" y="320"/>
                    <a:pt x="242" y="313"/>
                    <a:pt x="229" y="307"/>
                  </a:cubicBezTo>
                  <a:cubicBezTo>
                    <a:pt x="173" y="279"/>
                    <a:pt x="166" y="200"/>
                    <a:pt x="210" y="157"/>
                  </a:cubicBezTo>
                  <a:cubicBezTo>
                    <a:pt x="229" y="139"/>
                    <a:pt x="257" y="129"/>
                    <a:pt x="295" y="127"/>
                  </a:cubicBezTo>
                  <a:lnTo>
                    <a:pt x="295" y="104"/>
                  </a:lnTo>
                  <a:lnTo>
                    <a:pt x="329" y="104"/>
                  </a:lnTo>
                  <a:lnTo>
                    <a:pt x="329" y="127"/>
                  </a:lnTo>
                  <a:cubicBezTo>
                    <a:pt x="384" y="130"/>
                    <a:pt x="430" y="151"/>
                    <a:pt x="443" y="209"/>
                  </a:cubicBezTo>
                  <a:close/>
                  <a:moveTo>
                    <a:pt x="295" y="186"/>
                  </a:moveTo>
                  <a:lnTo>
                    <a:pt x="295" y="186"/>
                  </a:lnTo>
                  <a:cubicBezTo>
                    <a:pt x="274" y="193"/>
                    <a:pt x="259" y="212"/>
                    <a:pt x="275" y="233"/>
                  </a:cubicBezTo>
                  <a:cubicBezTo>
                    <a:pt x="279" y="238"/>
                    <a:pt x="285" y="242"/>
                    <a:pt x="295" y="245"/>
                  </a:cubicBezTo>
                  <a:lnTo>
                    <a:pt x="295" y="186"/>
                  </a:lnTo>
                  <a:close/>
                  <a:moveTo>
                    <a:pt x="329" y="413"/>
                  </a:moveTo>
                  <a:lnTo>
                    <a:pt x="329" y="413"/>
                  </a:lnTo>
                  <a:cubicBezTo>
                    <a:pt x="342" y="410"/>
                    <a:pt x="351" y="405"/>
                    <a:pt x="357" y="398"/>
                  </a:cubicBezTo>
                  <a:cubicBezTo>
                    <a:pt x="363" y="392"/>
                    <a:pt x="366" y="384"/>
                    <a:pt x="366" y="376"/>
                  </a:cubicBezTo>
                  <a:cubicBezTo>
                    <a:pt x="366" y="368"/>
                    <a:pt x="364" y="362"/>
                    <a:pt x="359" y="356"/>
                  </a:cubicBezTo>
                  <a:cubicBezTo>
                    <a:pt x="354" y="350"/>
                    <a:pt x="344" y="344"/>
                    <a:pt x="329" y="339"/>
                  </a:cubicBezTo>
                  <a:lnTo>
                    <a:pt x="329" y="413"/>
                  </a:lnTo>
                  <a:close/>
                  <a:moveTo>
                    <a:pt x="854" y="713"/>
                  </a:moveTo>
                  <a:lnTo>
                    <a:pt x="854" y="713"/>
                  </a:lnTo>
                  <a:cubicBezTo>
                    <a:pt x="871" y="710"/>
                    <a:pt x="884" y="703"/>
                    <a:pt x="892" y="695"/>
                  </a:cubicBezTo>
                  <a:cubicBezTo>
                    <a:pt x="900" y="686"/>
                    <a:pt x="904" y="676"/>
                    <a:pt x="904" y="665"/>
                  </a:cubicBezTo>
                  <a:cubicBezTo>
                    <a:pt x="904" y="656"/>
                    <a:pt x="901" y="647"/>
                    <a:pt x="894" y="639"/>
                  </a:cubicBezTo>
                  <a:cubicBezTo>
                    <a:pt x="887" y="631"/>
                    <a:pt x="874" y="624"/>
                    <a:pt x="854" y="617"/>
                  </a:cubicBezTo>
                  <a:lnTo>
                    <a:pt x="854" y="713"/>
                  </a:lnTo>
                  <a:close/>
                  <a:moveTo>
                    <a:pt x="810" y="416"/>
                  </a:moveTo>
                  <a:lnTo>
                    <a:pt x="810" y="416"/>
                  </a:lnTo>
                  <a:cubicBezTo>
                    <a:pt x="783" y="426"/>
                    <a:pt x="763" y="451"/>
                    <a:pt x="784" y="477"/>
                  </a:cubicBezTo>
                  <a:cubicBezTo>
                    <a:pt x="789" y="484"/>
                    <a:pt x="798" y="489"/>
                    <a:pt x="810" y="494"/>
                  </a:cubicBezTo>
                  <a:lnTo>
                    <a:pt x="810" y="416"/>
                  </a:lnTo>
                  <a:close/>
                  <a:moveTo>
                    <a:pt x="1004" y="447"/>
                  </a:moveTo>
                  <a:lnTo>
                    <a:pt x="1004" y="447"/>
                  </a:lnTo>
                  <a:lnTo>
                    <a:pt x="892" y="464"/>
                  </a:lnTo>
                  <a:cubicBezTo>
                    <a:pt x="883" y="440"/>
                    <a:pt x="877" y="430"/>
                    <a:pt x="854" y="418"/>
                  </a:cubicBezTo>
                  <a:lnTo>
                    <a:pt x="854" y="505"/>
                  </a:lnTo>
                  <a:cubicBezTo>
                    <a:pt x="916" y="521"/>
                    <a:pt x="956" y="539"/>
                    <a:pt x="977" y="557"/>
                  </a:cubicBezTo>
                  <a:cubicBezTo>
                    <a:pt x="1043" y="616"/>
                    <a:pt x="1024" y="719"/>
                    <a:pt x="953" y="765"/>
                  </a:cubicBezTo>
                  <a:cubicBezTo>
                    <a:pt x="925" y="783"/>
                    <a:pt x="892" y="791"/>
                    <a:pt x="854" y="792"/>
                  </a:cubicBezTo>
                  <a:lnTo>
                    <a:pt x="854" y="849"/>
                  </a:lnTo>
                  <a:lnTo>
                    <a:pt x="810" y="849"/>
                  </a:lnTo>
                  <a:lnTo>
                    <a:pt x="810" y="792"/>
                  </a:lnTo>
                  <a:cubicBezTo>
                    <a:pt x="720" y="784"/>
                    <a:pt x="660" y="750"/>
                    <a:pt x="643" y="658"/>
                  </a:cubicBezTo>
                  <a:lnTo>
                    <a:pt x="765" y="644"/>
                  </a:lnTo>
                  <a:cubicBezTo>
                    <a:pt x="772" y="677"/>
                    <a:pt x="779" y="695"/>
                    <a:pt x="810" y="710"/>
                  </a:cubicBezTo>
                  <a:lnTo>
                    <a:pt x="810" y="604"/>
                  </a:lnTo>
                  <a:cubicBezTo>
                    <a:pt x="770" y="593"/>
                    <a:pt x="741" y="583"/>
                    <a:pt x="724" y="575"/>
                  </a:cubicBezTo>
                  <a:cubicBezTo>
                    <a:pt x="650" y="539"/>
                    <a:pt x="641" y="434"/>
                    <a:pt x="699" y="379"/>
                  </a:cubicBezTo>
                  <a:cubicBezTo>
                    <a:pt x="724" y="355"/>
                    <a:pt x="761" y="341"/>
                    <a:pt x="810" y="339"/>
                  </a:cubicBezTo>
                  <a:lnTo>
                    <a:pt x="810" y="309"/>
                  </a:lnTo>
                  <a:lnTo>
                    <a:pt x="854" y="309"/>
                  </a:lnTo>
                  <a:lnTo>
                    <a:pt x="854" y="339"/>
                  </a:lnTo>
                  <a:cubicBezTo>
                    <a:pt x="927" y="343"/>
                    <a:pt x="987" y="370"/>
                    <a:pt x="1004" y="447"/>
                  </a:cubicBezTo>
                  <a:close/>
                </a:path>
              </a:pathLst>
            </a:custGeom>
            <a:solidFill>
              <a:srgbClr val="F6F6F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grpSp>
        <p:nvGrpSpPr>
          <p:cNvPr id="280" name="Google Shape;280;p19"/>
          <p:cNvGrpSpPr/>
          <p:nvPr/>
        </p:nvGrpSpPr>
        <p:grpSpPr>
          <a:xfrm>
            <a:off x="10201426" y="1685757"/>
            <a:ext cx="1350806" cy="1439510"/>
            <a:chOff x="10353823" y="1550293"/>
            <a:chExt cx="1350806" cy="1439510"/>
          </a:xfrm>
        </p:grpSpPr>
        <p:sp>
          <p:nvSpPr>
            <p:cNvPr id="281" name="Google Shape;281;p19"/>
            <p:cNvSpPr/>
            <p:nvPr/>
          </p:nvSpPr>
          <p:spPr>
            <a:xfrm>
              <a:off x="10353823" y="1550293"/>
              <a:ext cx="1350806" cy="1439510"/>
            </a:xfrm>
            <a:custGeom>
              <a:rect b="b" l="l" r="r" t="t"/>
              <a:pathLst>
                <a:path extrusionOk="0" h="1439510" w="1350806">
                  <a:moveTo>
                    <a:pt x="675403" y="0"/>
                  </a:moveTo>
                  <a:cubicBezTo>
                    <a:pt x="1048418" y="0"/>
                    <a:pt x="1350806" y="302388"/>
                    <a:pt x="1350806" y="675403"/>
                  </a:cubicBezTo>
                  <a:cubicBezTo>
                    <a:pt x="1350806" y="861911"/>
                    <a:pt x="1275209" y="1030761"/>
                    <a:pt x="1152985" y="1152985"/>
                  </a:cubicBezTo>
                  <a:lnTo>
                    <a:pt x="1119695" y="1180452"/>
                  </a:lnTo>
                  <a:lnTo>
                    <a:pt x="1119695" y="1439510"/>
                  </a:lnTo>
                  <a:lnTo>
                    <a:pt x="231111" y="1439510"/>
                  </a:lnTo>
                  <a:lnTo>
                    <a:pt x="231111" y="1180452"/>
                  </a:lnTo>
                  <a:lnTo>
                    <a:pt x="197821" y="1152985"/>
                  </a:lnTo>
                  <a:cubicBezTo>
                    <a:pt x="75597" y="1030761"/>
                    <a:pt x="0" y="861911"/>
                    <a:pt x="0" y="675403"/>
                  </a:cubicBezTo>
                  <a:cubicBezTo>
                    <a:pt x="0" y="302388"/>
                    <a:pt x="302388" y="0"/>
                    <a:pt x="675403" y="0"/>
                  </a:cubicBezTo>
                  <a:close/>
                </a:path>
              </a:pathLst>
            </a:custGeom>
            <a:solidFill>
              <a:srgbClr val="D00000"/>
            </a:solidFill>
            <a:ln cap="flat" cmpd="sng" w="22225">
              <a:solidFill>
                <a:srgbClr val="CDCDC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19"/>
            <p:cNvSpPr/>
            <p:nvPr/>
          </p:nvSpPr>
          <p:spPr>
            <a:xfrm>
              <a:off x="10793315" y="1989649"/>
              <a:ext cx="467641" cy="465759"/>
            </a:xfrm>
            <a:custGeom>
              <a:rect b="b" l="l" r="r" t="t"/>
              <a:pathLst>
                <a:path extrusionOk="0" h="602" w="605">
                  <a:moveTo>
                    <a:pt x="359" y="39"/>
                  </a:moveTo>
                  <a:cubicBezTo>
                    <a:pt x="435" y="31"/>
                    <a:pt x="417" y="22"/>
                    <a:pt x="462" y="85"/>
                  </a:cubicBezTo>
                  <a:cubicBezTo>
                    <a:pt x="535" y="108"/>
                    <a:pt x="521" y="93"/>
                    <a:pt x="537" y="168"/>
                  </a:cubicBezTo>
                  <a:cubicBezTo>
                    <a:pt x="594" y="219"/>
                    <a:pt x="588" y="200"/>
                    <a:pt x="572" y="275"/>
                  </a:cubicBezTo>
                  <a:cubicBezTo>
                    <a:pt x="603" y="345"/>
                    <a:pt x="605" y="325"/>
                    <a:pt x="560" y="387"/>
                  </a:cubicBezTo>
                  <a:cubicBezTo>
                    <a:pt x="560" y="464"/>
                    <a:pt x="570" y="446"/>
                    <a:pt x="504" y="484"/>
                  </a:cubicBezTo>
                  <a:cubicBezTo>
                    <a:pt x="473" y="555"/>
                    <a:pt x="489" y="543"/>
                    <a:pt x="413" y="551"/>
                  </a:cubicBezTo>
                  <a:cubicBezTo>
                    <a:pt x="356" y="602"/>
                    <a:pt x="376" y="598"/>
                    <a:pt x="303" y="574"/>
                  </a:cubicBezTo>
                  <a:cubicBezTo>
                    <a:pt x="230" y="598"/>
                    <a:pt x="250" y="602"/>
                    <a:pt x="193" y="551"/>
                  </a:cubicBezTo>
                  <a:cubicBezTo>
                    <a:pt x="116" y="543"/>
                    <a:pt x="133" y="555"/>
                    <a:pt x="102" y="484"/>
                  </a:cubicBezTo>
                  <a:cubicBezTo>
                    <a:pt x="35" y="446"/>
                    <a:pt x="45" y="464"/>
                    <a:pt x="46" y="387"/>
                  </a:cubicBezTo>
                  <a:cubicBezTo>
                    <a:pt x="0" y="325"/>
                    <a:pt x="2" y="345"/>
                    <a:pt x="34" y="275"/>
                  </a:cubicBezTo>
                  <a:cubicBezTo>
                    <a:pt x="18" y="200"/>
                    <a:pt x="11" y="219"/>
                    <a:pt x="69" y="168"/>
                  </a:cubicBezTo>
                  <a:cubicBezTo>
                    <a:pt x="84" y="93"/>
                    <a:pt x="71" y="108"/>
                    <a:pt x="144" y="85"/>
                  </a:cubicBezTo>
                  <a:cubicBezTo>
                    <a:pt x="189" y="22"/>
                    <a:pt x="170" y="31"/>
                    <a:pt x="247" y="39"/>
                  </a:cubicBezTo>
                  <a:cubicBezTo>
                    <a:pt x="313" y="0"/>
                    <a:pt x="293" y="0"/>
                    <a:pt x="359" y="39"/>
                  </a:cubicBezTo>
                  <a:close/>
                  <a:moveTo>
                    <a:pt x="376" y="379"/>
                  </a:moveTo>
                  <a:lnTo>
                    <a:pt x="376" y="379"/>
                  </a:lnTo>
                  <a:cubicBezTo>
                    <a:pt x="376" y="443"/>
                    <a:pt x="406" y="427"/>
                    <a:pt x="412" y="419"/>
                  </a:cubicBezTo>
                  <a:cubicBezTo>
                    <a:pt x="418" y="409"/>
                    <a:pt x="429" y="332"/>
                    <a:pt x="397" y="332"/>
                  </a:cubicBezTo>
                  <a:cubicBezTo>
                    <a:pt x="378" y="332"/>
                    <a:pt x="376" y="356"/>
                    <a:pt x="376" y="379"/>
                  </a:cubicBezTo>
                  <a:close/>
                  <a:moveTo>
                    <a:pt x="186" y="222"/>
                  </a:moveTo>
                  <a:lnTo>
                    <a:pt x="186" y="222"/>
                  </a:lnTo>
                  <a:cubicBezTo>
                    <a:pt x="186" y="286"/>
                    <a:pt x="217" y="268"/>
                    <a:pt x="221" y="261"/>
                  </a:cubicBezTo>
                  <a:cubicBezTo>
                    <a:pt x="228" y="251"/>
                    <a:pt x="238" y="175"/>
                    <a:pt x="207" y="175"/>
                  </a:cubicBezTo>
                  <a:cubicBezTo>
                    <a:pt x="188" y="175"/>
                    <a:pt x="186" y="199"/>
                    <a:pt x="186" y="222"/>
                  </a:cubicBezTo>
                  <a:close/>
                  <a:moveTo>
                    <a:pt x="141" y="222"/>
                  </a:moveTo>
                  <a:lnTo>
                    <a:pt x="141" y="222"/>
                  </a:lnTo>
                  <a:cubicBezTo>
                    <a:pt x="141" y="124"/>
                    <a:pt x="229" y="132"/>
                    <a:pt x="256" y="162"/>
                  </a:cubicBezTo>
                  <a:cubicBezTo>
                    <a:pt x="282" y="190"/>
                    <a:pt x="291" y="301"/>
                    <a:pt x="208" y="301"/>
                  </a:cubicBezTo>
                  <a:cubicBezTo>
                    <a:pt x="160" y="301"/>
                    <a:pt x="141" y="269"/>
                    <a:pt x="141" y="222"/>
                  </a:cubicBezTo>
                  <a:close/>
                  <a:moveTo>
                    <a:pt x="244" y="460"/>
                  </a:moveTo>
                  <a:lnTo>
                    <a:pt x="244" y="460"/>
                  </a:lnTo>
                  <a:cubicBezTo>
                    <a:pt x="230" y="460"/>
                    <a:pt x="216" y="460"/>
                    <a:pt x="201" y="460"/>
                  </a:cubicBezTo>
                  <a:cubicBezTo>
                    <a:pt x="255" y="354"/>
                    <a:pt x="309" y="247"/>
                    <a:pt x="362" y="141"/>
                  </a:cubicBezTo>
                  <a:cubicBezTo>
                    <a:pt x="376" y="141"/>
                    <a:pt x="390" y="141"/>
                    <a:pt x="404" y="141"/>
                  </a:cubicBezTo>
                  <a:cubicBezTo>
                    <a:pt x="351" y="247"/>
                    <a:pt x="298" y="354"/>
                    <a:pt x="244" y="460"/>
                  </a:cubicBezTo>
                  <a:close/>
                  <a:moveTo>
                    <a:pt x="331" y="379"/>
                  </a:moveTo>
                  <a:lnTo>
                    <a:pt x="331" y="379"/>
                  </a:lnTo>
                  <a:cubicBezTo>
                    <a:pt x="331" y="282"/>
                    <a:pt x="419" y="289"/>
                    <a:pt x="446" y="319"/>
                  </a:cubicBezTo>
                  <a:cubicBezTo>
                    <a:pt x="473" y="348"/>
                    <a:pt x="481" y="459"/>
                    <a:pt x="398" y="459"/>
                  </a:cubicBezTo>
                  <a:cubicBezTo>
                    <a:pt x="351" y="459"/>
                    <a:pt x="331" y="427"/>
                    <a:pt x="331" y="37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Calibri"/>
                <a:ea typeface="Calibri"/>
                <a:cs typeface="Calibri"/>
                <a:sym typeface="Calibri"/>
              </a:endParaRPr>
            </a:p>
          </p:txBody>
        </p:sp>
      </p:grpSp>
      <p:sp>
        <p:nvSpPr>
          <p:cNvPr id="283" name="Google Shape;283;p19"/>
          <p:cNvSpPr txBox="1"/>
          <p:nvPr/>
        </p:nvSpPr>
        <p:spPr>
          <a:xfrm>
            <a:off x="608762" y="3607101"/>
            <a:ext cx="1489218" cy="15388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People</a:t>
            </a:r>
            <a:endParaRPr sz="2400">
              <a:solidFill>
                <a:srgbClr val="3F3F3F"/>
              </a:solidFill>
              <a:latin typeface="Calibri"/>
              <a:ea typeface="Calibri"/>
              <a:cs typeface="Calibri"/>
              <a:sym typeface="Calibri"/>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I'm convinced that about half of what separates the successful entrepreneurs</a:t>
            </a:r>
            <a:endParaRPr sz="3600">
              <a:solidFill>
                <a:srgbClr val="3F3F3F"/>
              </a:solidFill>
              <a:latin typeface="Calibri"/>
              <a:ea typeface="Calibri"/>
              <a:cs typeface="Calibri"/>
              <a:sym typeface="Calibri"/>
            </a:endParaRPr>
          </a:p>
        </p:txBody>
      </p:sp>
      <p:sp>
        <p:nvSpPr>
          <p:cNvPr id="284" name="Google Shape;284;p19"/>
          <p:cNvSpPr txBox="1"/>
          <p:nvPr/>
        </p:nvSpPr>
        <p:spPr>
          <a:xfrm>
            <a:off x="2956315" y="3585521"/>
            <a:ext cx="1524272"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Like</a:t>
            </a:r>
            <a:endParaRPr sz="2400">
              <a:solidFill>
                <a:srgbClr val="3F3F3F"/>
              </a:solidFill>
              <a:latin typeface="Calibri"/>
              <a:ea typeface="Calibri"/>
              <a:cs typeface="Calibri"/>
              <a:sym typeface="Calibri"/>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From the non-successful ones is pure perseverance.</a:t>
            </a:r>
            <a:endParaRPr sz="3600">
              <a:solidFill>
                <a:srgbClr val="3F3F3F"/>
              </a:solidFill>
              <a:latin typeface="Calibri"/>
              <a:ea typeface="Calibri"/>
              <a:cs typeface="Calibri"/>
              <a:sym typeface="Calibri"/>
            </a:endParaRPr>
          </a:p>
        </p:txBody>
      </p:sp>
      <p:sp>
        <p:nvSpPr>
          <p:cNvPr id="285" name="Google Shape;285;p19"/>
          <p:cNvSpPr txBox="1"/>
          <p:nvPr/>
        </p:nvSpPr>
        <p:spPr>
          <a:xfrm>
            <a:off x="5413616" y="3628681"/>
            <a:ext cx="1489218"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Coin</a:t>
            </a:r>
            <a:endParaRPr sz="2400">
              <a:solidFill>
                <a:srgbClr val="3F3F3F"/>
              </a:solidFill>
              <a:latin typeface="Calibri"/>
              <a:ea typeface="Calibri"/>
              <a:cs typeface="Calibri"/>
              <a:sym typeface="Calibri"/>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When you feel in your gut what you are and then</a:t>
            </a:r>
            <a:endParaRPr sz="3600">
              <a:solidFill>
                <a:srgbClr val="3F3F3F"/>
              </a:solidFill>
              <a:latin typeface="Calibri"/>
              <a:ea typeface="Calibri"/>
              <a:cs typeface="Calibri"/>
              <a:sym typeface="Calibri"/>
            </a:endParaRPr>
          </a:p>
        </p:txBody>
      </p:sp>
      <p:sp>
        <p:nvSpPr>
          <p:cNvPr id="286" name="Google Shape;286;p19"/>
          <p:cNvSpPr txBox="1"/>
          <p:nvPr/>
        </p:nvSpPr>
        <p:spPr>
          <a:xfrm>
            <a:off x="7761169" y="3607101"/>
            <a:ext cx="1524272" cy="132343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Opening</a:t>
            </a:r>
            <a:endParaRPr sz="2400">
              <a:solidFill>
                <a:srgbClr val="3F3F3F"/>
              </a:solidFill>
              <a:latin typeface="Calibri"/>
              <a:ea typeface="Calibri"/>
              <a:cs typeface="Calibri"/>
              <a:sym typeface="Calibri"/>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Skiing consists of wearing $3,000 worth of clothes and equipment</a:t>
            </a:r>
            <a:endParaRPr sz="3200">
              <a:solidFill>
                <a:srgbClr val="3F3F3F"/>
              </a:solidFill>
              <a:latin typeface="Calibri"/>
              <a:ea typeface="Calibri"/>
              <a:cs typeface="Calibri"/>
              <a:sym typeface="Calibri"/>
            </a:endParaRPr>
          </a:p>
        </p:txBody>
      </p:sp>
      <p:sp>
        <p:nvSpPr>
          <p:cNvPr id="287" name="Google Shape;287;p19"/>
          <p:cNvSpPr txBox="1"/>
          <p:nvPr/>
        </p:nvSpPr>
        <p:spPr>
          <a:xfrm>
            <a:off x="10126659" y="3574132"/>
            <a:ext cx="1581029" cy="16004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3F3F3F"/>
                </a:solidFill>
                <a:latin typeface="Calibri"/>
                <a:ea typeface="Calibri"/>
                <a:cs typeface="Calibri"/>
                <a:sym typeface="Calibri"/>
              </a:rPr>
              <a:t>Break Time</a:t>
            </a:r>
            <a:endParaRPr/>
          </a:p>
          <a:p>
            <a:pPr indent="0" lvl="0" marL="0" marR="0" rtl="0" algn="l">
              <a:spcBef>
                <a:spcPts val="0"/>
              </a:spcBef>
              <a:spcAft>
                <a:spcPts val="0"/>
              </a:spcAft>
              <a:buNone/>
            </a:pPr>
            <a:r>
              <a:rPr lang="en-US" sz="1400">
                <a:solidFill>
                  <a:srgbClr val="3F3F3F"/>
                </a:solidFill>
                <a:latin typeface="Calibri"/>
                <a:ea typeface="Calibri"/>
                <a:cs typeface="Calibri"/>
                <a:sym typeface="Calibri"/>
              </a:rPr>
              <a:t>When you feel in your gut what you are and then</a:t>
            </a:r>
            <a:endParaRPr/>
          </a:p>
          <a:p>
            <a:pPr indent="0" lvl="0" marL="0" marR="0" rtl="0" algn="l">
              <a:spcBef>
                <a:spcPts val="0"/>
              </a:spcBef>
              <a:spcAft>
                <a:spcPts val="0"/>
              </a:spcAft>
              <a:buNone/>
            </a:pPr>
            <a:r>
              <a:t/>
            </a:r>
            <a:endParaRPr sz="3200">
              <a:solidFill>
                <a:srgbClr val="3F3F3F"/>
              </a:solidFill>
              <a:latin typeface="Calibri"/>
              <a:ea typeface="Calibri"/>
              <a:cs typeface="Calibri"/>
              <a:sym typeface="Calibri"/>
            </a:endParaRPr>
          </a:p>
        </p:txBody>
      </p:sp>
      <p:grpSp>
        <p:nvGrpSpPr>
          <p:cNvPr id="288" name="Google Shape;288;p19"/>
          <p:cNvGrpSpPr/>
          <p:nvPr/>
        </p:nvGrpSpPr>
        <p:grpSpPr>
          <a:xfrm>
            <a:off x="-68975" y="3011300"/>
            <a:ext cx="12260974" cy="2763085"/>
            <a:chOff x="768386" y="2875836"/>
            <a:chExt cx="10586251" cy="2763085"/>
          </a:xfrm>
        </p:grpSpPr>
        <p:pic>
          <p:nvPicPr>
            <p:cNvPr id="289" name="Google Shape;289;p19"/>
            <p:cNvPicPr preferRelativeResize="0"/>
            <p:nvPr/>
          </p:nvPicPr>
          <p:blipFill rotWithShape="1">
            <a:blip r:embed="rId3">
              <a:alphaModFix/>
            </a:blip>
            <a:srcRect b="0" l="0" r="0" t="0"/>
            <a:stretch/>
          </p:blipFill>
          <p:spPr>
            <a:xfrm flipH="1" rot="10800000">
              <a:off x="768387" y="2875836"/>
              <a:ext cx="10586251" cy="97220"/>
            </a:xfrm>
            <a:prstGeom prst="rect">
              <a:avLst/>
            </a:prstGeom>
            <a:noFill/>
            <a:ln>
              <a:noFill/>
            </a:ln>
          </p:spPr>
        </p:pic>
        <p:pic>
          <p:nvPicPr>
            <p:cNvPr id="290" name="Google Shape;290;p19"/>
            <p:cNvPicPr preferRelativeResize="0"/>
            <p:nvPr/>
          </p:nvPicPr>
          <p:blipFill rotWithShape="1">
            <a:blip r:embed="rId3">
              <a:alphaModFix/>
            </a:blip>
            <a:srcRect b="0" l="0" r="0" t="0"/>
            <a:stretch/>
          </p:blipFill>
          <p:spPr>
            <a:xfrm flipH="1">
              <a:off x="768386" y="5541701"/>
              <a:ext cx="10586251" cy="97220"/>
            </a:xfrm>
            <a:prstGeom prst="rect">
              <a:avLst/>
            </a:prstGeom>
            <a:noFill/>
            <a:ln>
              <a:noFill/>
            </a:ln>
          </p:spPr>
        </p:pic>
      </p:grpSp>
      <p:sp>
        <p:nvSpPr>
          <p:cNvPr id="291" name="Google Shape;291;p19"/>
          <p:cNvSpPr txBox="1"/>
          <p:nvPr/>
        </p:nvSpPr>
        <p:spPr>
          <a:xfrm>
            <a:off x="468650" y="363875"/>
            <a:ext cx="10407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292" name="Google Shape;292;p19"/>
          <p:cNvSpPr txBox="1"/>
          <p:nvPr/>
        </p:nvSpPr>
        <p:spPr>
          <a:xfrm>
            <a:off x="1985604" y="405684"/>
            <a:ext cx="21744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Powerpoint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500"/>
                                        <p:tgtEl>
                                          <p:spTgt spid="28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1000"/>
                                        <p:tgtEl>
                                          <p:spTgt spid="274"/>
                                        </p:tgtEl>
                                      </p:cBhvr>
                                    </p:animEffect>
                                  </p:childTnLst>
                                </p:cTn>
                              </p:par>
                              <p:par>
                                <p:cTn fill="hold" nodeType="with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1000"/>
                                        <p:tgtEl>
                                          <p:spTgt spid="253"/>
                                        </p:tgtEl>
                                      </p:cBhvr>
                                    </p:animEffect>
                                  </p:childTnLst>
                                </p:cTn>
                              </p:par>
                              <p:par>
                                <p:cTn fill="hold" nodeType="withEffect" presetClass="entr" presetID="10" presetSubtype="0">
                                  <p:stCondLst>
                                    <p:cond delay="250"/>
                                  </p:stCondLst>
                                  <p:childTnLst>
                                    <p:set>
                                      <p:cBhvr>
                                        <p:cTn dur="1" fill="hold">
                                          <p:stCondLst>
                                            <p:cond delay="0"/>
                                          </p:stCondLst>
                                        </p:cTn>
                                        <p:tgtEl>
                                          <p:spTgt spid="256"/>
                                        </p:tgtEl>
                                        <p:attrNameLst>
                                          <p:attrName>style.visibility</p:attrName>
                                        </p:attrNameLst>
                                      </p:cBhvr>
                                      <p:to>
                                        <p:strVal val="visible"/>
                                      </p:to>
                                    </p:set>
                                    <p:animEffect filter="fade" transition="in">
                                      <p:cBhvr>
                                        <p:cTn dur="1000"/>
                                        <p:tgtEl>
                                          <p:spTgt spid="256"/>
                                        </p:tgtEl>
                                      </p:cBhvr>
                                    </p:animEffect>
                                  </p:childTnLst>
                                </p:cTn>
                              </p:par>
                              <p:par>
                                <p:cTn fill="hold" nodeType="withEffect" presetClass="entr" presetID="10" presetSubtype="0">
                                  <p:stCondLst>
                                    <p:cond delay="250"/>
                                  </p:stCondLst>
                                  <p:childTnLst>
                                    <p:set>
                                      <p:cBhvr>
                                        <p:cTn dur="1" fill="hold">
                                          <p:stCondLst>
                                            <p:cond delay="0"/>
                                          </p:stCondLst>
                                        </p:cTn>
                                        <p:tgtEl>
                                          <p:spTgt spid="271"/>
                                        </p:tgtEl>
                                        <p:attrNameLst>
                                          <p:attrName>style.visibility</p:attrName>
                                        </p:attrNameLst>
                                      </p:cBhvr>
                                      <p:to>
                                        <p:strVal val="visible"/>
                                      </p:to>
                                    </p:set>
                                    <p:animEffect filter="fade" transition="in">
                                      <p:cBhvr>
                                        <p:cTn dur="1000"/>
                                        <p:tgtEl>
                                          <p:spTgt spid="271"/>
                                        </p:tgtEl>
                                      </p:cBhvr>
                                    </p:animEffect>
                                  </p:childTnLst>
                                </p:cTn>
                              </p:par>
                              <p:par>
                                <p:cTn fill="hold" nodeType="withEffect" presetClass="entr" presetID="10" presetSubtype="0">
                                  <p:stCondLst>
                                    <p:cond delay="500"/>
                                  </p:stCondLst>
                                  <p:childTnLst>
                                    <p:set>
                                      <p:cBhvr>
                                        <p:cTn dur="1" fill="hold">
                                          <p:stCondLst>
                                            <p:cond delay="0"/>
                                          </p:stCondLst>
                                        </p:cTn>
                                        <p:tgtEl>
                                          <p:spTgt spid="259"/>
                                        </p:tgtEl>
                                        <p:attrNameLst>
                                          <p:attrName>style.visibility</p:attrName>
                                        </p:attrNameLst>
                                      </p:cBhvr>
                                      <p:to>
                                        <p:strVal val="visible"/>
                                      </p:to>
                                    </p:set>
                                    <p:animEffect filter="fade" transition="in">
                                      <p:cBhvr>
                                        <p:cTn dur="1000"/>
                                        <p:tgtEl>
                                          <p:spTgt spid="259"/>
                                        </p:tgtEl>
                                      </p:cBhvr>
                                    </p:animEffect>
                                  </p:childTnLst>
                                </p:cTn>
                              </p:par>
                              <p:par>
                                <p:cTn fill="hold" nodeType="withEffect" presetClass="entr" presetID="10" presetSubtype="0">
                                  <p:stCondLst>
                                    <p:cond delay="500"/>
                                  </p:stCondLst>
                                  <p:childTnLst>
                                    <p:set>
                                      <p:cBhvr>
                                        <p:cTn dur="1" fill="hold">
                                          <p:stCondLst>
                                            <p:cond delay="0"/>
                                          </p:stCondLst>
                                        </p:cTn>
                                        <p:tgtEl>
                                          <p:spTgt spid="277"/>
                                        </p:tgtEl>
                                        <p:attrNameLst>
                                          <p:attrName>style.visibility</p:attrName>
                                        </p:attrNameLst>
                                      </p:cBhvr>
                                      <p:to>
                                        <p:strVal val="visible"/>
                                      </p:to>
                                    </p:set>
                                    <p:animEffect filter="fade" transition="in">
                                      <p:cBhvr>
                                        <p:cTn dur="1000"/>
                                        <p:tgtEl>
                                          <p:spTgt spid="277"/>
                                        </p:tgtEl>
                                      </p:cBhvr>
                                    </p:animEffect>
                                  </p:childTnLst>
                                </p:cTn>
                              </p:par>
                              <p:par>
                                <p:cTn fill="hold" nodeType="withEffect" presetClass="entr" presetID="10" presetSubtype="0">
                                  <p:stCondLst>
                                    <p:cond delay="750"/>
                                  </p:stCondLst>
                                  <p:childTnLst>
                                    <p:set>
                                      <p:cBhvr>
                                        <p:cTn dur="1" fill="hold">
                                          <p:stCondLst>
                                            <p:cond delay="0"/>
                                          </p:stCondLst>
                                        </p:cTn>
                                        <p:tgtEl>
                                          <p:spTgt spid="262"/>
                                        </p:tgtEl>
                                        <p:attrNameLst>
                                          <p:attrName>style.visibility</p:attrName>
                                        </p:attrNameLst>
                                      </p:cBhvr>
                                      <p:to>
                                        <p:strVal val="visible"/>
                                      </p:to>
                                    </p:set>
                                    <p:animEffect filter="fade" transition="in">
                                      <p:cBhvr>
                                        <p:cTn dur="1000"/>
                                        <p:tgtEl>
                                          <p:spTgt spid="262"/>
                                        </p:tgtEl>
                                      </p:cBhvr>
                                    </p:animEffect>
                                  </p:childTnLst>
                                </p:cTn>
                              </p:par>
                              <p:par>
                                <p:cTn fill="hold" nodeType="withEffect" presetClass="entr" presetID="10" presetSubtype="0">
                                  <p:stCondLst>
                                    <p:cond delay="750"/>
                                  </p:stCondLst>
                                  <p:childTnLst>
                                    <p:set>
                                      <p:cBhvr>
                                        <p:cTn dur="1" fill="hold">
                                          <p:stCondLst>
                                            <p:cond delay="0"/>
                                          </p:stCondLst>
                                        </p:cTn>
                                        <p:tgtEl>
                                          <p:spTgt spid="268"/>
                                        </p:tgtEl>
                                        <p:attrNameLst>
                                          <p:attrName>style.visibility</p:attrName>
                                        </p:attrNameLst>
                                      </p:cBhvr>
                                      <p:to>
                                        <p:strVal val="visible"/>
                                      </p:to>
                                    </p:set>
                                    <p:animEffect filter="fade" transition="in">
                                      <p:cBhvr>
                                        <p:cTn dur="1000"/>
                                        <p:tgtEl>
                                          <p:spTgt spid="268"/>
                                        </p:tgtEl>
                                      </p:cBhvr>
                                    </p:animEffect>
                                  </p:childTnLst>
                                </p:cTn>
                              </p:par>
                              <p:par>
                                <p:cTn fill="hold" nodeType="withEffect" presetClass="entr" presetID="10" presetSubtype="0">
                                  <p:stCondLst>
                                    <p:cond delay="100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par>
                                <p:cTn fill="hold" nodeType="withEffect" presetClass="entr" presetID="10" presetSubtype="0">
                                  <p:stCondLst>
                                    <p:cond delay="1000"/>
                                  </p:stCondLst>
                                  <p:childTnLst>
                                    <p:set>
                                      <p:cBhvr>
                                        <p:cTn dur="1" fill="hold">
                                          <p:stCondLst>
                                            <p:cond delay="0"/>
                                          </p:stCondLst>
                                        </p:cTn>
                                        <p:tgtEl>
                                          <p:spTgt spid="280"/>
                                        </p:tgtEl>
                                        <p:attrNameLst>
                                          <p:attrName>style.visibility</p:attrName>
                                        </p:attrNameLst>
                                      </p:cBhvr>
                                      <p:to>
                                        <p:strVal val="visible"/>
                                      </p:to>
                                    </p:set>
                                    <p:animEffect filter="fade" transition="in">
                                      <p:cBhvr>
                                        <p:cTn dur="1000"/>
                                        <p:tgtEl>
                                          <p:spTgt spid="28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83"/>
                                        </p:tgtEl>
                                        <p:attrNameLst>
                                          <p:attrName>style.visibility</p:attrName>
                                        </p:attrNameLst>
                                      </p:cBhvr>
                                      <p:to>
                                        <p:strVal val="visible"/>
                                      </p:to>
                                    </p:set>
                                    <p:animEffect filter="fade" transition="in">
                                      <p:cBhvr>
                                        <p:cTn dur="500"/>
                                        <p:tgtEl>
                                          <p:spTgt spid="283"/>
                                        </p:tgtEl>
                                      </p:cBhvr>
                                    </p:animEffect>
                                  </p:childTnLst>
                                </p:cTn>
                              </p:par>
                              <p:par>
                                <p:cTn fill="hold" nodeType="withEffect" presetClass="entr" presetID="10" presetSubtype="0">
                                  <p:stCondLst>
                                    <p:cond delay="250"/>
                                  </p:stCondLst>
                                  <p:childTnLst>
                                    <p:set>
                                      <p:cBhvr>
                                        <p:cTn dur="1" fill="hold">
                                          <p:stCondLst>
                                            <p:cond delay="0"/>
                                          </p:stCondLst>
                                        </p:cTn>
                                        <p:tgtEl>
                                          <p:spTgt spid="284"/>
                                        </p:tgtEl>
                                        <p:attrNameLst>
                                          <p:attrName>style.visibility</p:attrName>
                                        </p:attrNameLst>
                                      </p:cBhvr>
                                      <p:to>
                                        <p:strVal val="visible"/>
                                      </p:to>
                                    </p:set>
                                    <p:animEffect filter="fade" transition="in">
                                      <p:cBhvr>
                                        <p:cTn dur="500"/>
                                        <p:tgtEl>
                                          <p:spTgt spid="284"/>
                                        </p:tgtEl>
                                      </p:cBhvr>
                                    </p:animEffect>
                                  </p:childTnLst>
                                </p:cTn>
                              </p:par>
                              <p:par>
                                <p:cTn fill="hold" nodeType="withEffect" presetClass="entr" presetID="10" presetSubtype="0">
                                  <p:stCondLst>
                                    <p:cond delay="500"/>
                                  </p:stCondLst>
                                  <p:childTnLst>
                                    <p:set>
                                      <p:cBhvr>
                                        <p:cTn dur="1" fill="hold">
                                          <p:stCondLst>
                                            <p:cond delay="0"/>
                                          </p:stCondLst>
                                        </p:cTn>
                                        <p:tgtEl>
                                          <p:spTgt spid="285"/>
                                        </p:tgtEl>
                                        <p:attrNameLst>
                                          <p:attrName>style.visibility</p:attrName>
                                        </p:attrNameLst>
                                      </p:cBhvr>
                                      <p:to>
                                        <p:strVal val="visible"/>
                                      </p:to>
                                    </p:set>
                                    <p:animEffect filter="fade" transition="in">
                                      <p:cBhvr>
                                        <p:cTn dur="500"/>
                                        <p:tgtEl>
                                          <p:spTgt spid="285"/>
                                        </p:tgtEl>
                                      </p:cBhvr>
                                    </p:animEffect>
                                  </p:childTnLst>
                                </p:cTn>
                              </p:par>
                              <p:par>
                                <p:cTn fill="hold" nodeType="withEffect" presetClass="entr" presetID="10" presetSubtype="0">
                                  <p:stCondLst>
                                    <p:cond delay="750"/>
                                  </p:stCondLst>
                                  <p:childTnLst>
                                    <p:set>
                                      <p:cBhvr>
                                        <p:cTn dur="1" fill="hold">
                                          <p:stCondLst>
                                            <p:cond delay="0"/>
                                          </p:stCondLst>
                                        </p:cTn>
                                        <p:tgtEl>
                                          <p:spTgt spid="286"/>
                                        </p:tgtEl>
                                        <p:attrNameLst>
                                          <p:attrName>style.visibility</p:attrName>
                                        </p:attrNameLst>
                                      </p:cBhvr>
                                      <p:to>
                                        <p:strVal val="visible"/>
                                      </p:to>
                                    </p:set>
                                    <p:animEffect filter="fade" transition="in">
                                      <p:cBhvr>
                                        <p:cTn dur="500"/>
                                        <p:tgtEl>
                                          <p:spTgt spid="286"/>
                                        </p:tgtEl>
                                      </p:cBhvr>
                                    </p:animEffect>
                                  </p:childTnLst>
                                </p:cTn>
                              </p:par>
                              <p:par>
                                <p:cTn fill="hold" nodeType="withEffect" presetClass="entr" presetID="10" presetSubtype="0">
                                  <p:stCondLst>
                                    <p:cond delay="1000"/>
                                  </p:stCondLst>
                                  <p:childTnLst>
                                    <p:set>
                                      <p:cBhvr>
                                        <p:cTn dur="1" fill="hold">
                                          <p:stCondLst>
                                            <p:cond delay="0"/>
                                          </p:stCondLst>
                                        </p:cTn>
                                        <p:tgtEl>
                                          <p:spTgt spid="287"/>
                                        </p:tgtEl>
                                        <p:attrNameLst>
                                          <p:attrName>style.visibility</p:attrName>
                                        </p:attrNameLst>
                                      </p:cBhvr>
                                      <p:to>
                                        <p:strVal val="visible"/>
                                      </p:to>
                                    </p:set>
                                    <p:animEffect filter="fade" transition="in">
                                      <p:cBhvr>
                                        <p:cTn dur="500"/>
                                        <p:tgtEl>
                                          <p:spTgt spid="28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91"/>
                                        </p:tgtEl>
                                        <p:attrNameLst>
                                          <p:attrName>style.visibility</p:attrName>
                                        </p:attrNameLst>
                                      </p:cBhvr>
                                      <p:to>
                                        <p:strVal val="visible"/>
                                      </p:to>
                                    </p:set>
                                    <p:animEffect filter="fade" transition="in">
                                      <p:cBhvr>
                                        <p:cTn dur="1000"/>
                                        <p:tgtEl>
                                          <p:spTgt spid="2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20"/>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9" name="Google Shape;299;p20"/>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0" name="Google Shape;300;p20"/>
          <p:cNvSpPr/>
          <p:nvPr/>
        </p:nvSpPr>
        <p:spPr>
          <a:xfrm>
            <a:off x="2" y="222873"/>
            <a:ext cx="1821243" cy="902541"/>
          </a:xfrm>
          <a:custGeom>
            <a:rect b="b" l="l" r="r" t="t"/>
            <a:pathLst>
              <a:path extrusionOk="0" h="902541" w="1821243">
                <a:moveTo>
                  <a:pt x="0" y="0"/>
                </a:moveTo>
                <a:lnTo>
                  <a:pt x="1369972" y="0"/>
                </a:lnTo>
                <a:cubicBezTo>
                  <a:pt x="1619203" y="0"/>
                  <a:pt x="1821243" y="202040"/>
                  <a:pt x="1821243" y="451271"/>
                </a:cubicBezTo>
                <a:lnTo>
                  <a:pt x="1821243" y="451271"/>
                </a:lnTo>
                <a:cubicBezTo>
                  <a:pt x="1821243" y="700501"/>
                  <a:pt x="1619202" y="902541"/>
                  <a:pt x="1369972" y="902541"/>
                </a:cubicBezTo>
                <a:lnTo>
                  <a:pt x="0" y="902541"/>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1" name="Google Shape;301;p20"/>
          <p:cNvSpPr/>
          <p:nvPr/>
        </p:nvSpPr>
        <p:spPr>
          <a:xfrm>
            <a:off x="1" y="222874"/>
            <a:ext cx="436098" cy="902541"/>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2" name="Google Shape;302;p20"/>
          <p:cNvSpPr/>
          <p:nvPr/>
        </p:nvSpPr>
        <p:spPr>
          <a:xfrm>
            <a:off x="3571573" y="1791469"/>
            <a:ext cx="2694784" cy="1439696"/>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303" name="Google Shape;303;p20"/>
          <p:cNvPicPr preferRelativeResize="0"/>
          <p:nvPr/>
        </p:nvPicPr>
        <p:blipFill rotWithShape="1">
          <a:blip r:embed="rId3">
            <a:alphaModFix/>
          </a:blip>
          <a:srcRect b="0" l="0" r="0" t="0"/>
          <a:stretch/>
        </p:blipFill>
        <p:spPr>
          <a:xfrm>
            <a:off x="1151480" y="1790173"/>
            <a:ext cx="2267545" cy="3193901"/>
          </a:xfrm>
          <a:prstGeom prst="rect">
            <a:avLst/>
          </a:prstGeom>
          <a:noFill/>
          <a:ln>
            <a:noFill/>
          </a:ln>
        </p:spPr>
      </p:pic>
      <p:sp>
        <p:nvSpPr>
          <p:cNvPr id="304" name="Google Shape;304;p20"/>
          <p:cNvSpPr/>
          <p:nvPr/>
        </p:nvSpPr>
        <p:spPr>
          <a:xfrm>
            <a:off x="8684217" y="1790173"/>
            <a:ext cx="2466407" cy="3193902"/>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305" name="Google Shape;305;p20"/>
          <p:cNvPicPr preferRelativeResize="0"/>
          <p:nvPr/>
        </p:nvPicPr>
        <p:blipFill rotWithShape="1">
          <a:blip r:embed="rId4">
            <a:alphaModFix/>
          </a:blip>
          <a:srcRect b="0" l="0" r="0" t="0"/>
          <a:stretch/>
        </p:blipFill>
        <p:spPr>
          <a:xfrm>
            <a:off x="6404932" y="1791468"/>
            <a:ext cx="2129268" cy="3193902"/>
          </a:xfrm>
          <a:prstGeom prst="rect">
            <a:avLst/>
          </a:prstGeom>
          <a:noFill/>
          <a:ln>
            <a:noFill/>
          </a:ln>
        </p:spPr>
      </p:pic>
      <p:cxnSp>
        <p:nvCxnSpPr>
          <p:cNvPr id="306" name="Google Shape;306;p20"/>
          <p:cNvCxnSpPr/>
          <p:nvPr/>
        </p:nvCxnSpPr>
        <p:spPr>
          <a:xfrm>
            <a:off x="1010492" y="5197202"/>
            <a:ext cx="10701338" cy="0"/>
          </a:xfrm>
          <a:prstGeom prst="straightConnector1">
            <a:avLst/>
          </a:prstGeom>
          <a:noFill/>
          <a:ln cap="flat" cmpd="sng" w="25400">
            <a:solidFill>
              <a:srgbClr val="A5A5A5"/>
            </a:solidFill>
            <a:prstDash val="solid"/>
            <a:miter lim="800000"/>
            <a:headEnd len="sm" w="sm" type="none"/>
            <a:tailEnd len="sm" w="sm" type="none"/>
          </a:ln>
        </p:spPr>
      </p:cxnSp>
      <p:sp>
        <p:nvSpPr>
          <p:cNvPr id="307" name="Google Shape;307;p20"/>
          <p:cNvSpPr txBox="1"/>
          <p:nvPr/>
        </p:nvSpPr>
        <p:spPr>
          <a:xfrm>
            <a:off x="3790950" y="2268085"/>
            <a:ext cx="1870311"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US" sz="2400">
                <a:solidFill>
                  <a:schemeClr val="lt1"/>
                </a:solidFill>
                <a:latin typeface="Calibri"/>
                <a:ea typeface="Calibri"/>
                <a:cs typeface="Calibri"/>
                <a:sym typeface="Calibri"/>
              </a:rPr>
              <a:t>Speakers</a:t>
            </a:r>
            <a:endParaRPr b="1" sz="2400">
              <a:solidFill>
                <a:schemeClr val="lt1"/>
              </a:solidFill>
              <a:latin typeface="Calibri"/>
              <a:ea typeface="Calibri"/>
              <a:cs typeface="Calibri"/>
              <a:sym typeface="Calibri"/>
            </a:endParaRPr>
          </a:p>
        </p:txBody>
      </p:sp>
      <p:sp>
        <p:nvSpPr>
          <p:cNvPr id="308" name="Google Shape;308;p20"/>
          <p:cNvSpPr/>
          <p:nvPr/>
        </p:nvSpPr>
        <p:spPr>
          <a:xfrm>
            <a:off x="9062258" y="2268085"/>
            <a:ext cx="1710324" cy="214334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400">
                <a:solidFill>
                  <a:schemeClr val="lt1"/>
                </a:solidFill>
                <a:latin typeface="Calibri"/>
                <a:ea typeface="Calibri"/>
                <a:cs typeface="Calibri"/>
                <a:sym typeface="Calibri"/>
              </a:rPr>
              <a:t>When you feel in your gut what you are and then dynamically pursue it - don't back down and don't give up - then you're going to mystify a lot of folks.</a:t>
            </a:r>
            <a:endParaRPr sz="1400">
              <a:solidFill>
                <a:schemeClr val="lt1"/>
              </a:solidFill>
              <a:latin typeface="Calibri"/>
              <a:ea typeface="Calibri"/>
              <a:cs typeface="Calibri"/>
              <a:sym typeface="Calibri"/>
            </a:endParaRPr>
          </a:p>
        </p:txBody>
      </p:sp>
      <p:pic>
        <p:nvPicPr>
          <p:cNvPr id="309" name="Google Shape;309;p20"/>
          <p:cNvPicPr preferRelativeResize="0"/>
          <p:nvPr/>
        </p:nvPicPr>
        <p:blipFill rotWithShape="1">
          <a:blip r:embed="rId5">
            <a:alphaModFix/>
          </a:blip>
          <a:srcRect b="0" l="0" r="0" t="0"/>
          <a:stretch/>
        </p:blipFill>
        <p:spPr>
          <a:xfrm>
            <a:off x="3571573" y="3231165"/>
            <a:ext cx="2694784" cy="1754205"/>
          </a:xfrm>
          <a:prstGeom prst="rect">
            <a:avLst/>
          </a:prstGeom>
          <a:noFill/>
          <a:ln>
            <a:noFill/>
          </a:ln>
        </p:spPr>
      </p:pic>
      <p:grpSp>
        <p:nvGrpSpPr>
          <p:cNvPr id="310" name="Google Shape;310;p20"/>
          <p:cNvGrpSpPr/>
          <p:nvPr/>
        </p:nvGrpSpPr>
        <p:grpSpPr>
          <a:xfrm>
            <a:off x="1696267" y="5411788"/>
            <a:ext cx="9505056" cy="947952"/>
            <a:chOff x="1696267" y="5411788"/>
            <a:chExt cx="9505056" cy="947952"/>
          </a:xfrm>
        </p:grpSpPr>
        <p:sp>
          <p:nvSpPr>
            <p:cNvPr id="311" name="Google Shape;311;p20"/>
            <p:cNvSpPr/>
            <p:nvPr/>
          </p:nvSpPr>
          <p:spPr>
            <a:xfrm>
              <a:off x="1696267" y="5750342"/>
              <a:ext cx="9505056" cy="609398"/>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Clr>
                  <a:srgbClr val="595959"/>
                </a:buClr>
                <a:buSzPts val="1400"/>
                <a:buFont typeface="Arial"/>
                <a:buNone/>
              </a:pPr>
              <a:r>
                <a:rPr lang="en-US" sz="1400">
                  <a:solidFill>
                    <a:srgbClr val="595959"/>
                  </a:solidFill>
                  <a:latin typeface="Calibri"/>
                  <a:ea typeface="Calibri"/>
                  <a:cs typeface="Calibri"/>
                  <a:sym typeface="Calibri"/>
                </a:rPr>
                <a:t>Skiing consists of wearing $3,000 worth of clothes and equipment and driving 200 miles in the snow in order to stand around at a bar and drink.</a:t>
              </a:r>
              <a:endParaRPr/>
            </a:p>
          </p:txBody>
        </p:sp>
        <p:sp>
          <p:nvSpPr>
            <p:cNvPr id="312" name="Google Shape;312;p20"/>
            <p:cNvSpPr/>
            <p:nvPr/>
          </p:nvSpPr>
          <p:spPr>
            <a:xfrm>
              <a:off x="5661261" y="5411788"/>
              <a:ext cx="98796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595959"/>
                  </a:solidFill>
                  <a:latin typeface="Calibri"/>
                  <a:ea typeface="Calibri"/>
                  <a:cs typeface="Calibri"/>
                  <a:sym typeface="Calibri"/>
                </a:rPr>
                <a:t>Free Time</a:t>
              </a:r>
              <a:endParaRPr sz="1800">
                <a:solidFill>
                  <a:schemeClr val="dk1"/>
                </a:solidFill>
                <a:latin typeface="Calibri"/>
                <a:ea typeface="Calibri"/>
                <a:cs typeface="Calibri"/>
                <a:sym typeface="Calibri"/>
              </a:endParaRPr>
            </a:p>
          </p:txBody>
        </p:sp>
      </p:grpSp>
      <p:sp>
        <p:nvSpPr>
          <p:cNvPr id="313" name="Google Shape;313;p20"/>
          <p:cNvSpPr txBox="1"/>
          <p:nvPr/>
        </p:nvSpPr>
        <p:spPr>
          <a:xfrm>
            <a:off x="468650" y="363875"/>
            <a:ext cx="10746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2020</a:t>
            </a:r>
            <a:endParaRPr b="1" sz="3200">
              <a:solidFill>
                <a:schemeClr val="lt1"/>
              </a:solidFill>
              <a:latin typeface="Calibri"/>
              <a:ea typeface="Calibri"/>
              <a:cs typeface="Calibri"/>
              <a:sym typeface="Calibri"/>
            </a:endParaRPr>
          </a:p>
        </p:txBody>
      </p:sp>
      <p:sp>
        <p:nvSpPr>
          <p:cNvPr id="314" name="Google Shape;314;p20"/>
          <p:cNvSpPr txBox="1"/>
          <p:nvPr/>
        </p:nvSpPr>
        <p:spPr>
          <a:xfrm>
            <a:off x="2035375" y="405684"/>
            <a:ext cx="2209500" cy="584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263031"/>
                </a:solidFill>
                <a:latin typeface="Calibri"/>
                <a:ea typeface="Calibri"/>
                <a:cs typeface="Calibri"/>
                <a:sym typeface="Calibri"/>
              </a:rPr>
              <a:t>Powerpoint</a:t>
            </a:r>
            <a:endParaRPr b="1" sz="3200">
              <a:solidFill>
                <a:srgbClr val="263031"/>
              </a:solidFill>
              <a:latin typeface="Calibri"/>
              <a:ea typeface="Calibri"/>
              <a:cs typeface="Calibri"/>
              <a:sym typeface="Calibri"/>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500"/>
                                        <p:tgtEl>
                                          <p:spTgt spid="303"/>
                                        </p:tgtEl>
                                      </p:cBhvr>
                                    </p:animEffect>
                                  </p:childTnLst>
                                </p:cTn>
                              </p:par>
                              <p:par>
                                <p:cTn fill="hold" nodeType="withEffect" presetClass="entr" presetID="10" presetSubtype="0">
                                  <p:stCondLst>
                                    <p:cond delay="300"/>
                                  </p:stCondLst>
                                  <p:childTnLst>
                                    <p:set>
                                      <p:cBhvr>
                                        <p:cTn dur="1" fill="hold">
                                          <p:stCondLst>
                                            <p:cond delay="0"/>
                                          </p:stCondLst>
                                        </p:cTn>
                                        <p:tgtEl>
                                          <p:spTgt spid="302"/>
                                        </p:tgtEl>
                                        <p:attrNameLst>
                                          <p:attrName>style.visibility</p:attrName>
                                        </p:attrNameLst>
                                      </p:cBhvr>
                                      <p:to>
                                        <p:strVal val="visible"/>
                                      </p:to>
                                    </p:set>
                                    <p:animEffect filter="fade" transition="in">
                                      <p:cBhvr>
                                        <p:cTn dur="500"/>
                                        <p:tgtEl>
                                          <p:spTgt spid="30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05"/>
                                        </p:tgtEl>
                                        <p:attrNameLst>
                                          <p:attrName>style.visibility</p:attrName>
                                        </p:attrNameLst>
                                      </p:cBhvr>
                                      <p:to>
                                        <p:strVal val="visible"/>
                                      </p:to>
                                    </p:set>
                                    <p:animEffect filter="fade" transition="in">
                                      <p:cBhvr>
                                        <p:cTn dur="500"/>
                                        <p:tgtEl>
                                          <p:spTgt spid="305"/>
                                        </p:tgtEl>
                                      </p:cBhvr>
                                    </p:animEffect>
                                  </p:childTnLst>
                                </p:cTn>
                              </p:par>
                              <p:par>
                                <p:cTn fill="hold" nodeType="withEffect" presetClass="entr" presetID="10" presetSubtype="0">
                                  <p:stCondLst>
                                    <p:cond delay="300"/>
                                  </p:stCondLst>
                                  <p:childTnLst>
                                    <p:set>
                                      <p:cBhvr>
                                        <p:cTn dur="1" fill="hold">
                                          <p:stCondLst>
                                            <p:cond delay="0"/>
                                          </p:stCondLst>
                                        </p:cTn>
                                        <p:tgtEl>
                                          <p:spTgt spid="304"/>
                                        </p:tgtEl>
                                        <p:attrNameLst>
                                          <p:attrName>style.visibility</p:attrName>
                                        </p:attrNameLst>
                                      </p:cBhvr>
                                      <p:to>
                                        <p:strVal val="visible"/>
                                      </p:to>
                                    </p:set>
                                    <p:animEffect filter="fade" transition="in">
                                      <p:cBhvr>
                                        <p:cTn dur="500"/>
                                        <p:tgtEl>
                                          <p:spTgt spid="304"/>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307"/>
                                        </p:tgtEl>
                                        <p:attrNameLst>
                                          <p:attrName>style.visibility</p:attrName>
                                        </p:attrNameLst>
                                      </p:cBhvr>
                                      <p:to>
                                        <p:strVal val="visible"/>
                                      </p:to>
                                    </p:set>
                                    <p:anim calcmode="lin" valueType="num">
                                      <p:cBhvr additive="base">
                                        <p:cTn dur="500"/>
                                        <p:tgtEl>
                                          <p:spTgt spid="307"/>
                                        </p:tgtEl>
                                        <p:attrNameLst>
                                          <p:attrName>ppt_w</p:attrName>
                                        </p:attrNameLst>
                                      </p:cBhvr>
                                      <p:tavLst>
                                        <p:tav fmla="" tm="0">
                                          <p:val>
                                            <p:strVal val="0"/>
                                          </p:val>
                                        </p:tav>
                                        <p:tav fmla="" tm="100000">
                                          <p:val>
                                            <p:strVal val="#ppt_w"/>
                                          </p:val>
                                        </p:tav>
                                      </p:tavLst>
                                    </p:anim>
                                    <p:anim calcmode="lin" valueType="num">
                                      <p:cBhvr additive="base">
                                        <p:cTn dur="500"/>
                                        <p:tgtEl>
                                          <p:spTgt spid="307"/>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08"/>
                                        </p:tgtEl>
                                        <p:attrNameLst>
                                          <p:attrName>style.visibility</p:attrName>
                                        </p:attrNameLst>
                                      </p:cBhvr>
                                      <p:to>
                                        <p:strVal val="visible"/>
                                      </p:to>
                                    </p:set>
                                    <p:animEffect filter="fade" transition="in">
                                      <p:cBhvr>
                                        <p:cTn dur="500"/>
                                        <p:tgtEl>
                                          <p:spTgt spid="30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06"/>
                                        </p:tgtEl>
                                        <p:attrNameLst>
                                          <p:attrName>style.visibility</p:attrName>
                                        </p:attrNameLst>
                                      </p:cBhvr>
                                      <p:to>
                                        <p:strVal val="visible"/>
                                      </p:to>
                                    </p:set>
                                    <p:animEffect filter="fade" transition="in">
                                      <p:cBhvr>
                                        <p:cTn dur="500"/>
                                        <p:tgtEl>
                                          <p:spTgt spid="306"/>
                                        </p:tgtEl>
                                      </p:cBhvr>
                                    </p:animEffect>
                                  </p:childTnLst>
                                </p:cTn>
                              </p:par>
                            </p:childTnLst>
                          </p:cTn>
                        </p:par>
                        <p:par>
                          <p:cTn fill="hold">
                            <p:stCondLst>
                              <p:cond delay="3000"/>
                            </p:stCondLst>
                            <p:childTnLst>
                              <p:par>
                                <p:cTn fill="hold" nodeType="afterEffect" presetClass="entr" presetID="2" presetSubtype="4">
                                  <p:stCondLst>
                                    <p:cond delay="0"/>
                                  </p:stCondLst>
                                  <p:childTnLst>
                                    <p:set>
                                      <p:cBhvr>
                                        <p:cTn dur="1" fill="hold">
                                          <p:stCondLst>
                                            <p:cond delay="0"/>
                                          </p:stCondLst>
                                        </p:cTn>
                                        <p:tgtEl>
                                          <p:spTgt spid="310"/>
                                        </p:tgtEl>
                                        <p:attrNameLst>
                                          <p:attrName>style.visibility</p:attrName>
                                        </p:attrNameLst>
                                      </p:cBhvr>
                                      <p:to>
                                        <p:strVal val="visible"/>
                                      </p:to>
                                    </p:set>
                                    <p:anim calcmode="lin" valueType="num">
                                      <p:cBhvr additive="base">
                                        <p:cTn dur="500"/>
                                        <p:tgtEl>
                                          <p:spTgt spid="310"/>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1000"/>
                                        <p:tgtEl>
                                          <p:spTgt spid="3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pic>
        <p:nvPicPr>
          <p:cNvPr id="320" name="Google Shape;320;p21"/>
          <p:cNvPicPr preferRelativeResize="0"/>
          <p:nvPr/>
        </p:nvPicPr>
        <p:blipFill rotWithShape="1">
          <a:blip r:embed="rId3">
            <a:alphaModFix/>
          </a:blip>
          <a:srcRect b="0" l="0" r="0" t="0"/>
          <a:stretch/>
        </p:blipFill>
        <p:spPr>
          <a:xfrm flipH="1" rot="5400000">
            <a:off x="713951" y="2988208"/>
            <a:ext cx="5939175" cy="913719"/>
          </a:xfrm>
          <a:prstGeom prst="rect">
            <a:avLst/>
          </a:prstGeom>
          <a:noFill/>
          <a:ln>
            <a:noFill/>
          </a:ln>
          <a:effectLst>
            <a:outerShdw blurRad="50800" rotWithShape="0" algn="tr" dir="8100000" dist="38100">
              <a:srgbClr val="000000">
                <a:alpha val="40000"/>
              </a:srgbClr>
            </a:outerShdw>
          </a:effectLst>
        </p:spPr>
      </p:pic>
      <p:sp>
        <p:nvSpPr>
          <p:cNvPr id="321" name="Google Shape;321;p21"/>
          <p:cNvSpPr/>
          <p:nvPr/>
        </p:nvSpPr>
        <p:spPr>
          <a:xfrm rot="10800000">
            <a:off x="3226680" y="4685830"/>
            <a:ext cx="913719" cy="426403"/>
          </a:xfrm>
          <a:prstGeom prst="rtTriangle">
            <a:avLst/>
          </a:prstGeom>
          <a:gradFill>
            <a:gsLst>
              <a:gs pos="0">
                <a:srgbClr val="C90101"/>
              </a:gs>
              <a:gs pos="100000">
                <a:srgbClr val="6D0101"/>
              </a:gs>
            </a:gsLst>
            <a:lin ang="3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2" name="Google Shape;322;p21"/>
          <p:cNvSpPr/>
          <p:nvPr/>
        </p:nvSpPr>
        <p:spPr>
          <a:xfrm rot="10800000">
            <a:off x="3226685" y="2685181"/>
            <a:ext cx="913719" cy="426403"/>
          </a:xfrm>
          <a:prstGeom prst="rtTriangle">
            <a:avLst/>
          </a:prstGeom>
          <a:solidFill>
            <a:srgbClr val="0C0C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323" name="Google Shape;323;p21"/>
          <p:cNvSpPr/>
          <p:nvPr/>
        </p:nvSpPr>
        <p:spPr>
          <a:xfrm>
            <a:off x="3238838" y="1802197"/>
            <a:ext cx="4070693" cy="882982"/>
          </a:xfrm>
          <a:custGeom>
            <a:rect b="b" l="l" r="r" t="t"/>
            <a:pathLst>
              <a:path extrusionOk="0" h="1659990" w="7652827">
                <a:moveTo>
                  <a:pt x="0" y="0"/>
                </a:moveTo>
                <a:lnTo>
                  <a:pt x="6822832" y="0"/>
                </a:lnTo>
                <a:cubicBezTo>
                  <a:pt x="7281226" y="0"/>
                  <a:pt x="7652827" y="371601"/>
                  <a:pt x="7652827" y="829995"/>
                </a:cubicBezTo>
                <a:lnTo>
                  <a:pt x="7652826" y="829995"/>
                </a:lnTo>
                <a:cubicBezTo>
                  <a:pt x="7652826" y="1288389"/>
                  <a:pt x="7281225" y="1659990"/>
                  <a:pt x="6822831" y="1659990"/>
                </a:cubicBezTo>
                <a:lnTo>
                  <a:pt x="0" y="1659989"/>
                </a:lnTo>
                <a:close/>
              </a:path>
            </a:pathLst>
          </a:custGeom>
          <a:solidFill>
            <a:srgbClr val="263031"/>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324" name="Google Shape;324;p21"/>
          <p:cNvSpPr/>
          <p:nvPr/>
        </p:nvSpPr>
        <p:spPr>
          <a:xfrm>
            <a:off x="3226673" y="3129047"/>
            <a:ext cx="5748515" cy="1570763"/>
          </a:xfrm>
          <a:custGeom>
            <a:rect b="b" l="l" r="r" t="t"/>
            <a:pathLst>
              <a:path extrusionOk="0" h="1429030" w="5229817">
                <a:moveTo>
                  <a:pt x="0" y="0"/>
                </a:moveTo>
                <a:lnTo>
                  <a:pt x="4515302" y="0"/>
                </a:lnTo>
                <a:cubicBezTo>
                  <a:pt x="4909918" y="0"/>
                  <a:pt x="5229817" y="319899"/>
                  <a:pt x="5229817" y="714515"/>
                </a:cubicBezTo>
                <a:lnTo>
                  <a:pt x="5229816" y="714515"/>
                </a:lnTo>
                <a:cubicBezTo>
                  <a:pt x="5229816" y="1109131"/>
                  <a:pt x="4909917" y="1429030"/>
                  <a:pt x="4515301" y="1429030"/>
                </a:cubicBezTo>
                <a:lnTo>
                  <a:pt x="0" y="1429029"/>
                </a:lnTo>
                <a:close/>
              </a:path>
            </a:pathLst>
          </a:custGeom>
          <a:solidFill>
            <a:srgbClr val="D00000"/>
          </a:solidFill>
          <a:ln>
            <a:noFill/>
          </a:ln>
          <a:effectLst>
            <a:outerShdw blurRad="1270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5" name="Google Shape;325;p21"/>
          <p:cNvSpPr/>
          <p:nvPr/>
        </p:nvSpPr>
        <p:spPr>
          <a:xfrm>
            <a:off x="-1398670" y="1814868"/>
            <a:ext cx="1181687" cy="1378633"/>
          </a:xfrm>
          <a:prstGeom prst="rect">
            <a:avLst/>
          </a:prstGeom>
          <a:solidFill>
            <a:srgbClr val="D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6" name="Google Shape;326;p21"/>
          <p:cNvSpPr/>
          <p:nvPr/>
        </p:nvSpPr>
        <p:spPr>
          <a:xfrm>
            <a:off x="-1398671" y="3205087"/>
            <a:ext cx="1181687" cy="1378633"/>
          </a:xfrm>
          <a:prstGeom prst="rect">
            <a:avLst/>
          </a:prstGeom>
          <a:solidFill>
            <a:srgbClr val="2630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7" name="Google Shape;327;p21"/>
          <p:cNvSpPr txBox="1"/>
          <p:nvPr/>
        </p:nvSpPr>
        <p:spPr>
          <a:xfrm>
            <a:off x="4463300" y="3354400"/>
            <a:ext cx="4234200" cy="1015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6000">
                <a:solidFill>
                  <a:srgbClr val="FFFFFF"/>
                </a:solidFill>
                <a:latin typeface="Calibri"/>
                <a:ea typeface="Calibri"/>
                <a:cs typeface="Calibri"/>
                <a:sym typeface="Calibri"/>
              </a:rPr>
              <a:t>Web Design</a:t>
            </a:r>
            <a:endParaRPr b="1" sz="6000">
              <a:solidFill>
                <a:srgbClr val="FFFFFF"/>
              </a:solidFill>
              <a:latin typeface="Calibri"/>
              <a:ea typeface="Calibri"/>
              <a:cs typeface="Calibri"/>
              <a:sym typeface="Calibri"/>
            </a:endParaRPr>
          </a:p>
        </p:txBody>
      </p:sp>
      <p:sp>
        <p:nvSpPr>
          <p:cNvPr id="328" name="Google Shape;328;p21"/>
          <p:cNvSpPr txBox="1"/>
          <p:nvPr/>
        </p:nvSpPr>
        <p:spPr>
          <a:xfrm>
            <a:off x="3524401" y="1894900"/>
            <a:ext cx="29280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solidFill>
                  <a:schemeClr val="lt1"/>
                </a:solidFill>
                <a:latin typeface="Calibri"/>
                <a:ea typeface="Calibri"/>
                <a:cs typeface="Calibri"/>
                <a:sym typeface="Calibri"/>
              </a:rPr>
              <a:t>PART      02</a:t>
            </a:r>
            <a:endParaRPr b="1" sz="4000">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0"/>
                                        </p:tgtEl>
                                        <p:attrNameLst>
                                          <p:attrName>style.visibility</p:attrName>
                                        </p:attrNameLst>
                                      </p:cBhvr>
                                      <p:to>
                                        <p:strVal val="visible"/>
                                      </p:to>
                                    </p:set>
                                    <p:animEffect filter="fade" transition="in">
                                      <p:cBhvr>
                                        <p:cTn dur="500"/>
                                        <p:tgtEl>
                                          <p:spTgt spid="32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23"/>
                                        </p:tgtEl>
                                        <p:attrNameLst>
                                          <p:attrName>style.visibility</p:attrName>
                                        </p:attrNameLst>
                                      </p:cBhvr>
                                      <p:to>
                                        <p:strVal val="visible"/>
                                      </p:to>
                                    </p:set>
                                    <p:animEffect filter="fade" transition="in">
                                      <p:cBhvr>
                                        <p:cTn dur="500"/>
                                        <p:tgtEl>
                                          <p:spTgt spid="32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22"/>
                                        </p:tgtEl>
                                        <p:attrNameLst>
                                          <p:attrName>style.visibility</p:attrName>
                                        </p:attrNameLst>
                                      </p:cBhvr>
                                      <p:to>
                                        <p:strVal val="visible"/>
                                      </p:to>
                                    </p:set>
                                    <p:animEffect filter="fade" transition="in">
                                      <p:cBhvr>
                                        <p:cTn dur="500"/>
                                        <p:tgtEl>
                                          <p:spTgt spid="32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24"/>
                                        </p:tgtEl>
                                        <p:attrNameLst>
                                          <p:attrName>style.visibility</p:attrName>
                                        </p:attrNameLst>
                                      </p:cBhvr>
                                      <p:to>
                                        <p:strVal val="visible"/>
                                      </p:to>
                                    </p:set>
                                    <p:animEffect filter="fade" transition="in">
                                      <p:cBhvr>
                                        <p:cTn dur="500"/>
                                        <p:tgtEl>
                                          <p:spTgt spid="32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21"/>
                                        </p:tgtEl>
                                        <p:attrNameLst>
                                          <p:attrName>style.visibility</p:attrName>
                                        </p:attrNameLst>
                                      </p:cBhvr>
                                      <p:to>
                                        <p:strVal val="visible"/>
                                      </p:to>
                                    </p:set>
                                    <p:animEffect filter="fade" transition="in">
                                      <p:cBhvr>
                                        <p:cTn dur="500"/>
                                        <p:tgtEl>
                                          <p:spTgt spid="32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1000"/>
                                        <p:tgtEl>
                                          <p:spTgt spid="327"/>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28"/>
                                        </p:tgtEl>
                                        <p:attrNameLst>
                                          <p:attrName>style.visibility</p:attrName>
                                        </p:attrNameLst>
                                      </p:cBhvr>
                                      <p:to>
                                        <p:strVal val="visible"/>
                                      </p:to>
                                    </p:set>
                                    <p:animEffect filter="fade" transition="in">
                                      <p:cBhvr>
                                        <p:cTn dur="1000"/>
                                        <p:tgtEl>
                                          <p:spTgt spid="3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esearch and Development Slides，Freepptbackgrounds.net">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