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6" r:id="rId4"/>
    <p:sldId id="321" r:id="rId5"/>
    <p:sldId id="322" r:id="rId6"/>
    <p:sldId id="324" r:id="rId7"/>
    <p:sldId id="32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GIUSE TRÙM LỰU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0819" y="302767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Giáo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nước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Việt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hướng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Mặc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Bắc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Vĩnh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Long.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Hát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vang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khúc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ca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Trùm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Lựu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Trọn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đức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khiêm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nhu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Thực thi Bác ái giống Giê-su. Nhân chứng Tin Mừng xá gì đớn đau ngục tù.</a:t>
            </a:r>
            <a:endParaRPr lang="vi-VN" sz="55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>
                <a:latin typeface="Arial" pitchFamily="34" charset="0"/>
                <a:ea typeface="Tahoma" pitchFamily="34" charset="0"/>
                <a:cs typeface="Arial" pitchFamily="34" charset="0"/>
              </a:rPr>
              <a:t> Lạy 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Thánh Giu-se Trùm Lựu. Đức Tin muôn đời còn ghi dấu. Phù giúp con trên đường trần, vững vàng theo Chúa Tình Yêu.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lắm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sớm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1276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5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T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rái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tim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thắm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nồng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hết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thờ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thiết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tha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Dẫu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mang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gông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cùm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mạng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coi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bụi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hồng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hy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lễ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tiến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>
                <a:latin typeface="Arial" pitchFamily="34" charset="0"/>
                <a:cs typeface="Arial" pitchFamily="34" charset="0"/>
              </a:rPr>
              <a:t>dâng</a:t>
            </a:r>
            <a:r>
              <a:rPr lang="en-US" sz="5500" b="1" dirty="0">
                <a:latin typeface="Arial" pitchFamily="34" charset="0"/>
                <a:cs typeface="Arial" pitchFamily="34" charset="0"/>
              </a:rPr>
              <a:t> Cha</a:t>
            </a:r>
            <a:r>
              <a:rPr lang="en-US" sz="5500" b="1">
                <a:latin typeface="Arial" pitchFamily="34" charset="0"/>
                <a:cs typeface="Arial" pitchFamily="34" charset="0"/>
              </a:rPr>
              <a:t>. Nhục hình đòn roi vẫn hoan ca. Mơ tói Quê Trời Chúa thưởng phúc vinh Thiên tòa.</a:t>
            </a:r>
            <a:endParaRPr lang="vi-VN" sz="5500" b="1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ea typeface="Tahoma" pitchFamily="34" charset="0"/>
                <a:cs typeface="Arial" pitchFamily="34" charset="0"/>
              </a:rPr>
              <a:t>Lạy</a:t>
            </a:r>
            <a:r>
              <a:rPr lang="en-US" sz="6000" b="1" dirty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-se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Trùm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Lựu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Đức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ghi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dấu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Phù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vàng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lắm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chông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Cầu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sớm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con,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giúp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quên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595</TotalTime>
  <Words>231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Garamond</vt:lpstr>
      <vt:lpstr>Savon</vt:lpstr>
      <vt:lpstr>THÁNH GIUSE TRÙM LỰU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121</cp:revision>
  <dcterms:created xsi:type="dcterms:W3CDTF">2024-12-09T09:39:37Z</dcterms:created>
  <dcterms:modified xsi:type="dcterms:W3CDTF">2025-10-07T16:00:41Z</dcterms:modified>
</cp:coreProperties>
</file>