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2" r:id="rId3"/>
  </p:sldMasterIdLst>
  <p:notesMasterIdLst>
    <p:notesMasterId r:id="rId4"/>
  </p:notesMasterIdLst>
  <p:sldIdLst>
    <p:sldId id="256" r:id="rId5"/>
    <p:sldId id="257" r:id="rId6"/>
    <p:sldId id="258" r:id="rId7"/>
    <p:sldId id="259" r:id="rId8"/>
    <p:sldId id="260" r:id="rId9"/>
    <p:sldId id="261" r:id="rId10"/>
    <p:sldId id="262" r:id="rId11"/>
    <p:sldId id="263" r:id="rId12"/>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11" Type="http://schemas.openxmlformats.org/officeDocument/2006/relationships/slide" Target="slides/slide7.xml"/><Relationship Id="rId10" Type="http://schemas.openxmlformats.org/officeDocument/2006/relationships/slide" Target="slides/slide6.xml"/><Relationship Id="rId12" Type="http://schemas.openxmlformats.org/officeDocument/2006/relationships/slide" Target="slides/slide8.xml"/><Relationship Id="rId9" Type="http://schemas.openxmlformats.org/officeDocument/2006/relationships/slide" Target="slides/slide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witter.com/creativeedtech" TargetMode="External"/><Relationship Id="rId3" Type="http://schemas.openxmlformats.org/officeDocument/2006/relationships/hyperlink" Target="http://creativeedtech.weebly.com/"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robins.af.mil/News/Photos/igphoto/2002277051/" TargetMode="External"/><Relationship Id="rId3" Type="http://schemas.openxmlformats.org/officeDocument/2006/relationships/hyperlink" Target="https://commons.wikimedia.org/wiki/File:Flatten_the_curve_-_coronavirus_disease_2019_epidemic_infographic.jpg"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acom.mil/media/image-gallery.aspx?igphoto=2002271269" TargetMode="External"/><Relationship Id="rId3" Type="http://schemas.openxmlformats.org/officeDocument/2006/relationships/hyperlink" Target="https://www.pacom.mil/Media/Photos/igphoto/2002268500/"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ate.gov/coronavirus/"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xhere.com/en/photo/1448915"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 name="Shape 21"/>
        <p:cNvGrpSpPr/>
        <p:nvPr/>
      </p:nvGrpSpPr>
      <p:grpSpPr>
        <a:xfrm>
          <a:off x="0" y="0"/>
          <a:ext cx="0" cy="0"/>
          <a:chOff x="0" y="0"/>
          <a:chExt cx="0" cy="0"/>
        </a:xfrm>
      </p:grpSpPr>
      <p:sp>
        <p:nvSpPr>
          <p:cNvPr id="22" name="Google Shape;22;g833f114499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 name="Google Shape;23;g833f114499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Hello and welcome to one of my digital magazine templates designed in Google Slides. Teachers and students can use this to swap out the example content I have included with images and generic filler text. </a:t>
            </a:r>
            <a:endParaRPr/>
          </a:p>
          <a:p>
            <a:pPr indent="0" lvl="0" marL="0" rtl="0" algn="l">
              <a:spcBef>
                <a:spcPts val="0"/>
              </a:spcBef>
              <a:spcAft>
                <a:spcPts val="0"/>
              </a:spcAft>
              <a:buNone/>
            </a:pPr>
            <a:r>
              <a:rPr lang="en"/>
              <a:t>My name is Ryan O’Donnell a teacher in Rocklin, CA and you can find me at </a:t>
            </a:r>
            <a:r>
              <a:rPr lang="en" u="sng">
                <a:solidFill>
                  <a:schemeClr val="hlink"/>
                </a:solidFill>
                <a:hlinkClick r:id="rId2"/>
              </a:rPr>
              <a:t>https://twitter.com/creativeedtech</a:t>
            </a:r>
            <a:r>
              <a:rPr lang="en"/>
              <a:t> or find more templates and ideas on my website at </a:t>
            </a:r>
            <a:r>
              <a:rPr lang="en" u="sng">
                <a:solidFill>
                  <a:schemeClr val="hlink"/>
                </a:solidFill>
                <a:hlinkClick r:id="rId3"/>
              </a:rPr>
              <a:t>http://creativeedtech.weebly.com/</a:t>
            </a:r>
            <a:r>
              <a:rPr lang="en"/>
              <a:t>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 name="Shape 38"/>
        <p:cNvGrpSpPr/>
        <p:nvPr/>
      </p:nvGrpSpPr>
      <p:grpSpPr>
        <a:xfrm>
          <a:off x="0" y="0"/>
          <a:ext cx="0" cy="0"/>
          <a:chOff x="0" y="0"/>
          <a:chExt cx="0" cy="0"/>
        </a:xfrm>
      </p:grpSpPr>
      <p:sp>
        <p:nvSpPr>
          <p:cNvPr id="39" name="Google Shape;39;g833f114499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 name="Google Shape;40;g833f114499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 name="Shape 48"/>
        <p:cNvGrpSpPr/>
        <p:nvPr/>
      </p:nvGrpSpPr>
      <p:grpSpPr>
        <a:xfrm>
          <a:off x="0" y="0"/>
          <a:ext cx="0" cy="0"/>
          <a:chOff x="0" y="0"/>
          <a:chExt cx="0" cy="0"/>
        </a:xfrm>
      </p:grpSpPr>
      <p:sp>
        <p:nvSpPr>
          <p:cNvPr id="49" name="Google Shape;49;g66e4cfbd0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 name="Google Shape;50;g66e4cfbd0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https://www.robins.af.mil/News/Photos/igphoto/2002277051/</a:t>
            </a:r>
            <a:endParaRPr/>
          </a:p>
          <a:p>
            <a:pPr indent="0" lvl="0" marL="0" rtl="0" algn="l">
              <a:spcBef>
                <a:spcPts val="0"/>
              </a:spcBef>
              <a:spcAft>
                <a:spcPts val="0"/>
              </a:spcAft>
              <a:buNone/>
            </a:pPr>
            <a:r>
              <a:rPr lang="en" u="sng">
                <a:solidFill>
                  <a:schemeClr val="hlink"/>
                </a:solidFill>
                <a:hlinkClick r:id="rId3"/>
              </a:rPr>
              <a:t>https://commons.wikimedia.org/wiki/File:Flatten_the_curve_-_coronavirus_disease_2019_epidemic_infographic.jpg</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66e4cfbd0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66e4cfbd0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https://www.pacom.mil/media/image-gallery.aspx?igphoto=2002271269</a:t>
            </a:r>
            <a:endParaRPr/>
          </a:p>
          <a:p>
            <a:pPr indent="0" lvl="0" marL="0" rtl="0" algn="l">
              <a:spcBef>
                <a:spcPts val="0"/>
              </a:spcBef>
              <a:spcAft>
                <a:spcPts val="0"/>
              </a:spcAft>
              <a:buNone/>
            </a:pPr>
            <a:r>
              <a:rPr lang="en" u="sng">
                <a:solidFill>
                  <a:schemeClr val="hlink"/>
                </a:solidFill>
                <a:hlinkClick r:id="rId3"/>
              </a:rPr>
              <a:t>https://www.pacom.mil/Media/Photos/igphoto/2002268500/</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66e4cfbd0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66e4cfbd0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https://www.state.gov/coronavirus/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66e4cfbd0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66e4cfbd0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https://pxhere.com/en/photo/1448915</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833f114499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833f114499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7469d08361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7469d08361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 name="Shape 9"/>
        <p:cNvGrpSpPr/>
        <p:nvPr/>
      </p:nvGrpSpPr>
      <p:grpSpPr>
        <a:xfrm>
          <a:off x="0" y="0"/>
          <a:ext cx="0" cy="0"/>
          <a:chOff x="0" y="0"/>
          <a:chExt cx="0" cy="0"/>
        </a:xfrm>
      </p:grpSpPr>
      <p:sp>
        <p:nvSpPr>
          <p:cNvPr id="10" name="Google Shape;10;p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1" name="Google Shape;11;p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blank">
  <p:cSld name="BLANK">
    <p:bg>
      <p:bgPr>
        <a:solidFill>
          <a:srgbClr val="000000"/>
        </a:solidFill>
      </p:bgPr>
    </p:bg>
    <p:spTree>
      <p:nvGrpSpPr>
        <p:cNvPr id="13" name="Shape 13"/>
        <p:cNvGrpSpPr/>
        <p:nvPr/>
      </p:nvGrpSpPr>
      <p:grpSpPr>
        <a:xfrm>
          <a:off x="0" y="0"/>
          <a:ext cx="0" cy="0"/>
          <a:chOff x="0" y="0"/>
          <a:chExt cx="0" cy="0"/>
        </a:xfrm>
      </p:grpSpPr>
      <p:sp>
        <p:nvSpPr>
          <p:cNvPr id="14" name="Google Shape;14;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Page Layout">
  <p:cSld name="CUSTOM">
    <p:spTree>
      <p:nvGrpSpPr>
        <p:cNvPr id="15" name="Shape 15"/>
        <p:cNvGrpSpPr/>
        <p:nvPr/>
      </p:nvGrpSpPr>
      <p:grpSpPr>
        <a:xfrm>
          <a:off x="0" y="0"/>
          <a:ext cx="0" cy="0"/>
          <a:chOff x="0" y="0"/>
          <a:chExt cx="0" cy="0"/>
        </a:xfrm>
      </p:grpSpPr>
      <p:sp>
        <p:nvSpPr>
          <p:cNvPr id="16" name="Google Shape;16;p4"/>
          <p:cNvSpPr txBox="1"/>
          <p:nvPr>
            <p:ph type="title"/>
          </p:nvPr>
        </p:nvSpPr>
        <p:spPr>
          <a:xfrm>
            <a:off x="210681" y="69595"/>
            <a:ext cx="4405800" cy="572700"/>
          </a:xfrm>
          <a:prstGeom prst="rect">
            <a:avLst/>
          </a:prstGeom>
        </p:spPr>
        <p:txBody>
          <a:bodyPr anchorCtr="0" anchor="t" bIns="91425" lIns="91425" spcFirstLastPara="1" rIns="91425" wrap="square" tIns="91425">
            <a:noAutofit/>
          </a:bodyPr>
          <a:lstStyle>
            <a:lvl1pPr lvl="0">
              <a:spcBef>
                <a:spcPts val="0"/>
              </a:spcBef>
              <a:spcAft>
                <a:spcPts val="0"/>
              </a:spcAft>
              <a:buNone/>
              <a:defRPr b="1">
                <a:solidFill>
                  <a:srgbClr val="CD2027"/>
                </a:solidFill>
                <a:latin typeface="Cabin Condensed"/>
                <a:ea typeface="Cabin Condensed"/>
                <a:cs typeface="Cabin Condensed"/>
                <a:sym typeface="Cabin Condensed"/>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cxnSp>
        <p:nvCxnSpPr>
          <p:cNvPr id="17" name="Google Shape;17;p4"/>
          <p:cNvCxnSpPr/>
          <p:nvPr/>
        </p:nvCxnSpPr>
        <p:spPr>
          <a:xfrm>
            <a:off x="4572000" y="-9375"/>
            <a:ext cx="0" cy="5160300"/>
          </a:xfrm>
          <a:prstGeom prst="straightConnector1">
            <a:avLst/>
          </a:prstGeom>
          <a:noFill/>
          <a:ln cap="flat" cmpd="sng" w="76200">
            <a:solidFill>
              <a:srgbClr val="CD2027"/>
            </a:solidFill>
            <a:prstDash val="solid"/>
            <a:round/>
            <a:headEnd len="med" w="med" type="none"/>
            <a:tailEnd len="med" w="med" type="none"/>
          </a:ln>
        </p:spPr>
      </p:cxnSp>
      <p:sp>
        <p:nvSpPr>
          <p:cNvPr id="18" name="Google Shape;18;p4"/>
          <p:cNvSpPr txBox="1"/>
          <p:nvPr>
            <p:ph idx="1" type="subTitle"/>
          </p:nvPr>
        </p:nvSpPr>
        <p:spPr>
          <a:xfrm>
            <a:off x="210675" y="607850"/>
            <a:ext cx="4049100" cy="4167300"/>
          </a:xfrm>
          <a:prstGeom prst="rect">
            <a:avLst/>
          </a:prstGeom>
        </p:spPr>
        <p:txBody>
          <a:bodyPr anchorCtr="0" anchor="t" bIns="91425" lIns="91425" spcFirstLastPara="1" rIns="91425" wrap="square" tIns="91425">
            <a:noAutofit/>
          </a:bodyPr>
          <a:lstStyle>
            <a:lvl1pPr lvl="0" algn="just">
              <a:spcBef>
                <a:spcPts val="0"/>
              </a:spcBef>
              <a:spcAft>
                <a:spcPts val="0"/>
              </a:spcAft>
              <a:buNone/>
              <a:defRPr>
                <a:solidFill>
                  <a:srgbClr val="000000"/>
                </a:solidFill>
                <a:latin typeface="Cabin Condensed"/>
                <a:ea typeface="Cabin Condensed"/>
                <a:cs typeface="Cabin Condensed"/>
                <a:sym typeface="Cabin Condensed"/>
              </a:defRPr>
            </a:lvl1pPr>
            <a:lvl2pPr lvl="1">
              <a:spcBef>
                <a:spcPts val="1600"/>
              </a:spcBef>
              <a:spcAft>
                <a:spcPts val="0"/>
              </a:spcAft>
              <a:buNone/>
              <a:defRPr>
                <a:solidFill>
                  <a:srgbClr val="000000"/>
                </a:solidFill>
                <a:latin typeface="Cabin Condensed"/>
                <a:ea typeface="Cabin Condensed"/>
                <a:cs typeface="Cabin Condensed"/>
                <a:sym typeface="Cabin Condensed"/>
              </a:defRPr>
            </a:lvl2pPr>
            <a:lvl3pPr lvl="2">
              <a:spcBef>
                <a:spcPts val="1600"/>
              </a:spcBef>
              <a:spcAft>
                <a:spcPts val="0"/>
              </a:spcAft>
              <a:buNone/>
              <a:defRPr>
                <a:solidFill>
                  <a:srgbClr val="000000"/>
                </a:solidFill>
                <a:latin typeface="Cabin Condensed"/>
                <a:ea typeface="Cabin Condensed"/>
                <a:cs typeface="Cabin Condensed"/>
                <a:sym typeface="Cabin Condensed"/>
              </a:defRPr>
            </a:lvl3pPr>
            <a:lvl4pPr lvl="3">
              <a:spcBef>
                <a:spcPts val="1600"/>
              </a:spcBef>
              <a:spcAft>
                <a:spcPts val="0"/>
              </a:spcAft>
              <a:buNone/>
              <a:defRPr>
                <a:solidFill>
                  <a:srgbClr val="000000"/>
                </a:solidFill>
                <a:latin typeface="Cabin Condensed"/>
                <a:ea typeface="Cabin Condensed"/>
                <a:cs typeface="Cabin Condensed"/>
                <a:sym typeface="Cabin Condensed"/>
              </a:defRPr>
            </a:lvl4pPr>
            <a:lvl5pPr lvl="4">
              <a:spcBef>
                <a:spcPts val="1600"/>
              </a:spcBef>
              <a:spcAft>
                <a:spcPts val="0"/>
              </a:spcAft>
              <a:buNone/>
              <a:defRPr>
                <a:solidFill>
                  <a:srgbClr val="000000"/>
                </a:solidFill>
                <a:latin typeface="Cabin Condensed"/>
                <a:ea typeface="Cabin Condensed"/>
                <a:cs typeface="Cabin Condensed"/>
                <a:sym typeface="Cabin Condensed"/>
              </a:defRPr>
            </a:lvl5pPr>
            <a:lvl6pPr lvl="5">
              <a:spcBef>
                <a:spcPts val="1600"/>
              </a:spcBef>
              <a:spcAft>
                <a:spcPts val="0"/>
              </a:spcAft>
              <a:buNone/>
              <a:defRPr>
                <a:solidFill>
                  <a:srgbClr val="000000"/>
                </a:solidFill>
                <a:latin typeface="Cabin Condensed"/>
                <a:ea typeface="Cabin Condensed"/>
                <a:cs typeface="Cabin Condensed"/>
                <a:sym typeface="Cabin Condensed"/>
              </a:defRPr>
            </a:lvl6pPr>
            <a:lvl7pPr lvl="6">
              <a:spcBef>
                <a:spcPts val="1600"/>
              </a:spcBef>
              <a:spcAft>
                <a:spcPts val="0"/>
              </a:spcAft>
              <a:buNone/>
              <a:defRPr>
                <a:solidFill>
                  <a:srgbClr val="000000"/>
                </a:solidFill>
                <a:latin typeface="Cabin Condensed"/>
                <a:ea typeface="Cabin Condensed"/>
                <a:cs typeface="Cabin Condensed"/>
                <a:sym typeface="Cabin Condensed"/>
              </a:defRPr>
            </a:lvl7pPr>
            <a:lvl8pPr lvl="7">
              <a:spcBef>
                <a:spcPts val="1600"/>
              </a:spcBef>
              <a:spcAft>
                <a:spcPts val="0"/>
              </a:spcAft>
              <a:buNone/>
              <a:defRPr>
                <a:solidFill>
                  <a:srgbClr val="000000"/>
                </a:solidFill>
                <a:latin typeface="Cabin Condensed"/>
                <a:ea typeface="Cabin Condensed"/>
                <a:cs typeface="Cabin Condensed"/>
                <a:sym typeface="Cabin Condensed"/>
              </a:defRPr>
            </a:lvl8pPr>
            <a:lvl9pPr lvl="8">
              <a:spcBef>
                <a:spcPts val="1600"/>
              </a:spcBef>
              <a:spcAft>
                <a:spcPts val="1600"/>
              </a:spcAft>
              <a:buNone/>
              <a:defRPr>
                <a:solidFill>
                  <a:srgbClr val="000000"/>
                </a:solidFill>
                <a:latin typeface="Cabin Condensed"/>
                <a:ea typeface="Cabin Condensed"/>
                <a:cs typeface="Cabin Condensed"/>
                <a:sym typeface="Cabin Condensed"/>
              </a:defRPr>
            </a:lvl9pPr>
          </a:lstStyle>
          <a:p/>
        </p:txBody>
      </p:sp>
      <p:sp>
        <p:nvSpPr>
          <p:cNvPr id="19" name="Google Shape;19;p4"/>
          <p:cNvSpPr/>
          <p:nvPr/>
        </p:nvSpPr>
        <p:spPr>
          <a:xfrm>
            <a:off x="8433378" y="50975"/>
            <a:ext cx="664550" cy="205174"/>
          </a:xfrm>
          <a:prstGeom prst="rect">
            <a:avLst/>
          </a:prstGeom>
        </p:spPr>
        <p:txBody>
          <a:bodyPr>
            <a:prstTxWarp prst="textPlain"/>
          </a:bodyPr>
          <a:lstStyle/>
          <a:p>
            <a:pPr lvl="0" algn="ctr"/>
            <a:r>
              <a:rPr b="0" i="0">
                <a:ln>
                  <a:noFill/>
                </a:ln>
                <a:solidFill>
                  <a:srgbClr val="CD2027"/>
                </a:solidFill>
                <a:latin typeface="PT Serif"/>
              </a:rPr>
              <a:t>NOW</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Size image">
  <p:cSld name="CUSTOM_1">
    <p:spTree>
      <p:nvGrpSpPr>
        <p:cNvPr id="20" name="Shape 2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6.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4.png"/><Relationship Id="rId7" Type="http://schemas.openxmlformats.org/officeDocument/2006/relationships/image" Target="../media/image1.png"/><Relationship Id="rId8"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hyperlink" Target="https://www.pexels.com/photo/woman-wearing-face-mask-3902881/" TargetMode="External"/><Relationship Id="rId11" Type="http://schemas.openxmlformats.org/officeDocument/2006/relationships/hyperlink" Target="http://www.creativeedtech.com" TargetMode="External"/><Relationship Id="rId10" Type="http://schemas.openxmlformats.org/officeDocument/2006/relationships/hyperlink" Target="https://pxhere.com/en/photo/1448915" TargetMode="External"/><Relationship Id="rId9" Type="http://schemas.openxmlformats.org/officeDocument/2006/relationships/hyperlink" Target="https://www.state.gov/coronavirus/" TargetMode="External"/><Relationship Id="rId5" Type="http://schemas.openxmlformats.org/officeDocument/2006/relationships/hyperlink" Target="https://www.robins.af.mil/News/Photos/igphoto/2002277051/" TargetMode="External"/><Relationship Id="rId6" Type="http://schemas.openxmlformats.org/officeDocument/2006/relationships/hyperlink" Target="https://commons.wikimedia.org/wiki/File:Flatten_the_curve_-_coronavirus_disease_2019_epidemic_infographic.jpg" TargetMode="External"/><Relationship Id="rId7" Type="http://schemas.openxmlformats.org/officeDocument/2006/relationships/hyperlink" Target="https://www.pacom.mil/media/image-gallery.aspx?igphoto=2002271269" TargetMode="External"/><Relationship Id="rId8" Type="http://schemas.openxmlformats.org/officeDocument/2006/relationships/hyperlink" Target="https://www.pacom.mil/Media/Photos/igphoto/2002268500/"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18.png"/><Relationship Id="rId5"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hyperlink" Target="http://www.youtube.com/watch?v=CXOsVXybVJY" TargetMode="External"/><Relationship Id="rId7" Type="http://schemas.openxmlformats.org/officeDocument/2006/relationships/image" Target="../media/image9.jpg"/><Relationship Id="rId8"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hyperlink" Target="http://creativeedtech.weebly.com/templates.html" TargetMode="External"/><Relationship Id="rId5" Type="http://schemas.openxmlformats.org/officeDocument/2006/relationships/hyperlink" Target="https://twitter.com/creativeedtech" TargetMode="External"/><Relationship Id="rId6" Type="http://schemas.openxmlformats.org/officeDocument/2006/relationships/hyperlink" Target="https://twitter.com/creativeedtech" TargetMode="External"/><Relationship Id="rId7" Type="http://schemas.openxmlformats.org/officeDocument/2006/relationships/hyperlink" Target="https://twitter.com/creativeedtech"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twitter.com/creativeedtech"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4" name="Shape 24"/>
        <p:cNvGrpSpPr/>
        <p:nvPr/>
      </p:nvGrpSpPr>
      <p:grpSpPr>
        <a:xfrm>
          <a:off x="0" y="0"/>
          <a:ext cx="0" cy="0"/>
          <a:chOff x="0" y="0"/>
          <a:chExt cx="0" cy="0"/>
        </a:xfrm>
      </p:grpSpPr>
      <p:pic>
        <p:nvPicPr>
          <p:cNvPr id="25" name="Google Shape;25;p6"/>
          <p:cNvPicPr preferRelativeResize="0"/>
          <p:nvPr/>
        </p:nvPicPr>
        <p:blipFill rotWithShape="1">
          <a:blip r:embed="rId3">
            <a:alphaModFix/>
          </a:blip>
          <a:srcRect b="0" l="15243" r="28342" t="0"/>
          <a:stretch/>
        </p:blipFill>
        <p:spPr>
          <a:xfrm>
            <a:off x="2647475" y="135824"/>
            <a:ext cx="4102325" cy="4846801"/>
          </a:xfrm>
          <a:prstGeom prst="rect">
            <a:avLst/>
          </a:prstGeom>
          <a:noFill/>
          <a:ln cap="flat" cmpd="sng" w="76200">
            <a:solidFill>
              <a:srgbClr val="CD2027"/>
            </a:solidFill>
            <a:prstDash val="solid"/>
            <a:round/>
            <a:headEnd len="sm" w="sm" type="none"/>
            <a:tailEnd len="sm" w="sm" type="none"/>
          </a:ln>
        </p:spPr>
      </p:pic>
      <p:sp>
        <p:nvSpPr>
          <p:cNvPr id="26" name="Google Shape;26;p6"/>
          <p:cNvSpPr/>
          <p:nvPr/>
        </p:nvSpPr>
        <p:spPr>
          <a:xfrm>
            <a:off x="2765975" y="3840326"/>
            <a:ext cx="1763121" cy="387393"/>
          </a:xfrm>
          <a:prstGeom prst="rect">
            <a:avLst/>
          </a:prstGeom>
        </p:spPr>
        <p:txBody>
          <a:bodyPr>
            <a:prstTxWarp prst="textPlain"/>
          </a:bodyPr>
          <a:lstStyle/>
          <a:p>
            <a:pPr lvl="0" algn="ctr"/>
            <a:r>
              <a:rPr b="1" i="0">
                <a:ln>
                  <a:noFill/>
                </a:ln>
                <a:solidFill>
                  <a:srgbClr val="FFFFFF"/>
                </a:solidFill>
                <a:latin typeface="Cabin Condensed"/>
              </a:rPr>
              <a:t>The Virus</a:t>
            </a:r>
          </a:p>
        </p:txBody>
      </p:sp>
      <p:sp>
        <p:nvSpPr>
          <p:cNvPr id="27" name="Google Shape;27;p6"/>
          <p:cNvSpPr txBox="1"/>
          <p:nvPr/>
        </p:nvSpPr>
        <p:spPr>
          <a:xfrm>
            <a:off x="4695350" y="95427"/>
            <a:ext cx="1832700" cy="274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900">
                <a:solidFill>
                  <a:srgbClr val="FFFFFF"/>
                </a:solidFill>
              </a:rPr>
              <a:t>April 2020</a:t>
            </a:r>
            <a:endParaRPr sz="900">
              <a:solidFill>
                <a:srgbClr val="FFFFFF"/>
              </a:solidFill>
            </a:endParaRPr>
          </a:p>
          <a:p>
            <a:pPr indent="0" lvl="0" marL="0" rtl="0" algn="l">
              <a:spcBef>
                <a:spcPts val="0"/>
              </a:spcBef>
              <a:spcAft>
                <a:spcPts val="0"/>
              </a:spcAft>
              <a:buNone/>
            </a:pPr>
            <a:r>
              <a:t/>
            </a:r>
            <a:endParaRPr b="1" sz="1000"/>
          </a:p>
        </p:txBody>
      </p:sp>
      <p:pic>
        <p:nvPicPr>
          <p:cNvPr descr="adulting" id="28" name="Google Shape;28;p6"/>
          <p:cNvPicPr preferRelativeResize="0"/>
          <p:nvPr/>
        </p:nvPicPr>
        <p:blipFill rotWithShape="1">
          <a:blip r:embed="rId4">
            <a:alphaModFix/>
          </a:blip>
          <a:srcRect b="24625" l="0" r="21172" t="0"/>
          <a:stretch/>
        </p:blipFill>
        <p:spPr>
          <a:xfrm>
            <a:off x="-1206427" y="2644625"/>
            <a:ext cx="2596475" cy="2482900"/>
          </a:xfrm>
          <a:prstGeom prst="rect">
            <a:avLst/>
          </a:prstGeom>
          <a:noFill/>
          <a:ln>
            <a:noFill/>
          </a:ln>
          <a:effectLst>
            <a:outerShdw blurRad="57150" rotWithShape="0" algn="bl" dir="5400000" dist="19050">
              <a:srgbClr val="000000">
                <a:alpha val="50000"/>
              </a:srgbClr>
            </a:outerShdw>
          </a:effectLst>
        </p:spPr>
      </p:pic>
      <p:sp>
        <p:nvSpPr>
          <p:cNvPr id="29" name="Google Shape;29;p6"/>
          <p:cNvSpPr/>
          <p:nvPr/>
        </p:nvSpPr>
        <p:spPr>
          <a:xfrm>
            <a:off x="-864250" y="113925"/>
            <a:ext cx="1909800" cy="2891400"/>
          </a:xfrm>
          <a:prstGeom prst="wedgeRoundRectCallout">
            <a:avLst>
              <a:gd fmla="val -14648" name="adj1"/>
              <a:gd fmla="val 69186" name="adj2"/>
              <a:gd fmla="val 0" name="adj3"/>
            </a:avLst>
          </a:prstGeom>
          <a:solidFill>
            <a:srgbClr val="FFF2CC"/>
          </a:solidFill>
          <a:ln cap="flat" cmpd="sng" w="19050">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Gloria Hallelujah"/>
                <a:ea typeface="Gloria Hallelujah"/>
                <a:cs typeface="Gloria Hallelujah"/>
                <a:sym typeface="Gloria Hallelujah"/>
              </a:rPr>
              <a:t>Hi there, I am Mr. Ryan O’Donnell and welcome to one of my templates. Please go to </a:t>
            </a:r>
            <a:r>
              <a:rPr b="1" lang="en">
                <a:latin typeface="Open Sans"/>
                <a:ea typeface="Open Sans"/>
                <a:cs typeface="Open Sans"/>
                <a:sym typeface="Open Sans"/>
              </a:rPr>
              <a:t>FILE </a:t>
            </a:r>
            <a:r>
              <a:rPr lang="en">
                <a:latin typeface="Gloria Hallelujah"/>
                <a:ea typeface="Gloria Hallelujah"/>
                <a:cs typeface="Gloria Hallelujah"/>
                <a:sym typeface="Gloria Hallelujah"/>
              </a:rPr>
              <a:t>and choose </a:t>
            </a:r>
            <a:r>
              <a:rPr b="1" lang="en">
                <a:latin typeface="Open Sans"/>
                <a:ea typeface="Open Sans"/>
                <a:cs typeface="Open Sans"/>
                <a:sym typeface="Open Sans"/>
              </a:rPr>
              <a:t>MAKE A COPY</a:t>
            </a:r>
            <a:r>
              <a:rPr lang="en">
                <a:latin typeface="Gloria Hallelujah"/>
                <a:ea typeface="Gloria Hallelujah"/>
                <a:cs typeface="Gloria Hallelujah"/>
                <a:sym typeface="Gloria Hallelujah"/>
              </a:rPr>
              <a:t> to have your own version of this to change and make your own magazine</a:t>
            </a:r>
            <a:endParaRPr>
              <a:latin typeface="Gloria Hallelujah"/>
              <a:ea typeface="Gloria Hallelujah"/>
              <a:cs typeface="Gloria Hallelujah"/>
              <a:sym typeface="Gloria Hallelujah"/>
            </a:endParaRPr>
          </a:p>
        </p:txBody>
      </p:sp>
      <p:pic>
        <p:nvPicPr>
          <p:cNvPr id="30" name="Google Shape;30;p6"/>
          <p:cNvPicPr preferRelativeResize="0"/>
          <p:nvPr/>
        </p:nvPicPr>
        <p:blipFill>
          <a:blip r:embed="rId5">
            <a:alphaModFix/>
          </a:blip>
          <a:stretch>
            <a:fillRect/>
          </a:stretch>
        </p:blipFill>
        <p:spPr>
          <a:xfrm>
            <a:off x="5690083" y="4330852"/>
            <a:ext cx="992340" cy="589424"/>
          </a:xfrm>
          <a:prstGeom prst="rect">
            <a:avLst/>
          </a:prstGeom>
          <a:noFill/>
          <a:ln>
            <a:noFill/>
          </a:ln>
        </p:spPr>
      </p:pic>
      <p:sp>
        <p:nvSpPr>
          <p:cNvPr id="31" name="Google Shape;31;p6"/>
          <p:cNvSpPr/>
          <p:nvPr/>
        </p:nvSpPr>
        <p:spPr>
          <a:xfrm>
            <a:off x="7921000" y="121950"/>
            <a:ext cx="2554500" cy="2176200"/>
          </a:xfrm>
          <a:prstGeom prst="wedgeRoundRectCallout">
            <a:avLst>
              <a:gd fmla="val -1378" name="adj1"/>
              <a:gd fmla="val 57758" name="adj2"/>
              <a:gd fmla="val 0" name="adj3"/>
            </a:avLst>
          </a:prstGeom>
          <a:solidFill>
            <a:srgbClr val="FFF2CC"/>
          </a:solidFill>
          <a:ln cap="flat" cmpd="sng" w="19050">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Gloria Hallelujah"/>
                <a:ea typeface="Gloria Hallelujah"/>
                <a:cs typeface="Gloria Hallelujah"/>
                <a:sym typeface="Gloria Hallelujah"/>
              </a:rPr>
              <a:t>Here are a few tips as you get started.</a:t>
            </a:r>
            <a:endParaRPr>
              <a:latin typeface="Gloria Hallelujah"/>
              <a:ea typeface="Gloria Hallelujah"/>
              <a:cs typeface="Gloria Hallelujah"/>
              <a:sym typeface="Gloria Hallelujah"/>
            </a:endParaRPr>
          </a:p>
          <a:p>
            <a:pPr indent="0" lvl="0" marL="0" rtl="0" algn="l">
              <a:spcBef>
                <a:spcPts val="0"/>
              </a:spcBef>
              <a:spcAft>
                <a:spcPts val="0"/>
              </a:spcAft>
              <a:buNone/>
            </a:pPr>
            <a:r>
              <a:rPr lang="en">
                <a:latin typeface="Gloria Hallelujah"/>
                <a:ea typeface="Gloria Hallelujah"/>
                <a:cs typeface="Gloria Hallelujah"/>
                <a:sym typeface="Gloria Hallelujah"/>
              </a:rPr>
              <a:t>1) To get a red border on your image, click the photo and then find these BORDER tools. Change the </a:t>
            </a:r>
            <a:r>
              <a:rPr b="1" lang="en">
                <a:latin typeface="Open Sans"/>
                <a:ea typeface="Open Sans"/>
                <a:cs typeface="Open Sans"/>
                <a:sym typeface="Open Sans"/>
              </a:rPr>
              <a:t>COLOR</a:t>
            </a:r>
            <a:r>
              <a:rPr lang="en">
                <a:latin typeface="Gloria Hallelujah"/>
                <a:ea typeface="Gloria Hallelujah"/>
                <a:cs typeface="Gloria Hallelujah"/>
                <a:sym typeface="Gloria Hallelujah"/>
              </a:rPr>
              <a:t> to red and the </a:t>
            </a:r>
            <a:r>
              <a:rPr b="1" lang="en">
                <a:latin typeface="Open Sans"/>
                <a:ea typeface="Open Sans"/>
                <a:cs typeface="Open Sans"/>
                <a:sym typeface="Open Sans"/>
              </a:rPr>
              <a:t>WEIGHT</a:t>
            </a:r>
            <a:r>
              <a:rPr lang="en">
                <a:latin typeface="Gloria Hallelujah"/>
                <a:ea typeface="Gloria Hallelujah"/>
                <a:cs typeface="Gloria Hallelujah"/>
                <a:sym typeface="Gloria Hallelujah"/>
              </a:rPr>
              <a:t> to 8px</a:t>
            </a:r>
            <a:endParaRPr>
              <a:latin typeface="Gloria Hallelujah"/>
              <a:ea typeface="Gloria Hallelujah"/>
              <a:cs typeface="Gloria Hallelujah"/>
              <a:sym typeface="Gloria Hallelujah"/>
            </a:endParaRPr>
          </a:p>
          <a:p>
            <a:pPr indent="0" lvl="0" marL="0" rtl="0" algn="l">
              <a:spcBef>
                <a:spcPts val="0"/>
              </a:spcBef>
              <a:spcAft>
                <a:spcPts val="0"/>
              </a:spcAft>
              <a:buNone/>
            </a:pPr>
            <a:r>
              <a:t/>
            </a:r>
            <a:endParaRPr>
              <a:latin typeface="Gloria Hallelujah"/>
              <a:ea typeface="Gloria Hallelujah"/>
              <a:cs typeface="Gloria Hallelujah"/>
              <a:sym typeface="Gloria Hallelujah"/>
            </a:endParaRPr>
          </a:p>
        </p:txBody>
      </p:sp>
      <p:pic>
        <p:nvPicPr>
          <p:cNvPr id="32" name="Google Shape;32;p6"/>
          <p:cNvPicPr preferRelativeResize="0"/>
          <p:nvPr/>
        </p:nvPicPr>
        <p:blipFill>
          <a:blip r:embed="rId6">
            <a:alphaModFix/>
          </a:blip>
          <a:stretch>
            <a:fillRect/>
          </a:stretch>
        </p:blipFill>
        <p:spPr>
          <a:xfrm>
            <a:off x="10128352" y="1025513"/>
            <a:ext cx="893644" cy="589425"/>
          </a:xfrm>
          <a:prstGeom prst="rect">
            <a:avLst/>
          </a:prstGeom>
          <a:noFill/>
          <a:ln cap="flat" cmpd="sng" w="19050">
            <a:solidFill>
              <a:schemeClr val="dk2"/>
            </a:solidFill>
            <a:prstDash val="solid"/>
            <a:round/>
            <a:headEnd len="sm" w="sm" type="none"/>
            <a:tailEnd len="sm" w="sm" type="none"/>
          </a:ln>
        </p:spPr>
      </p:pic>
      <p:pic>
        <p:nvPicPr>
          <p:cNvPr descr="Bitmoji Image" id="33" name="Google Shape;33;p6"/>
          <p:cNvPicPr preferRelativeResize="0"/>
          <p:nvPr/>
        </p:nvPicPr>
        <p:blipFill rotWithShape="1">
          <a:blip r:embed="rId7">
            <a:alphaModFix/>
          </a:blip>
          <a:srcRect b="0" l="19451" r="22327" t="0"/>
          <a:stretch/>
        </p:blipFill>
        <p:spPr>
          <a:xfrm flipH="1">
            <a:off x="8835400" y="1566300"/>
            <a:ext cx="1683475" cy="2891400"/>
          </a:xfrm>
          <a:prstGeom prst="rect">
            <a:avLst/>
          </a:prstGeom>
          <a:noFill/>
          <a:ln>
            <a:noFill/>
          </a:ln>
        </p:spPr>
      </p:pic>
      <p:sp>
        <p:nvSpPr>
          <p:cNvPr id="34" name="Google Shape;34;p6"/>
          <p:cNvSpPr/>
          <p:nvPr/>
        </p:nvSpPr>
        <p:spPr>
          <a:xfrm>
            <a:off x="6953250" y="3054525"/>
            <a:ext cx="2274300" cy="1959000"/>
          </a:xfrm>
          <a:prstGeom prst="wedgeRoundRectCallout">
            <a:avLst>
              <a:gd fmla="val 36720" name="adj1"/>
              <a:gd fmla="val -60447" name="adj2"/>
              <a:gd fmla="val 0" name="adj3"/>
            </a:avLst>
          </a:prstGeom>
          <a:solidFill>
            <a:srgbClr val="FFF2CC"/>
          </a:solidFill>
          <a:ln cap="flat" cmpd="sng" w="19050">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Gloria Hallelujah"/>
                <a:ea typeface="Gloria Hallelujah"/>
                <a:cs typeface="Gloria Hallelujah"/>
                <a:sym typeface="Gloria Hallelujah"/>
              </a:rPr>
              <a:t>Second Tip is to get familiar with how objects are LAYERED. By Right Clicking any object you will be able to find the ORDER and you can move objects forward and back.   </a:t>
            </a:r>
            <a:endParaRPr>
              <a:latin typeface="Gloria Hallelujah"/>
              <a:ea typeface="Gloria Hallelujah"/>
              <a:cs typeface="Gloria Hallelujah"/>
              <a:sym typeface="Gloria Hallelujah"/>
            </a:endParaRPr>
          </a:p>
        </p:txBody>
      </p:sp>
      <p:pic>
        <p:nvPicPr>
          <p:cNvPr id="35" name="Google Shape;35;p6"/>
          <p:cNvPicPr preferRelativeResize="0"/>
          <p:nvPr/>
        </p:nvPicPr>
        <p:blipFill>
          <a:blip r:embed="rId8">
            <a:alphaModFix/>
          </a:blip>
          <a:stretch>
            <a:fillRect/>
          </a:stretch>
        </p:blipFill>
        <p:spPr>
          <a:xfrm>
            <a:off x="8887461" y="4022197"/>
            <a:ext cx="3266438" cy="892525"/>
          </a:xfrm>
          <a:prstGeom prst="rect">
            <a:avLst/>
          </a:prstGeom>
          <a:noFill/>
          <a:ln cap="flat" cmpd="sng" w="19050">
            <a:solidFill>
              <a:schemeClr val="dk2"/>
            </a:solidFill>
            <a:prstDash val="solid"/>
            <a:round/>
            <a:headEnd len="sm" w="sm" type="none"/>
            <a:tailEnd len="sm" w="sm" type="none"/>
          </a:ln>
        </p:spPr>
      </p:pic>
      <p:sp>
        <p:nvSpPr>
          <p:cNvPr id="36" name="Google Shape;36;p6"/>
          <p:cNvSpPr/>
          <p:nvPr/>
        </p:nvSpPr>
        <p:spPr>
          <a:xfrm>
            <a:off x="2765975" y="4297413"/>
            <a:ext cx="1913834" cy="617321"/>
          </a:xfrm>
          <a:prstGeom prst="rect">
            <a:avLst/>
          </a:prstGeom>
        </p:spPr>
        <p:txBody>
          <a:bodyPr>
            <a:prstTxWarp prst="textPlain"/>
          </a:bodyPr>
          <a:lstStyle/>
          <a:p>
            <a:pPr lvl="0" algn="ctr"/>
            <a:r>
              <a:rPr b="1" i="1">
                <a:ln>
                  <a:noFill/>
                </a:ln>
                <a:solidFill>
                  <a:srgbClr val="FFFFFF"/>
                </a:solidFill>
                <a:latin typeface="Cabin Condensed"/>
              </a:rPr>
              <a:t>How life has now </a:t>
            </a:r>
            <a:br>
              <a:rPr b="1" i="1">
                <a:ln>
                  <a:noFill/>
                </a:ln>
                <a:solidFill>
                  <a:srgbClr val="FFFFFF"/>
                </a:solidFill>
                <a:latin typeface="Cabin Condensed"/>
              </a:rPr>
            </a:br>
            <a:r>
              <a:rPr b="1" i="1">
                <a:ln>
                  <a:noFill/>
                </a:ln>
                <a:solidFill>
                  <a:srgbClr val="FFFFFF"/>
                </a:solidFill>
                <a:latin typeface="Cabin Condensed"/>
              </a:rPr>
              <a:t>changed for all of us</a:t>
            </a:r>
          </a:p>
        </p:txBody>
      </p:sp>
      <p:sp>
        <p:nvSpPr>
          <p:cNvPr id="37" name="Google Shape;37;p6"/>
          <p:cNvSpPr/>
          <p:nvPr/>
        </p:nvSpPr>
        <p:spPr>
          <a:xfrm>
            <a:off x="2765975" y="291450"/>
            <a:ext cx="2739804" cy="845891"/>
          </a:xfrm>
          <a:prstGeom prst="rect">
            <a:avLst/>
          </a:prstGeom>
        </p:spPr>
        <p:txBody>
          <a:bodyPr>
            <a:prstTxWarp prst="textPlain"/>
          </a:bodyPr>
          <a:lstStyle/>
          <a:p>
            <a:pPr lvl="0" algn="ctr"/>
            <a:r>
              <a:rPr b="0" i="0">
                <a:ln>
                  <a:noFill/>
                </a:ln>
                <a:solidFill>
                  <a:srgbClr val="CD2027"/>
                </a:solidFill>
                <a:latin typeface="PT Serif"/>
              </a:rPr>
              <a:t>NOW</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 name="Shape 41"/>
        <p:cNvGrpSpPr/>
        <p:nvPr/>
      </p:nvGrpSpPr>
      <p:grpSpPr>
        <a:xfrm>
          <a:off x="0" y="0"/>
          <a:ext cx="0" cy="0"/>
          <a:chOff x="0" y="0"/>
          <a:chExt cx="0" cy="0"/>
        </a:xfrm>
      </p:grpSpPr>
      <p:sp>
        <p:nvSpPr>
          <p:cNvPr id="42" name="Google Shape;42;p7"/>
          <p:cNvSpPr txBox="1"/>
          <p:nvPr>
            <p:ph idx="1" type="subTitle"/>
          </p:nvPr>
        </p:nvSpPr>
        <p:spPr>
          <a:xfrm>
            <a:off x="210675" y="607850"/>
            <a:ext cx="4049100" cy="41673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n"/>
              <a:t>Page 3) ?????</a:t>
            </a:r>
            <a:endParaRPr/>
          </a:p>
          <a:p>
            <a:pPr indent="0" lvl="0" marL="0" rtl="0" algn="just">
              <a:spcBef>
                <a:spcPts val="1600"/>
              </a:spcBef>
              <a:spcAft>
                <a:spcPts val="0"/>
              </a:spcAft>
              <a:buNone/>
            </a:pPr>
            <a:r>
              <a:rPr lang="en"/>
              <a:t>Page 5) </a:t>
            </a:r>
            <a:r>
              <a:rPr lang="en">
                <a:solidFill>
                  <a:schemeClr val="dk1"/>
                </a:solidFill>
              </a:rPr>
              <a:t>?????</a:t>
            </a:r>
            <a:endParaRPr/>
          </a:p>
          <a:p>
            <a:pPr indent="0" lvl="0" marL="0" rtl="0" algn="just">
              <a:spcBef>
                <a:spcPts val="1600"/>
              </a:spcBef>
              <a:spcAft>
                <a:spcPts val="0"/>
              </a:spcAft>
              <a:buNone/>
            </a:pPr>
            <a:r>
              <a:rPr lang="en"/>
              <a:t>Page 7) </a:t>
            </a:r>
            <a:r>
              <a:rPr lang="en">
                <a:solidFill>
                  <a:schemeClr val="dk1"/>
                </a:solidFill>
              </a:rPr>
              <a:t>?????</a:t>
            </a:r>
            <a:endParaRPr/>
          </a:p>
          <a:p>
            <a:pPr indent="0" lvl="0" marL="0" rtl="0" algn="just">
              <a:spcBef>
                <a:spcPts val="1600"/>
              </a:spcBef>
              <a:spcAft>
                <a:spcPts val="0"/>
              </a:spcAft>
              <a:buNone/>
            </a:pPr>
            <a:r>
              <a:rPr lang="en"/>
              <a:t>Page 9) </a:t>
            </a:r>
            <a:r>
              <a:rPr lang="en">
                <a:solidFill>
                  <a:schemeClr val="dk1"/>
                </a:solidFill>
              </a:rPr>
              <a:t>?????</a:t>
            </a:r>
            <a:endParaRPr/>
          </a:p>
          <a:p>
            <a:pPr indent="0" lvl="0" marL="0" rtl="0" algn="just">
              <a:spcBef>
                <a:spcPts val="1600"/>
              </a:spcBef>
              <a:spcAft>
                <a:spcPts val="1600"/>
              </a:spcAft>
              <a:buNone/>
            </a:pPr>
            <a:r>
              <a:rPr lang="en"/>
              <a:t>Page 11) </a:t>
            </a:r>
            <a:r>
              <a:rPr lang="en">
                <a:solidFill>
                  <a:schemeClr val="dk1"/>
                </a:solidFill>
              </a:rPr>
              <a:t>?????</a:t>
            </a:r>
            <a:endParaRPr/>
          </a:p>
        </p:txBody>
      </p:sp>
      <p:sp>
        <p:nvSpPr>
          <p:cNvPr id="43" name="Google Shape;43;p7"/>
          <p:cNvSpPr txBox="1"/>
          <p:nvPr>
            <p:ph type="title"/>
          </p:nvPr>
        </p:nvSpPr>
        <p:spPr>
          <a:xfrm>
            <a:off x="210681" y="69595"/>
            <a:ext cx="4405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Table of Contents</a:t>
            </a:r>
            <a:endParaRPr/>
          </a:p>
        </p:txBody>
      </p:sp>
      <p:sp>
        <p:nvSpPr>
          <p:cNvPr id="44" name="Google Shape;44;p7"/>
          <p:cNvSpPr txBox="1"/>
          <p:nvPr>
            <p:ph type="title"/>
          </p:nvPr>
        </p:nvSpPr>
        <p:spPr>
          <a:xfrm>
            <a:off x="4738206" y="69595"/>
            <a:ext cx="4405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Sources</a:t>
            </a:r>
            <a:endParaRPr/>
          </a:p>
        </p:txBody>
      </p:sp>
      <p:sp>
        <p:nvSpPr>
          <p:cNvPr id="45" name="Google Shape;45;p7"/>
          <p:cNvSpPr/>
          <p:nvPr/>
        </p:nvSpPr>
        <p:spPr>
          <a:xfrm>
            <a:off x="8810625" y="69600"/>
            <a:ext cx="2026800" cy="2519400"/>
          </a:xfrm>
          <a:prstGeom prst="wedgeRoundRectCallout">
            <a:avLst>
              <a:gd fmla="val -10054" name="adj1"/>
              <a:gd fmla="val 65875" name="adj2"/>
              <a:gd fmla="val 0" name="adj3"/>
            </a:avLst>
          </a:prstGeom>
          <a:solidFill>
            <a:srgbClr val="FFF2CC"/>
          </a:solidFill>
          <a:ln cap="flat" cmpd="sng" w="19050">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Gloria Hallelujah"/>
                <a:ea typeface="Gloria Hallelujah"/>
                <a:cs typeface="Gloria Hallelujah"/>
                <a:sym typeface="Gloria Hallelujah"/>
              </a:rPr>
              <a:t>You can try making pages like this which make this lesson more like what you see when writing a paper. show both what is to come and where you got all your stuff!</a:t>
            </a:r>
            <a:endParaRPr>
              <a:latin typeface="Gloria Hallelujah"/>
              <a:ea typeface="Gloria Hallelujah"/>
              <a:cs typeface="Gloria Hallelujah"/>
              <a:sym typeface="Gloria Hallelujah"/>
            </a:endParaRPr>
          </a:p>
        </p:txBody>
      </p:sp>
      <p:pic>
        <p:nvPicPr>
          <p:cNvPr descr="Bitmoji Image" id="46" name="Google Shape;46;p7"/>
          <p:cNvPicPr preferRelativeResize="0"/>
          <p:nvPr/>
        </p:nvPicPr>
        <p:blipFill rotWithShape="1">
          <a:blip r:embed="rId3">
            <a:alphaModFix/>
          </a:blip>
          <a:srcRect b="0" l="21978" r="0" t="27388"/>
          <a:stretch/>
        </p:blipFill>
        <p:spPr>
          <a:xfrm>
            <a:off x="9175275" y="2247900"/>
            <a:ext cx="2957675" cy="2752725"/>
          </a:xfrm>
          <a:prstGeom prst="rect">
            <a:avLst/>
          </a:prstGeom>
          <a:noFill/>
          <a:ln>
            <a:noFill/>
          </a:ln>
        </p:spPr>
      </p:pic>
      <p:sp>
        <p:nvSpPr>
          <p:cNvPr id="47" name="Google Shape;47;p7"/>
          <p:cNvSpPr txBox="1"/>
          <p:nvPr>
            <p:ph idx="1" type="subTitle"/>
          </p:nvPr>
        </p:nvSpPr>
        <p:spPr>
          <a:xfrm>
            <a:off x="4738200" y="607850"/>
            <a:ext cx="3962100" cy="4167300"/>
          </a:xfrm>
          <a:prstGeom prst="rect">
            <a:avLst/>
          </a:prstGeom>
        </p:spPr>
        <p:txBody>
          <a:bodyPr anchorCtr="0" anchor="t" bIns="91425" lIns="91425" spcFirstLastPara="1" rIns="91425" wrap="square" tIns="91425">
            <a:noAutofit/>
          </a:bodyPr>
          <a:lstStyle/>
          <a:p>
            <a:pPr indent="-330200" lvl="0" marL="457200" rtl="0" algn="just">
              <a:spcBef>
                <a:spcPts val="0"/>
              </a:spcBef>
              <a:spcAft>
                <a:spcPts val="0"/>
              </a:spcAft>
              <a:buSzPts val="1600"/>
              <a:buChar char="●"/>
            </a:pPr>
            <a:r>
              <a:rPr lang="en" sz="1600"/>
              <a:t>Images </a:t>
            </a:r>
            <a:r>
              <a:rPr lang="en" sz="1200"/>
              <a:t>(as for Usage Rights all of these are“labeled for reuse”) </a:t>
            </a:r>
            <a:endParaRPr sz="1200"/>
          </a:p>
          <a:p>
            <a:pPr indent="-304800" lvl="1" marL="914400" rtl="0" algn="l">
              <a:spcBef>
                <a:spcPts val="0"/>
              </a:spcBef>
              <a:spcAft>
                <a:spcPts val="0"/>
              </a:spcAft>
              <a:buSzPts val="1200"/>
              <a:buChar char="○"/>
            </a:pPr>
            <a:r>
              <a:rPr lang="en" sz="1200" u="sng">
                <a:solidFill>
                  <a:schemeClr val="hlink"/>
                </a:solidFill>
                <a:hlinkClick r:id="rId4"/>
              </a:rPr>
              <a:t>Woman with mask</a:t>
            </a:r>
            <a:r>
              <a:rPr lang="en" sz="1200"/>
              <a:t> - slide 1</a:t>
            </a:r>
            <a:endParaRPr sz="1200"/>
          </a:p>
          <a:p>
            <a:pPr indent="-304800" lvl="1" marL="914400" rtl="0" algn="l">
              <a:spcBef>
                <a:spcPts val="0"/>
              </a:spcBef>
              <a:spcAft>
                <a:spcPts val="0"/>
              </a:spcAft>
              <a:buSzPts val="1200"/>
              <a:buChar char="○"/>
            </a:pPr>
            <a:r>
              <a:rPr lang="en" sz="1200" u="sng">
                <a:solidFill>
                  <a:schemeClr val="hlink"/>
                </a:solidFill>
                <a:hlinkClick r:id="rId5"/>
              </a:rPr>
              <a:t>Nurse drive through</a:t>
            </a:r>
            <a:r>
              <a:rPr lang="en" sz="1200"/>
              <a:t> - slide 3</a:t>
            </a:r>
            <a:endParaRPr sz="1200"/>
          </a:p>
          <a:p>
            <a:pPr indent="-304800" lvl="1" marL="914400" rtl="0" algn="l">
              <a:spcBef>
                <a:spcPts val="0"/>
              </a:spcBef>
              <a:spcAft>
                <a:spcPts val="0"/>
              </a:spcAft>
              <a:buSzPts val="1200"/>
              <a:buChar char="○"/>
            </a:pPr>
            <a:r>
              <a:rPr lang="en" sz="1200" u="sng">
                <a:solidFill>
                  <a:schemeClr val="hlink"/>
                </a:solidFill>
                <a:hlinkClick r:id="rId6"/>
              </a:rPr>
              <a:t>Flattening the curve</a:t>
            </a:r>
            <a:r>
              <a:rPr lang="en" sz="1200"/>
              <a:t> - slide 3</a:t>
            </a:r>
            <a:endParaRPr sz="1200"/>
          </a:p>
          <a:p>
            <a:pPr indent="-304800" lvl="1" marL="914400" rtl="0" algn="l">
              <a:spcBef>
                <a:spcPts val="0"/>
              </a:spcBef>
              <a:spcAft>
                <a:spcPts val="0"/>
              </a:spcAft>
              <a:buSzPts val="1200"/>
              <a:buChar char="○"/>
            </a:pPr>
            <a:r>
              <a:rPr lang="en" sz="1200" u="sng">
                <a:solidFill>
                  <a:schemeClr val="hlink"/>
                </a:solidFill>
                <a:hlinkClick r:id="rId7"/>
              </a:rPr>
              <a:t>Navy ship</a:t>
            </a:r>
            <a:r>
              <a:rPr lang="en" sz="1200"/>
              <a:t> - slide 4</a:t>
            </a:r>
            <a:endParaRPr sz="1200"/>
          </a:p>
          <a:p>
            <a:pPr indent="-304800" lvl="1" marL="914400" rtl="0" algn="l">
              <a:spcBef>
                <a:spcPts val="0"/>
              </a:spcBef>
              <a:spcAft>
                <a:spcPts val="0"/>
              </a:spcAft>
              <a:buSzPts val="1200"/>
              <a:buChar char="○"/>
            </a:pPr>
            <a:r>
              <a:rPr lang="en" sz="1200" u="sng">
                <a:solidFill>
                  <a:schemeClr val="hlink"/>
                </a:solidFill>
                <a:hlinkClick r:id="rId8"/>
              </a:rPr>
              <a:t>Purel </a:t>
            </a:r>
            <a:r>
              <a:rPr lang="en" sz="1200"/>
              <a:t>- slide 4</a:t>
            </a:r>
            <a:endParaRPr sz="1200"/>
          </a:p>
          <a:p>
            <a:pPr indent="-304800" lvl="1" marL="914400" rtl="0" algn="l">
              <a:spcBef>
                <a:spcPts val="0"/>
              </a:spcBef>
              <a:spcAft>
                <a:spcPts val="0"/>
              </a:spcAft>
              <a:buSzPts val="1200"/>
              <a:buChar char="○"/>
            </a:pPr>
            <a:r>
              <a:rPr lang="en" sz="1200" u="sng">
                <a:solidFill>
                  <a:schemeClr val="hlink"/>
                </a:solidFill>
                <a:hlinkClick r:id="rId9"/>
              </a:rPr>
              <a:t>Coronavirus </a:t>
            </a:r>
            <a:r>
              <a:rPr lang="en" sz="1200"/>
              <a:t>- slide 5</a:t>
            </a:r>
            <a:endParaRPr sz="1200"/>
          </a:p>
          <a:p>
            <a:pPr indent="-304800" lvl="1" marL="914400" rtl="0" algn="l">
              <a:spcBef>
                <a:spcPts val="0"/>
              </a:spcBef>
              <a:spcAft>
                <a:spcPts val="0"/>
              </a:spcAft>
              <a:buSzPts val="1200"/>
              <a:buChar char="○"/>
            </a:pPr>
            <a:r>
              <a:rPr lang="en" sz="1200" u="sng">
                <a:solidFill>
                  <a:schemeClr val="hlink"/>
                </a:solidFill>
                <a:hlinkClick r:id="rId10"/>
              </a:rPr>
              <a:t>Handshake</a:t>
            </a:r>
            <a:r>
              <a:rPr lang="en" sz="1200"/>
              <a:t> - slide 6</a:t>
            </a:r>
            <a:endParaRPr sz="1200"/>
          </a:p>
          <a:p>
            <a:pPr indent="-330200" lvl="0" marL="457200" rtl="0" algn="just">
              <a:spcBef>
                <a:spcPts val="0"/>
              </a:spcBef>
              <a:spcAft>
                <a:spcPts val="0"/>
              </a:spcAft>
              <a:buSzPts val="1600"/>
              <a:buChar char="●"/>
            </a:pPr>
            <a:r>
              <a:rPr lang="en" sz="1600"/>
              <a:t>Stories written by ????</a:t>
            </a:r>
            <a:endParaRPr sz="1600"/>
          </a:p>
          <a:p>
            <a:pPr indent="-330200" lvl="0" marL="457200" rtl="0" algn="just">
              <a:spcBef>
                <a:spcPts val="0"/>
              </a:spcBef>
              <a:spcAft>
                <a:spcPts val="0"/>
              </a:spcAft>
              <a:buSzPts val="1600"/>
              <a:buChar char="●"/>
            </a:pPr>
            <a:r>
              <a:rPr lang="en" sz="1600"/>
              <a:t>Template for this magazine courtesy of Ryan O’Donnell  </a:t>
            </a:r>
            <a:r>
              <a:rPr lang="en" sz="1600" u="sng">
                <a:solidFill>
                  <a:schemeClr val="hlink"/>
                </a:solidFill>
                <a:hlinkClick r:id="rId11"/>
              </a:rPr>
              <a:t>www.creativeedtech.com</a:t>
            </a:r>
            <a:r>
              <a:rPr lang="en" sz="1600"/>
              <a:t> </a:t>
            </a:r>
            <a:endParaRPr sz="16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1" name="Shape 51"/>
        <p:cNvGrpSpPr/>
        <p:nvPr/>
      </p:nvGrpSpPr>
      <p:grpSpPr>
        <a:xfrm>
          <a:off x="0" y="0"/>
          <a:ext cx="0" cy="0"/>
          <a:chOff x="0" y="0"/>
          <a:chExt cx="0" cy="0"/>
        </a:xfrm>
      </p:grpSpPr>
      <p:sp>
        <p:nvSpPr>
          <p:cNvPr id="52" name="Google Shape;52;p8"/>
          <p:cNvSpPr/>
          <p:nvPr/>
        </p:nvSpPr>
        <p:spPr>
          <a:xfrm>
            <a:off x="-2159650" y="23525"/>
            <a:ext cx="2103300" cy="2253600"/>
          </a:xfrm>
          <a:prstGeom prst="wedgeRoundRectCallout">
            <a:avLst>
              <a:gd fmla="val -17120" name="adj1"/>
              <a:gd fmla="val 60966" name="adj2"/>
              <a:gd fmla="val 0" name="adj3"/>
            </a:avLst>
          </a:prstGeom>
          <a:solidFill>
            <a:srgbClr val="FFF2CC"/>
          </a:solidFill>
          <a:ln cap="flat" cmpd="sng" w="19050">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Gloria Hallelujah"/>
                <a:ea typeface="Gloria Hallelujah"/>
                <a:cs typeface="Gloria Hallelujah"/>
                <a:sym typeface="Gloria Hallelujah"/>
              </a:rPr>
              <a:t>Since this is a template, all that you see here are examples of what yours can look like. So, delete these tips and the images, then change the text here to your own </a:t>
            </a:r>
            <a:endParaRPr>
              <a:latin typeface="Gloria Hallelujah"/>
              <a:ea typeface="Gloria Hallelujah"/>
              <a:cs typeface="Gloria Hallelujah"/>
              <a:sym typeface="Gloria Hallelujah"/>
            </a:endParaRPr>
          </a:p>
        </p:txBody>
      </p:sp>
      <p:sp>
        <p:nvSpPr>
          <p:cNvPr id="53" name="Google Shape;53;p8"/>
          <p:cNvSpPr/>
          <p:nvPr/>
        </p:nvSpPr>
        <p:spPr>
          <a:xfrm flipH="1" rot="10800000">
            <a:off x="4948250" y="457625"/>
            <a:ext cx="4045500" cy="4562400"/>
          </a:xfrm>
          <a:prstGeom prst="snip1Rect">
            <a:avLst>
              <a:gd fmla="val 16667" name="adj"/>
            </a:avLst>
          </a:prstGeom>
          <a:solidFill>
            <a:srgbClr val="000000"/>
          </a:solidFill>
          <a:ln>
            <a:noFill/>
          </a:ln>
        </p:spPr>
        <p:txBody>
          <a:bodyPr anchorCtr="0" anchor="ctr" bIns="91425" lIns="91425" spcFirstLastPara="1" rIns="91425" wrap="square" tIns="91425">
            <a:noAutofit/>
          </a:bodyPr>
          <a:lstStyle/>
          <a:p>
            <a:pPr indent="0" lvl="0" marL="0" rtl="0" algn="just">
              <a:lnSpc>
                <a:spcPct val="123529"/>
              </a:lnSpc>
              <a:spcBef>
                <a:spcPts val="0"/>
              </a:spcBef>
              <a:spcAft>
                <a:spcPts val="0"/>
              </a:spcAft>
              <a:buClr>
                <a:schemeClr val="dk1"/>
              </a:buClr>
              <a:buSzPts val="1100"/>
              <a:buFont typeface="Arial"/>
              <a:buNone/>
            </a:pPr>
            <a:r>
              <a:rPr lang="en" sz="850">
                <a:solidFill>
                  <a:schemeClr val="dk1"/>
                </a:solidFill>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sz="850">
              <a:solidFill>
                <a:schemeClr val="dk1"/>
              </a:solidFill>
            </a:endParaRPr>
          </a:p>
          <a:p>
            <a:pPr indent="0" lvl="0" marL="0" rtl="0" algn="l">
              <a:lnSpc>
                <a:spcPct val="115000"/>
              </a:lnSpc>
              <a:spcBef>
                <a:spcPts val="1100"/>
              </a:spcBef>
              <a:spcAft>
                <a:spcPts val="0"/>
              </a:spcAft>
              <a:buClr>
                <a:schemeClr val="dk1"/>
              </a:buClr>
              <a:buSzPts val="1100"/>
              <a:buFont typeface="Arial"/>
              <a:buNone/>
            </a:pPr>
            <a:r>
              <a:t/>
            </a:r>
            <a:endParaRPr sz="850">
              <a:solidFill>
                <a:schemeClr val="dk1"/>
              </a:solidFill>
            </a:endParaRPr>
          </a:p>
        </p:txBody>
      </p:sp>
      <p:sp>
        <p:nvSpPr>
          <p:cNvPr id="54" name="Google Shape;54;p8"/>
          <p:cNvSpPr txBox="1"/>
          <p:nvPr/>
        </p:nvSpPr>
        <p:spPr>
          <a:xfrm>
            <a:off x="8870224" y="4802069"/>
            <a:ext cx="316200" cy="3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a:t>3</a:t>
            </a:r>
            <a:endParaRPr i="1"/>
          </a:p>
        </p:txBody>
      </p:sp>
      <p:sp>
        <p:nvSpPr>
          <p:cNvPr id="55" name="Google Shape;55;p8"/>
          <p:cNvSpPr txBox="1"/>
          <p:nvPr/>
        </p:nvSpPr>
        <p:spPr>
          <a:xfrm>
            <a:off x="-1" y="4802069"/>
            <a:ext cx="316200" cy="3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a:t>2</a:t>
            </a:r>
            <a:endParaRPr i="1"/>
          </a:p>
        </p:txBody>
      </p:sp>
      <p:sp>
        <p:nvSpPr>
          <p:cNvPr id="56" name="Google Shape;56;p8"/>
          <p:cNvSpPr txBox="1"/>
          <p:nvPr/>
        </p:nvSpPr>
        <p:spPr>
          <a:xfrm>
            <a:off x="4984150" y="2779200"/>
            <a:ext cx="3813300" cy="192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rgbClr val="FFFFFF"/>
                </a:solidFill>
                <a:latin typeface="Cabin Condensed"/>
                <a:ea typeface="Cabin Condensed"/>
                <a:cs typeface="Cabin Condensed"/>
                <a:sym typeface="Cabin Condensed"/>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sz="1300">
              <a:solidFill>
                <a:srgbClr val="FFFFFF"/>
              </a:solidFill>
              <a:latin typeface="Cabin Condensed"/>
              <a:ea typeface="Cabin Condensed"/>
              <a:cs typeface="Cabin Condensed"/>
              <a:sym typeface="Cabin Condensed"/>
            </a:endParaRPr>
          </a:p>
          <a:p>
            <a:pPr indent="0" lvl="0" marL="0" rtl="0" algn="l">
              <a:spcBef>
                <a:spcPts val="0"/>
              </a:spcBef>
              <a:spcAft>
                <a:spcPts val="0"/>
              </a:spcAft>
              <a:buNone/>
            </a:pPr>
            <a:r>
              <a:t/>
            </a:r>
            <a:endParaRPr sz="1300">
              <a:solidFill>
                <a:srgbClr val="FFFFFF"/>
              </a:solidFill>
              <a:latin typeface="Cabin Condensed"/>
              <a:ea typeface="Cabin Condensed"/>
              <a:cs typeface="Cabin Condensed"/>
              <a:sym typeface="Cabin Condensed"/>
            </a:endParaRPr>
          </a:p>
        </p:txBody>
      </p:sp>
      <p:sp>
        <p:nvSpPr>
          <p:cNvPr id="57" name="Google Shape;57;p8"/>
          <p:cNvSpPr txBox="1"/>
          <p:nvPr/>
        </p:nvSpPr>
        <p:spPr>
          <a:xfrm>
            <a:off x="5018702" y="2315226"/>
            <a:ext cx="3298200" cy="44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Cabin Condensed"/>
                <a:ea typeface="Cabin Condensed"/>
                <a:cs typeface="Cabin Condensed"/>
                <a:sym typeface="Cabin Condensed"/>
              </a:rPr>
              <a:t>Header Goes Here</a:t>
            </a:r>
            <a:endParaRPr sz="1800">
              <a:solidFill>
                <a:srgbClr val="FFFFFF"/>
              </a:solidFill>
              <a:latin typeface="Cabin Condensed"/>
              <a:ea typeface="Cabin Condensed"/>
              <a:cs typeface="Cabin Condensed"/>
              <a:sym typeface="Cabin Condensed"/>
            </a:endParaRPr>
          </a:p>
        </p:txBody>
      </p:sp>
      <p:cxnSp>
        <p:nvCxnSpPr>
          <p:cNvPr id="58" name="Google Shape;58;p8"/>
          <p:cNvCxnSpPr/>
          <p:nvPr/>
        </p:nvCxnSpPr>
        <p:spPr>
          <a:xfrm flipH="1" rot="10800000">
            <a:off x="5100400" y="2717550"/>
            <a:ext cx="2143200" cy="10800"/>
          </a:xfrm>
          <a:prstGeom prst="straightConnector1">
            <a:avLst/>
          </a:prstGeom>
          <a:noFill/>
          <a:ln cap="flat" cmpd="sng" w="19050">
            <a:solidFill>
              <a:srgbClr val="F8D531"/>
            </a:solidFill>
            <a:prstDash val="solid"/>
            <a:round/>
            <a:headEnd len="med" w="med" type="none"/>
            <a:tailEnd len="med" w="med" type="none"/>
          </a:ln>
        </p:spPr>
      </p:cxnSp>
      <p:sp>
        <p:nvSpPr>
          <p:cNvPr id="59" name="Google Shape;59;p8"/>
          <p:cNvSpPr txBox="1"/>
          <p:nvPr/>
        </p:nvSpPr>
        <p:spPr>
          <a:xfrm>
            <a:off x="160475" y="737125"/>
            <a:ext cx="1997100" cy="25458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sz="1200">
                <a:latin typeface="Cabin Condensed"/>
                <a:ea typeface="Cabin Condensed"/>
                <a:cs typeface="Cabin Condensed"/>
                <a:sym typeface="Cabin Condensed"/>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a:t>
            </a:r>
            <a:endParaRPr sz="1200">
              <a:latin typeface="Cabin Condensed"/>
              <a:ea typeface="Cabin Condensed"/>
              <a:cs typeface="Cabin Condensed"/>
              <a:sym typeface="Cabin Condensed"/>
            </a:endParaRPr>
          </a:p>
          <a:p>
            <a:pPr indent="0" lvl="0" marL="0" rtl="0" algn="just">
              <a:spcBef>
                <a:spcPts val="0"/>
              </a:spcBef>
              <a:spcAft>
                <a:spcPts val="0"/>
              </a:spcAft>
              <a:buNone/>
            </a:pPr>
            <a:r>
              <a:t/>
            </a:r>
            <a:endParaRPr sz="1200">
              <a:latin typeface="Cabin Condensed"/>
              <a:ea typeface="Cabin Condensed"/>
              <a:cs typeface="Cabin Condensed"/>
              <a:sym typeface="Cabin Condensed"/>
            </a:endParaRPr>
          </a:p>
          <a:p>
            <a:pPr indent="0" lvl="0" marL="0" rtl="0" algn="just">
              <a:spcBef>
                <a:spcPts val="0"/>
              </a:spcBef>
              <a:spcAft>
                <a:spcPts val="0"/>
              </a:spcAft>
              <a:buNone/>
            </a:pPr>
            <a:r>
              <a:t/>
            </a:r>
            <a:endParaRPr sz="1200">
              <a:latin typeface="Cabin Condensed"/>
              <a:ea typeface="Cabin Condensed"/>
              <a:cs typeface="Cabin Condensed"/>
              <a:sym typeface="Cabin Condensed"/>
            </a:endParaRPr>
          </a:p>
        </p:txBody>
      </p:sp>
      <p:sp>
        <p:nvSpPr>
          <p:cNvPr id="60" name="Google Shape;60;p8"/>
          <p:cNvSpPr txBox="1"/>
          <p:nvPr/>
        </p:nvSpPr>
        <p:spPr>
          <a:xfrm>
            <a:off x="2478172" y="737125"/>
            <a:ext cx="1997100" cy="25458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sz="1200">
                <a:latin typeface="Cabin Condensed"/>
                <a:ea typeface="Cabin Condensed"/>
                <a:cs typeface="Cabin Condensed"/>
                <a:sym typeface="Cabin Condensed"/>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a:t>
            </a:r>
            <a:endParaRPr sz="1200">
              <a:latin typeface="Cabin Condensed"/>
              <a:ea typeface="Cabin Condensed"/>
              <a:cs typeface="Cabin Condensed"/>
              <a:sym typeface="Cabin Condensed"/>
            </a:endParaRPr>
          </a:p>
          <a:p>
            <a:pPr indent="0" lvl="0" marL="0" rtl="0" algn="just">
              <a:spcBef>
                <a:spcPts val="0"/>
              </a:spcBef>
              <a:spcAft>
                <a:spcPts val="0"/>
              </a:spcAft>
              <a:buNone/>
            </a:pPr>
            <a:r>
              <a:t/>
            </a:r>
            <a:endParaRPr sz="1200">
              <a:latin typeface="Cabin Condensed"/>
              <a:ea typeface="Cabin Condensed"/>
              <a:cs typeface="Cabin Condensed"/>
              <a:sym typeface="Cabin Condensed"/>
            </a:endParaRPr>
          </a:p>
          <a:p>
            <a:pPr indent="0" lvl="0" marL="0" rtl="0" algn="just">
              <a:spcBef>
                <a:spcPts val="0"/>
              </a:spcBef>
              <a:spcAft>
                <a:spcPts val="0"/>
              </a:spcAft>
              <a:buNone/>
            </a:pPr>
            <a:r>
              <a:t/>
            </a:r>
            <a:endParaRPr sz="1200">
              <a:latin typeface="Cabin Condensed"/>
              <a:ea typeface="Cabin Condensed"/>
              <a:cs typeface="Cabin Condensed"/>
              <a:sym typeface="Cabin Condensed"/>
            </a:endParaRPr>
          </a:p>
        </p:txBody>
      </p:sp>
      <p:sp>
        <p:nvSpPr>
          <p:cNvPr id="61" name="Google Shape;61;p8"/>
          <p:cNvSpPr txBox="1"/>
          <p:nvPr/>
        </p:nvSpPr>
        <p:spPr>
          <a:xfrm>
            <a:off x="160500" y="3209325"/>
            <a:ext cx="1462500" cy="18360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sz="1200">
                <a:latin typeface="Cabin Condensed"/>
                <a:ea typeface="Cabin Condensed"/>
                <a:cs typeface="Cabin Condensed"/>
                <a:sym typeface="Cabin Condensed"/>
              </a:rPr>
              <a:t>Lorem ipsum dolor sit amet, consectetur adipiscing elit, sed do eiusmod tempor incididunt ut labore et dolore magna aliqua. Ut enim ad minim veniam, quis </a:t>
            </a:r>
            <a:endParaRPr sz="1200">
              <a:latin typeface="Cabin Condensed"/>
              <a:ea typeface="Cabin Condensed"/>
              <a:cs typeface="Cabin Condensed"/>
              <a:sym typeface="Cabin Condensed"/>
            </a:endParaRPr>
          </a:p>
        </p:txBody>
      </p:sp>
      <p:sp>
        <p:nvSpPr>
          <p:cNvPr id="62" name="Google Shape;62;p8"/>
          <p:cNvSpPr txBox="1"/>
          <p:nvPr/>
        </p:nvSpPr>
        <p:spPr>
          <a:xfrm>
            <a:off x="2987238" y="3209325"/>
            <a:ext cx="1365900" cy="18360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sz="1200">
                <a:latin typeface="Cabin Condensed"/>
                <a:ea typeface="Cabin Condensed"/>
                <a:cs typeface="Cabin Condensed"/>
                <a:sym typeface="Cabin Condensed"/>
              </a:rPr>
              <a:t>Lorem ipsum dolor sit amet, consectetur adipiscing elit, sed do eiusmod tempor incididunt ut labore et dolore magna aliqua. Ut enim ad minim veniam, quis </a:t>
            </a:r>
            <a:endParaRPr sz="1200">
              <a:latin typeface="Cabin Condensed"/>
              <a:ea typeface="Cabin Condensed"/>
              <a:cs typeface="Cabin Condensed"/>
              <a:sym typeface="Cabin Condensed"/>
            </a:endParaRPr>
          </a:p>
        </p:txBody>
      </p:sp>
      <p:sp>
        <p:nvSpPr>
          <p:cNvPr id="63" name="Google Shape;63;p8"/>
          <p:cNvSpPr txBox="1"/>
          <p:nvPr/>
        </p:nvSpPr>
        <p:spPr>
          <a:xfrm>
            <a:off x="160475" y="15022"/>
            <a:ext cx="3298200" cy="39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CD2027"/>
                </a:solidFill>
                <a:latin typeface="Cabin Condensed"/>
                <a:ea typeface="Cabin Condensed"/>
                <a:cs typeface="Cabin Condensed"/>
                <a:sym typeface="Cabin Condensed"/>
              </a:rPr>
              <a:t>Header Goes Here</a:t>
            </a:r>
            <a:endParaRPr b="1" sz="2400">
              <a:solidFill>
                <a:srgbClr val="CD2027"/>
              </a:solidFill>
              <a:latin typeface="Cabin Condensed"/>
              <a:ea typeface="Cabin Condensed"/>
              <a:cs typeface="Cabin Condensed"/>
              <a:sym typeface="Cabin Condensed"/>
            </a:endParaRPr>
          </a:p>
        </p:txBody>
      </p:sp>
      <p:sp>
        <p:nvSpPr>
          <p:cNvPr id="64" name="Google Shape;64;p8"/>
          <p:cNvSpPr txBox="1"/>
          <p:nvPr/>
        </p:nvSpPr>
        <p:spPr>
          <a:xfrm>
            <a:off x="160475" y="382376"/>
            <a:ext cx="3298200" cy="39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300">
                <a:latin typeface="Cabin Condensed"/>
                <a:ea typeface="Cabin Condensed"/>
                <a:cs typeface="Cabin Condensed"/>
                <a:sym typeface="Cabin Condensed"/>
              </a:rPr>
              <a:t>Sub Header Goes Here</a:t>
            </a:r>
            <a:endParaRPr b="1" i="1" sz="1300">
              <a:latin typeface="Cabin Condensed"/>
              <a:ea typeface="Cabin Condensed"/>
              <a:cs typeface="Cabin Condensed"/>
              <a:sym typeface="Cabin Condensed"/>
            </a:endParaRPr>
          </a:p>
        </p:txBody>
      </p:sp>
      <p:pic>
        <p:nvPicPr>
          <p:cNvPr descr="Bitmoji Image" id="65" name="Google Shape;65;p8"/>
          <p:cNvPicPr preferRelativeResize="0"/>
          <p:nvPr/>
        </p:nvPicPr>
        <p:blipFill rotWithShape="1">
          <a:blip r:embed="rId3">
            <a:alphaModFix/>
          </a:blip>
          <a:srcRect b="0" l="0" r="39404" t="0"/>
          <a:stretch/>
        </p:blipFill>
        <p:spPr>
          <a:xfrm>
            <a:off x="-2097124" y="1753375"/>
            <a:ext cx="2040900" cy="3368200"/>
          </a:xfrm>
          <a:prstGeom prst="rect">
            <a:avLst/>
          </a:prstGeom>
          <a:noFill/>
          <a:ln>
            <a:noFill/>
          </a:ln>
        </p:spPr>
      </p:pic>
      <p:pic>
        <p:nvPicPr>
          <p:cNvPr id="66" name="Google Shape;66;p8"/>
          <p:cNvPicPr preferRelativeResize="0"/>
          <p:nvPr/>
        </p:nvPicPr>
        <p:blipFill rotWithShape="1">
          <a:blip r:embed="rId4">
            <a:alphaModFix/>
          </a:blip>
          <a:srcRect b="10196" l="3285" r="48819" t="7042"/>
          <a:stretch/>
        </p:blipFill>
        <p:spPr>
          <a:xfrm>
            <a:off x="1679775" y="3282925"/>
            <a:ext cx="1250700" cy="1437849"/>
          </a:xfrm>
          <a:prstGeom prst="rect">
            <a:avLst/>
          </a:prstGeom>
          <a:noFill/>
          <a:ln>
            <a:noFill/>
          </a:ln>
          <a:effectLst>
            <a:outerShdw blurRad="57150" rotWithShape="0" algn="bl" dir="5400000" dist="19050">
              <a:srgbClr val="000000">
                <a:alpha val="50000"/>
              </a:srgbClr>
            </a:outerShdw>
          </a:effectLst>
        </p:spPr>
      </p:pic>
      <p:pic>
        <p:nvPicPr>
          <p:cNvPr id="67" name="Google Shape;67;p8"/>
          <p:cNvPicPr preferRelativeResize="0"/>
          <p:nvPr/>
        </p:nvPicPr>
        <p:blipFill>
          <a:blip r:embed="rId5">
            <a:alphaModFix/>
          </a:blip>
          <a:stretch>
            <a:fillRect/>
          </a:stretch>
        </p:blipFill>
        <p:spPr>
          <a:xfrm>
            <a:off x="5241696" y="552080"/>
            <a:ext cx="3298200" cy="187997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1" name="Shape 71"/>
        <p:cNvGrpSpPr/>
        <p:nvPr/>
      </p:nvGrpSpPr>
      <p:grpSpPr>
        <a:xfrm>
          <a:off x="0" y="0"/>
          <a:ext cx="0" cy="0"/>
          <a:chOff x="0" y="0"/>
          <a:chExt cx="0" cy="0"/>
        </a:xfrm>
      </p:grpSpPr>
      <p:pic>
        <p:nvPicPr>
          <p:cNvPr id="72" name="Google Shape;72;p9"/>
          <p:cNvPicPr preferRelativeResize="0"/>
          <p:nvPr/>
        </p:nvPicPr>
        <p:blipFill rotWithShape="1">
          <a:blip r:embed="rId3">
            <a:alphaModFix/>
          </a:blip>
          <a:srcRect b="0" l="22533" r="18556" t="0"/>
          <a:stretch/>
        </p:blipFill>
        <p:spPr>
          <a:xfrm>
            <a:off x="0" y="0"/>
            <a:ext cx="4532000" cy="5143499"/>
          </a:xfrm>
          <a:prstGeom prst="rect">
            <a:avLst/>
          </a:prstGeom>
          <a:noFill/>
          <a:ln>
            <a:noFill/>
          </a:ln>
        </p:spPr>
      </p:pic>
      <p:sp>
        <p:nvSpPr>
          <p:cNvPr id="73" name="Google Shape;73;p9"/>
          <p:cNvSpPr txBox="1"/>
          <p:nvPr/>
        </p:nvSpPr>
        <p:spPr>
          <a:xfrm>
            <a:off x="8870224" y="4802069"/>
            <a:ext cx="316200" cy="3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a:t>5</a:t>
            </a:r>
            <a:endParaRPr i="1"/>
          </a:p>
        </p:txBody>
      </p:sp>
      <p:sp>
        <p:nvSpPr>
          <p:cNvPr id="74" name="Google Shape;74;p9"/>
          <p:cNvSpPr txBox="1"/>
          <p:nvPr/>
        </p:nvSpPr>
        <p:spPr>
          <a:xfrm>
            <a:off x="-1" y="4802069"/>
            <a:ext cx="316200" cy="3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a:solidFill>
                  <a:srgbClr val="FFFFFF"/>
                </a:solidFill>
              </a:rPr>
              <a:t>4</a:t>
            </a:r>
            <a:endParaRPr i="1">
              <a:solidFill>
                <a:srgbClr val="FFFFFF"/>
              </a:solidFill>
            </a:endParaRPr>
          </a:p>
        </p:txBody>
      </p:sp>
      <p:sp>
        <p:nvSpPr>
          <p:cNvPr id="75" name="Google Shape;75;p9"/>
          <p:cNvSpPr txBox="1"/>
          <p:nvPr/>
        </p:nvSpPr>
        <p:spPr>
          <a:xfrm>
            <a:off x="2673700" y="309675"/>
            <a:ext cx="1656600" cy="112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Cabin Condensed"/>
                <a:ea typeface="Cabin Condensed"/>
                <a:cs typeface="Cabin Condensed"/>
                <a:sym typeface="Cabin Condensed"/>
              </a:rPr>
              <a:t>Text about this image can go here in this text box. Change the color and size based on the image</a:t>
            </a:r>
            <a:endParaRPr sz="1200">
              <a:solidFill>
                <a:srgbClr val="FFFFFF"/>
              </a:solidFill>
              <a:latin typeface="Cabin Condensed"/>
              <a:ea typeface="Cabin Condensed"/>
              <a:cs typeface="Cabin Condensed"/>
              <a:sym typeface="Cabin Condensed"/>
            </a:endParaRPr>
          </a:p>
        </p:txBody>
      </p:sp>
      <p:sp>
        <p:nvSpPr>
          <p:cNvPr id="76" name="Google Shape;76;p9"/>
          <p:cNvSpPr txBox="1"/>
          <p:nvPr/>
        </p:nvSpPr>
        <p:spPr>
          <a:xfrm>
            <a:off x="4969175" y="1180275"/>
            <a:ext cx="3901200" cy="14061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sz="1200">
                <a:latin typeface="Cabin Condensed"/>
                <a:ea typeface="Cabin Condensed"/>
                <a:cs typeface="Cabin Condensed"/>
                <a:sym typeface="Cabin Condensed"/>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a:t>
            </a:r>
            <a:endParaRPr sz="1200">
              <a:latin typeface="Cabin Condensed"/>
              <a:ea typeface="Cabin Condensed"/>
              <a:cs typeface="Cabin Condensed"/>
              <a:sym typeface="Cabin Condensed"/>
            </a:endParaRPr>
          </a:p>
          <a:p>
            <a:pPr indent="0" lvl="0" marL="0" rtl="0" algn="just">
              <a:spcBef>
                <a:spcPts val="0"/>
              </a:spcBef>
              <a:spcAft>
                <a:spcPts val="0"/>
              </a:spcAft>
              <a:buNone/>
            </a:pPr>
            <a:r>
              <a:t/>
            </a:r>
            <a:endParaRPr sz="1200">
              <a:latin typeface="Cabin Condensed"/>
              <a:ea typeface="Cabin Condensed"/>
              <a:cs typeface="Cabin Condensed"/>
              <a:sym typeface="Cabin Condensed"/>
            </a:endParaRPr>
          </a:p>
          <a:p>
            <a:pPr indent="0" lvl="0" marL="0" rtl="0" algn="just">
              <a:spcBef>
                <a:spcPts val="0"/>
              </a:spcBef>
              <a:spcAft>
                <a:spcPts val="0"/>
              </a:spcAft>
              <a:buNone/>
            </a:pPr>
            <a:r>
              <a:t/>
            </a:r>
            <a:endParaRPr sz="1200">
              <a:latin typeface="Cabin Condensed"/>
              <a:ea typeface="Cabin Condensed"/>
              <a:cs typeface="Cabin Condensed"/>
              <a:sym typeface="Cabin Condensed"/>
            </a:endParaRPr>
          </a:p>
        </p:txBody>
      </p:sp>
      <p:sp>
        <p:nvSpPr>
          <p:cNvPr id="77" name="Google Shape;77;p9"/>
          <p:cNvSpPr txBox="1"/>
          <p:nvPr/>
        </p:nvSpPr>
        <p:spPr>
          <a:xfrm>
            <a:off x="4969175" y="458172"/>
            <a:ext cx="3298200" cy="39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Cabin Condensed"/>
                <a:ea typeface="Cabin Condensed"/>
                <a:cs typeface="Cabin Condensed"/>
                <a:sym typeface="Cabin Condensed"/>
              </a:rPr>
              <a:t>Header Goes Here</a:t>
            </a:r>
            <a:endParaRPr b="1" sz="2400">
              <a:latin typeface="Cabin Condensed"/>
              <a:ea typeface="Cabin Condensed"/>
              <a:cs typeface="Cabin Condensed"/>
              <a:sym typeface="Cabin Condensed"/>
            </a:endParaRPr>
          </a:p>
        </p:txBody>
      </p:sp>
      <p:sp>
        <p:nvSpPr>
          <p:cNvPr id="78" name="Google Shape;78;p9"/>
          <p:cNvSpPr txBox="1"/>
          <p:nvPr/>
        </p:nvSpPr>
        <p:spPr>
          <a:xfrm>
            <a:off x="4969175" y="825526"/>
            <a:ext cx="3298200" cy="39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300">
                <a:latin typeface="Cabin Condensed"/>
                <a:ea typeface="Cabin Condensed"/>
                <a:cs typeface="Cabin Condensed"/>
                <a:sym typeface="Cabin Condensed"/>
              </a:rPr>
              <a:t>Sub Header Goes Here</a:t>
            </a:r>
            <a:endParaRPr b="1" i="1" sz="1300">
              <a:latin typeface="Cabin Condensed"/>
              <a:ea typeface="Cabin Condensed"/>
              <a:cs typeface="Cabin Condensed"/>
              <a:sym typeface="Cabin Condensed"/>
            </a:endParaRPr>
          </a:p>
        </p:txBody>
      </p:sp>
      <p:sp>
        <p:nvSpPr>
          <p:cNvPr id="79" name="Google Shape;79;p9"/>
          <p:cNvSpPr txBox="1"/>
          <p:nvPr/>
        </p:nvSpPr>
        <p:spPr>
          <a:xfrm>
            <a:off x="5054925" y="4486125"/>
            <a:ext cx="3901200" cy="4434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sz="1200">
                <a:latin typeface="Cabin Condensed"/>
                <a:ea typeface="Cabin Condensed"/>
                <a:cs typeface="Cabin Condensed"/>
                <a:sym typeface="Cabin Condensed"/>
              </a:rPr>
              <a:t>Picture explanation here</a:t>
            </a:r>
            <a:endParaRPr sz="1200">
              <a:latin typeface="Cabin Condensed"/>
              <a:ea typeface="Cabin Condensed"/>
              <a:cs typeface="Cabin Condensed"/>
              <a:sym typeface="Cabin Condensed"/>
            </a:endParaRPr>
          </a:p>
          <a:p>
            <a:pPr indent="0" lvl="0" marL="0" rtl="0" algn="just">
              <a:spcBef>
                <a:spcPts val="0"/>
              </a:spcBef>
              <a:spcAft>
                <a:spcPts val="0"/>
              </a:spcAft>
              <a:buNone/>
            </a:pPr>
            <a:r>
              <a:t/>
            </a:r>
            <a:endParaRPr sz="1200">
              <a:latin typeface="Cabin Condensed"/>
              <a:ea typeface="Cabin Condensed"/>
              <a:cs typeface="Cabin Condensed"/>
              <a:sym typeface="Cabin Condensed"/>
            </a:endParaRPr>
          </a:p>
          <a:p>
            <a:pPr indent="0" lvl="0" marL="0" rtl="0" algn="just">
              <a:spcBef>
                <a:spcPts val="0"/>
              </a:spcBef>
              <a:spcAft>
                <a:spcPts val="0"/>
              </a:spcAft>
              <a:buNone/>
            </a:pPr>
            <a:r>
              <a:t/>
            </a:r>
            <a:endParaRPr sz="1200">
              <a:latin typeface="Cabin Condensed"/>
              <a:ea typeface="Cabin Condensed"/>
              <a:cs typeface="Cabin Condensed"/>
              <a:sym typeface="Cabin Condensed"/>
            </a:endParaRPr>
          </a:p>
        </p:txBody>
      </p:sp>
      <p:pic>
        <p:nvPicPr>
          <p:cNvPr id="80" name="Google Shape;80;p9"/>
          <p:cNvPicPr preferRelativeResize="0"/>
          <p:nvPr/>
        </p:nvPicPr>
        <p:blipFill rotWithShape="1">
          <a:blip r:embed="rId4">
            <a:alphaModFix/>
          </a:blip>
          <a:srcRect b="17729" l="12188" r="0" t="23193"/>
          <a:stretch/>
        </p:blipFill>
        <p:spPr>
          <a:xfrm>
            <a:off x="4767900" y="2586375"/>
            <a:ext cx="4237100" cy="189974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4" name="Shape 84"/>
        <p:cNvGrpSpPr/>
        <p:nvPr/>
      </p:nvGrpSpPr>
      <p:grpSpPr>
        <a:xfrm>
          <a:off x="0" y="0"/>
          <a:ext cx="0" cy="0"/>
          <a:chOff x="0" y="0"/>
          <a:chExt cx="0" cy="0"/>
        </a:xfrm>
      </p:grpSpPr>
      <p:pic>
        <p:nvPicPr>
          <p:cNvPr id="85" name="Google Shape;85;p10"/>
          <p:cNvPicPr preferRelativeResize="0"/>
          <p:nvPr/>
        </p:nvPicPr>
        <p:blipFill>
          <a:blip r:embed="rId3">
            <a:alphaModFix/>
          </a:blip>
          <a:stretch>
            <a:fillRect/>
          </a:stretch>
        </p:blipFill>
        <p:spPr>
          <a:xfrm>
            <a:off x="0" y="7"/>
            <a:ext cx="9143972" cy="5143500"/>
          </a:xfrm>
          <a:prstGeom prst="rect">
            <a:avLst/>
          </a:prstGeom>
          <a:noFill/>
          <a:ln>
            <a:noFill/>
          </a:ln>
        </p:spPr>
      </p:pic>
      <p:sp>
        <p:nvSpPr>
          <p:cNvPr id="86" name="Google Shape;86;p10"/>
          <p:cNvSpPr txBox="1"/>
          <p:nvPr/>
        </p:nvSpPr>
        <p:spPr>
          <a:xfrm>
            <a:off x="7340425" y="2425975"/>
            <a:ext cx="1582500" cy="23628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sz="1500">
                <a:solidFill>
                  <a:srgbClr val="B7B7B7"/>
                </a:solidFill>
                <a:latin typeface="Cabin Condensed"/>
                <a:ea typeface="Cabin Condensed"/>
                <a:cs typeface="Cabin Condensed"/>
                <a:sym typeface="Cabin Condensed"/>
              </a:rPr>
              <a:t>Try making the color of the text one of the colors from the photo</a:t>
            </a:r>
            <a:endParaRPr sz="1500">
              <a:solidFill>
                <a:srgbClr val="B7B7B7"/>
              </a:solidFill>
              <a:latin typeface="Cabin Condensed"/>
              <a:ea typeface="Cabin Condensed"/>
              <a:cs typeface="Cabin Condensed"/>
              <a:sym typeface="Cabin Condensed"/>
            </a:endParaRPr>
          </a:p>
        </p:txBody>
      </p:sp>
      <p:sp>
        <p:nvSpPr>
          <p:cNvPr id="87" name="Google Shape;87;p10"/>
          <p:cNvSpPr txBox="1"/>
          <p:nvPr/>
        </p:nvSpPr>
        <p:spPr>
          <a:xfrm>
            <a:off x="434800" y="578950"/>
            <a:ext cx="3091200" cy="3975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b="1" lang="en" sz="2600">
                <a:solidFill>
                  <a:srgbClr val="CCCCCC"/>
                </a:solidFill>
                <a:latin typeface="Cabin Condensed"/>
                <a:ea typeface="Cabin Condensed"/>
                <a:cs typeface="Cabin Condensed"/>
                <a:sym typeface="Cabin Condensed"/>
              </a:rPr>
              <a:t>Full Size Image</a:t>
            </a:r>
            <a:endParaRPr b="1" sz="2600">
              <a:solidFill>
                <a:srgbClr val="CCCCCC"/>
              </a:solidFill>
              <a:latin typeface="Cabin Condensed"/>
              <a:ea typeface="Cabin Condensed"/>
              <a:cs typeface="Cabin Condensed"/>
              <a:sym typeface="Cabin Condense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1" name="Shape 91"/>
        <p:cNvGrpSpPr/>
        <p:nvPr/>
      </p:nvGrpSpPr>
      <p:grpSpPr>
        <a:xfrm>
          <a:off x="0" y="0"/>
          <a:ext cx="0" cy="0"/>
          <a:chOff x="0" y="0"/>
          <a:chExt cx="0" cy="0"/>
        </a:xfrm>
      </p:grpSpPr>
      <p:cxnSp>
        <p:nvCxnSpPr>
          <p:cNvPr id="92" name="Google Shape;92;p11"/>
          <p:cNvCxnSpPr/>
          <p:nvPr/>
        </p:nvCxnSpPr>
        <p:spPr>
          <a:xfrm flipH="1">
            <a:off x="4572050" y="14525"/>
            <a:ext cx="4800" cy="5136300"/>
          </a:xfrm>
          <a:prstGeom prst="straightConnector1">
            <a:avLst/>
          </a:prstGeom>
          <a:noFill/>
          <a:ln cap="flat" cmpd="sng" w="76200">
            <a:solidFill>
              <a:srgbClr val="CD2027"/>
            </a:solidFill>
            <a:prstDash val="solid"/>
            <a:round/>
            <a:headEnd len="med" w="med" type="none"/>
            <a:tailEnd len="med" w="med" type="none"/>
          </a:ln>
        </p:spPr>
      </p:cxnSp>
      <p:sp>
        <p:nvSpPr>
          <p:cNvPr id="93" name="Google Shape;93;p11"/>
          <p:cNvSpPr txBox="1"/>
          <p:nvPr/>
        </p:nvSpPr>
        <p:spPr>
          <a:xfrm>
            <a:off x="8870224" y="4802069"/>
            <a:ext cx="316200" cy="3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a:t>9</a:t>
            </a:r>
            <a:endParaRPr i="1"/>
          </a:p>
        </p:txBody>
      </p:sp>
      <p:sp>
        <p:nvSpPr>
          <p:cNvPr id="94" name="Google Shape;94;p11"/>
          <p:cNvSpPr txBox="1"/>
          <p:nvPr/>
        </p:nvSpPr>
        <p:spPr>
          <a:xfrm>
            <a:off x="-1" y="4802069"/>
            <a:ext cx="316200" cy="3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a:t>8</a:t>
            </a:r>
            <a:endParaRPr i="1"/>
          </a:p>
        </p:txBody>
      </p:sp>
      <p:sp>
        <p:nvSpPr>
          <p:cNvPr id="95" name="Google Shape;95;p11"/>
          <p:cNvSpPr txBox="1"/>
          <p:nvPr/>
        </p:nvSpPr>
        <p:spPr>
          <a:xfrm>
            <a:off x="1074875" y="15022"/>
            <a:ext cx="3298200" cy="392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2400">
                <a:latin typeface="Cabin Condensed"/>
                <a:ea typeface="Cabin Condensed"/>
                <a:cs typeface="Cabin Condensed"/>
                <a:sym typeface="Cabin Condensed"/>
              </a:rPr>
              <a:t>Header Goes Here</a:t>
            </a:r>
            <a:endParaRPr b="1" sz="2400">
              <a:latin typeface="Cabin Condensed"/>
              <a:ea typeface="Cabin Condensed"/>
              <a:cs typeface="Cabin Condensed"/>
              <a:sym typeface="Cabin Condensed"/>
            </a:endParaRPr>
          </a:p>
        </p:txBody>
      </p:sp>
      <p:sp>
        <p:nvSpPr>
          <p:cNvPr id="96" name="Google Shape;96;p11"/>
          <p:cNvSpPr txBox="1"/>
          <p:nvPr/>
        </p:nvSpPr>
        <p:spPr>
          <a:xfrm>
            <a:off x="1074875" y="382376"/>
            <a:ext cx="3298200" cy="392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i="1" lang="en" sz="1300">
                <a:latin typeface="Cabin Condensed"/>
                <a:ea typeface="Cabin Condensed"/>
                <a:cs typeface="Cabin Condensed"/>
                <a:sym typeface="Cabin Condensed"/>
              </a:rPr>
              <a:t>Sub Header Goes Here</a:t>
            </a:r>
            <a:endParaRPr b="1" i="1" sz="1300">
              <a:latin typeface="Cabin Condensed"/>
              <a:ea typeface="Cabin Condensed"/>
              <a:cs typeface="Cabin Condensed"/>
              <a:sym typeface="Cabin Condensed"/>
            </a:endParaRPr>
          </a:p>
        </p:txBody>
      </p:sp>
      <p:sp>
        <p:nvSpPr>
          <p:cNvPr id="97" name="Google Shape;97;p11"/>
          <p:cNvSpPr txBox="1"/>
          <p:nvPr/>
        </p:nvSpPr>
        <p:spPr>
          <a:xfrm>
            <a:off x="4795875" y="-28403"/>
            <a:ext cx="3298200" cy="39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Cabin Condensed"/>
                <a:ea typeface="Cabin Condensed"/>
                <a:cs typeface="Cabin Condensed"/>
                <a:sym typeface="Cabin Condensed"/>
              </a:rPr>
              <a:t>Header Goes Here</a:t>
            </a:r>
            <a:endParaRPr b="1" sz="2400">
              <a:latin typeface="Cabin Condensed"/>
              <a:ea typeface="Cabin Condensed"/>
              <a:cs typeface="Cabin Condensed"/>
              <a:sym typeface="Cabin Condensed"/>
            </a:endParaRPr>
          </a:p>
        </p:txBody>
      </p:sp>
      <p:sp>
        <p:nvSpPr>
          <p:cNvPr id="98" name="Google Shape;98;p11"/>
          <p:cNvSpPr txBox="1"/>
          <p:nvPr/>
        </p:nvSpPr>
        <p:spPr>
          <a:xfrm>
            <a:off x="4795875" y="338951"/>
            <a:ext cx="3298200" cy="39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300">
                <a:latin typeface="Cabin Condensed"/>
                <a:ea typeface="Cabin Condensed"/>
                <a:cs typeface="Cabin Condensed"/>
                <a:sym typeface="Cabin Condensed"/>
              </a:rPr>
              <a:t>Sub Header Goes Here</a:t>
            </a:r>
            <a:endParaRPr b="1" i="1" sz="1300">
              <a:latin typeface="Cabin Condensed"/>
              <a:ea typeface="Cabin Condensed"/>
              <a:cs typeface="Cabin Condensed"/>
              <a:sym typeface="Cabin Condensed"/>
            </a:endParaRPr>
          </a:p>
        </p:txBody>
      </p:sp>
      <p:sp>
        <p:nvSpPr>
          <p:cNvPr id="99" name="Google Shape;99;p11"/>
          <p:cNvSpPr txBox="1"/>
          <p:nvPr/>
        </p:nvSpPr>
        <p:spPr>
          <a:xfrm>
            <a:off x="5880525" y="4249650"/>
            <a:ext cx="3156900" cy="7992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sz="1100">
                <a:solidFill>
                  <a:schemeClr val="dk1"/>
                </a:solidFill>
                <a:latin typeface="Cabin Condensed"/>
                <a:ea typeface="Cabin Condensed"/>
                <a:cs typeface="Cabin Condensed"/>
                <a:sym typeface="Cabin Condensed"/>
              </a:rPr>
              <a:t>Lorem ipsum dolor sit amet, consectetur adipiscing elit, sed do eiusmod tempor incididunt ut labore et dolore magna aliqua.</a:t>
            </a:r>
            <a:endParaRPr sz="1100">
              <a:latin typeface="Cabin Condensed"/>
              <a:ea typeface="Cabin Condensed"/>
              <a:cs typeface="Cabin Condensed"/>
              <a:sym typeface="Cabin Condensed"/>
            </a:endParaRPr>
          </a:p>
        </p:txBody>
      </p:sp>
      <p:sp>
        <p:nvSpPr>
          <p:cNvPr id="100" name="Google Shape;100;p11"/>
          <p:cNvSpPr txBox="1"/>
          <p:nvPr/>
        </p:nvSpPr>
        <p:spPr>
          <a:xfrm>
            <a:off x="5850050" y="3855073"/>
            <a:ext cx="3035100" cy="59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rgbClr val="CD2027"/>
                </a:solidFill>
                <a:latin typeface="Bowlby One SC"/>
                <a:ea typeface="Bowlby One SC"/>
                <a:cs typeface="Bowlby One SC"/>
                <a:sym typeface="Bowlby One SC"/>
              </a:rPr>
              <a:t>Did You Know?</a:t>
            </a:r>
            <a:endParaRPr b="1" sz="2600">
              <a:solidFill>
                <a:srgbClr val="CD2027"/>
              </a:solidFill>
              <a:latin typeface="Bowlby One SC"/>
              <a:ea typeface="Bowlby One SC"/>
              <a:cs typeface="Bowlby One SC"/>
              <a:sym typeface="Bowlby One SC"/>
            </a:endParaRPr>
          </a:p>
        </p:txBody>
      </p:sp>
      <p:sp>
        <p:nvSpPr>
          <p:cNvPr id="101" name="Google Shape;101;p11"/>
          <p:cNvSpPr txBox="1"/>
          <p:nvPr/>
        </p:nvSpPr>
        <p:spPr>
          <a:xfrm>
            <a:off x="2478172" y="737125"/>
            <a:ext cx="1997100" cy="25458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sz="1200">
                <a:latin typeface="Cabin Condensed"/>
                <a:ea typeface="Cabin Condensed"/>
                <a:cs typeface="Cabin Condensed"/>
                <a:sym typeface="Cabin Condensed"/>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a:t>
            </a:r>
            <a:endParaRPr sz="1200">
              <a:latin typeface="Cabin Condensed"/>
              <a:ea typeface="Cabin Condensed"/>
              <a:cs typeface="Cabin Condensed"/>
              <a:sym typeface="Cabin Condensed"/>
            </a:endParaRPr>
          </a:p>
          <a:p>
            <a:pPr indent="0" lvl="0" marL="0" rtl="0" algn="just">
              <a:spcBef>
                <a:spcPts val="0"/>
              </a:spcBef>
              <a:spcAft>
                <a:spcPts val="0"/>
              </a:spcAft>
              <a:buNone/>
            </a:pPr>
            <a:r>
              <a:t/>
            </a:r>
            <a:endParaRPr sz="1200">
              <a:latin typeface="Cabin Condensed"/>
              <a:ea typeface="Cabin Condensed"/>
              <a:cs typeface="Cabin Condensed"/>
              <a:sym typeface="Cabin Condensed"/>
            </a:endParaRPr>
          </a:p>
          <a:p>
            <a:pPr indent="0" lvl="0" marL="0" rtl="0" algn="just">
              <a:spcBef>
                <a:spcPts val="0"/>
              </a:spcBef>
              <a:spcAft>
                <a:spcPts val="0"/>
              </a:spcAft>
              <a:buNone/>
            </a:pPr>
            <a:r>
              <a:t/>
            </a:r>
            <a:endParaRPr sz="1200">
              <a:latin typeface="Cabin Condensed"/>
              <a:ea typeface="Cabin Condensed"/>
              <a:cs typeface="Cabin Condensed"/>
              <a:sym typeface="Cabin Condensed"/>
            </a:endParaRPr>
          </a:p>
        </p:txBody>
      </p:sp>
      <p:sp>
        <p:nvSpPr>
          <p:cNvPr id="102" name="Google Shape;102;p11"/>
          <p:cNvSpPr/>
          <p:nvPr/>
        </p:nvSpPr>
        <p:spPr>
          <a:xfrm rot="10800000">
            <a:off x="880900" y="3779175"/>
            <a:ext cx="3256800" cy="1234800"/>
          </a:xfrm>
          <a:prstGeom prst="snip1Rect">
            <a:avLst>
              <a:gd fmla="val 16667" name="adj"/>
            </a:avLst>
          </a:prstGeom>
          <a:solidFill>
            <a:srgbClr val="3D85C6"/>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850">
              <a:solidFill>
                <a:schemeClr val="dk1"/>
              </a:solidFill>
            </a:endParaRPr>
          </a:p>
        </p:txBody>
      </p:sp>
      <p:sp>
        <p:nvSpPr>
          <p:cNvPr id="103" name="Google Shape;103;p11"/>
          <p:cNvSpPr txBox="1"/>
          <p:nvPr/>
        </p:nvSpPr>
        <p:spPr>
          <a:xfrm>
            <a:off x="152400" y="680450"/>
            <a:ext cx="666600" cy="1019400"/>
          </a:xfrm>
          <a:prstGeom prst="rect">
            <a:avLst/>
          </a:prstGeom>
          <a:noFill/>
          <a:ln>
            <a:noFill/>
          </a:ln>
        </p:spPr>
        <p:txBody>
          <a:bodyPr anchorCtr="0" anchor="ctr" bIns="91425" lIns="91425" spcFirstLastPara="1" rIns="91425" wrap="square" tIns="91425">
            <a:noAutofit/>
          </a:bodyPr>
          <a:lstStyle/>
          <a:p>
            <a:pPr indent="0" lvl="0" marL="0" rtl="0" algn="just">
              <a:spcBef>
                <a:spcPts val="0"/>
              </a:spcBef>
              <a:spcAft>
                <a:spcPts val="0"/>
              </a:spcAft>
              <a:buNone/>
            </a:pPr>
            <a:r>
              <a:rPr lang="en" sz="6600">
                <a:solidFill>
                  <a:srgbClr val="CD2027"/>
                </a:solidFill>
                <a:latin typeface="Patua One"/>
                <a:ea typeface="Patua One"/>
                <a:cs typeface="Patua One"/>
                <a:sym typeface="Patua One"/>
              </a:rPr>
              <a:t>L</a:t>
            </a:r>
            <a:endParaRPr sz="6600">
              <a:solidFill>
                <a:srgbClr val="CD2027"/>
              </a:solidFill>
              <a:latin typeface="Patua One"/>
              <a:ea typeface="Patua One"/>
              <a:cs typeface="Patua One"/>
              <a:sym typeface="Patua One"/>
            </a:endParaRPr>
          </a:p>
        </p:txBody>
      </p:sp>
      <p:sp>
        <p:nvSpPr>
          <p:cNvPr id="104" name="Google Shape;104;p11"/>
          <p:cNvSpPr txBox="1"/>
          <p:nvPr/>
        </p:nvSpPr>
        <p:spPr>
          <a:xfrm>
            <a:off x="160475" y="1512638"/>
            <a:ext cx="1997100" cy="22767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sz="1200">
                <a:latin typeface="Cabin Condensed"/>
                <a:ea typeface="Cabin Condensed"/>
                <a:cs typeface="Cabin Condensed"/>
                <a:sym typeface="Cabin Condensed"/>
              </a:rPr>
              <a:t>orem ipsum dolor sit amet, consectetur adipiscing elit, sed do eiusmod tempor incididunt ut labore et dolore magna aliqua. Ut enim ad minim veniam, quis nostrud exercitation ullamco laboris nisi ut aliquip ex ea commodo consequat. Duis aute irure dolor in reprehenderit </a:t>
            </a:r>
            <a:endParaRPr sz="1200">
              <a:latin typeface="Cabin Condensed"/>
              <a:ea typeface="Cabin Condensed"/>
              <a:cs typeface="Cabin Condensed"/>
              <a:sym typeface="Cabin Condensed"/>
            </a:endParaRPr>
          </a:p>
        </p:txBody>
      </p:sp>
      <p:sp>
        <p:nvSpPr>
          <p:cNvPr id="105" name="Google Shape;105;p11"/>
          <p:cNvSpPr txBox="1"/>
          <p:nvPr/>
        </p:nvSpPr>
        <p:spPr>
          <a:xfrm>
            <a:off x="732850" y="775075"/>
            <a:ext cx="1297800" cy="9564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sz="1200">
                <a:latin typeface="Cabin Condensed"/>
                <a:ea typeface="Cabin Condensed"/>
                <a:cs typeface="Cabin Condensed"/>
                <a:sym typeface="Cabin Condensed"/>
              </a:rPr>
              <a:t>orem ipsum dolor sit amet, consectetur adipiscing elit, sed</a:t>
            </a:r>
            <a:endParaRPr sz="1200">
              <a:latin typeface="Cabin Condensed"/>
              <a:ea typeface="Cabin Condensed"/>
              <a:cs typeface="Cabin Condensed"/>
              <a:sym typeface="Cabin Condensed"/>
            </a:endParaRPr>
          </a:p>
        </p:txBody>
      </p:sp>
      <p:sp>
        <p:nvSpPr>
          <p:cNvPr id="106" name="Google Shape;106;p11"/>
          <p:cNvSpPr txBox="1"/>
          <p:nvPr/>
        </p:nvSpPr>
        <p:spPr>
          <a:xfrm>
            <a:off x="1677975" y="3841950"/>
            <a:ext cx="2459700" cy="10956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a:solidFill>
                  <a:srgbClr val="FFFFFF"/>
                </a:solidFill>
                <a:latin typeface="Cabin Condensed"/>
                <a:ea typeface="Cabin Condensed"/>
                <a:cs typeface="Cabin Condensed"/>
                <a:sym typeface="Cabin Condensed"/>
              </a:rPr>
              <a:t>Lorem ipsum dolor sit amet, consectetur adipiscing elit, sed do eiusmod tempor incididunt ut labore et dolore magna aliqua.</a:t>
            </a:r>
            <a:endParaRPr>
              <a:solidFill>
                <a:srgbClr val="FFFFFF"/>
              </a:solidFill>
              <a:latin typeface="Cabin Condensed"/>
              <a:ea typeface="Cabin Condensed"/>
              <a:cs typeface="Cabin Condensed"/>
              <a:sym typeface="Cabin Condensed"/>
            </a:endParaRPr>
          </a:p>
        </p:txBody>
      </p:sp>
      <p:pic>
        <p:nvPicPr>
          <p:cNvPr id="107" name="Google Shape;107;p11"/>
          <p:cNvPicPr preferRelativeResize="0"/>
          <p:nvPr/>
        </p:nvPicPr>
        <p:blipFill>
          <a:blip r:embed="rId3">
            <a:alphaModFix/>
          </a:blip>
          <a:stretch>
            <a:fillRect/>
          </a:stretch>
        </p:blipFill>
        <p:spPr>
          <a:xfrm>
            <a:off x="4710775" y="3918100"/>
            <a:ext cx="1203475" cy="1203475"/>
          </a:xfrm>
          <a:prstGeom prst="rect">
            <a:avLst/>
          </a:prstGeom>
          <a:noFill/>
          <a:ln>
            <a:noFill/>
          </a:ln>
        </p:spPr>
      </p:pic>
      <p:sp>
        <p:nvSpPr>
          <p:cNvPr id="108" name="Google Shape;108;p11"/>
          <p:cNvSpPr/>
          <p:nvPr/>
        </p:nvSpPr>
        <p:spPr>
          <a:xfrm>
            <a:off x="-1619250" y="-104600"/>
            <a:ext cx="3035100" cy="956400"/>
          </a:xfrm>
          <a:prstGeom prst="wedgeRoundRectCallout">
            <a:avLst>
              <a:gd fmla="val -21128" name="adj1"/>
              <a:gd fmla="val 76900" name="adj2"/>
              <a:gd fmla="val 0" name="adj3"/>
            </a:avLst>
          </a:prstGeom>
          <a:solidFill>
            <a:srgbClr val="FFF2CC"/>
          </a:solidFill>
          <a:ln cap="flat" cmpd="sng" w="19050">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Gloria Hallelujah"/>
                <a:ea typeface="Gloria Hallelujah"/>
                <a:cs typeface="Gloria Hallelujah"/>
                <a:sym typeface="Gloria Hallelujah"/>
              </a:rPr>
              <a:t>This is called a “DROPPED CAP” . Basically a giant sized fancy look for the first letter </a:t>
            </a:r>
            <a:endParaRPr>
              <a:latin typeface="Gloria Hallelujah"/>
              <a:ea typeface="Gloria Hallelujah"/>
              <a:cs typeface="Gloria Hallelujah"/>
              <a:sym typeface="Gloria Hallelujah"/>
            </a:endParaRPr>
          </a:p>
        </p:txBody>
      </p:sp>
      <p:pic>
        <p:nvPicPr>
          <p:cNvPr descr="Bitmoji Image" id="109" name="Google Shape;109;p11"/>
          <p:cNvPicPr preferRelativeResize="0"/>
          <p:nvPr/>
        </p:nvPicPr>
        <p:blipFill rotWithShape="1">
          <a:blip r:embed="rId4">
            <a:alphaModFix/>
          </a:blip>
          <a:srcRect b="0" l="19451" r="22327" t="0"/>
          <a:stretch/>
        </p:blipFill>
        <p:spPr>
          <a:xfrm flipH="1">
            <a:off x="8816612" y="1841575"/>
            <a:ext cx="1683475" cy="2891400"/>
          </a:xfrm>
          <a:prstGeom prst="rect">
            <a:avLst/>
          </a:prstGeom>
          <a:noFill/>
          <a:ln>
            <a:noFill/>
          </a:ln>
        </p:spPr>
      </p:pic>
      <p:pic>
        <p:nvPicPr>
          <p:cNvPr descr="Bitmoji Image" id="110" name="Google Shape;110;p11"/>
          <p:cNvPicPr preferRelativeResize="0"/>
          <p:nvPr/>
        </p:nvPicPr>
        <p:blipFill rotWithShape="1">
          <a:blip r:embed="rId5">
            <a:alphaModFix/>
          </a:blip>
          <a:srcRect b="0" l="21091" r="15589" t="10857"/>
          <a:stretch/>
        </p:blipFill>
        <p:spPr>
          <a:xfrm flipH="1">
            <a:off x="-1368525" y="1344868"/>
            <a:ext cx="1997100" cy="2811732"/>
          </a:xfrm>
          <a:prstGeom prst="rect">
            <a:avLst/>
          </a:prstGeom>
          <a:noFill/>
          <a:ln>
            <a:noFill/>
          </a:ln>
        </p:spPr>
      </p:pic>
      <p:sp>
        <p:nvSpPr>
          <p:cNvPr id="111" name="Google Shape;111;p11"/>
          <p:cNvSpPr/>
          <p:nvPr/>
        </p:nvSpPr>
        <p:spPr>
          <a:xfrm>
            <a:off x="9112650" y="251875"/>
            <a:ext cx="1545900" cy="1558800"/>
          </a:xfrm>
          <a:prstGeom prst="wedgeRoundRectCallout">
            <a:avLst>
              <a:gd fmla="val -21128" name="adj1"/>
              <a:gd fmla="val 76900" name="adj2"/>
              <a:gd fmla="val 0" name="adj3"/>
            </a:avLst>
          </a:prstGeom>
          <a:solidFill>
            <a:srgbClr val="FFF2CC"/>
          </a:solidFill>
          <a:ln cap="flat" cmpd="sng" w="19050">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Gloria Hallelujah"/>
                <a:ea typeface="Gloria Hallelujah"/>
                <a:cs typeface="Gloria Hallelujah"/>
                <a:sym typeface="Gloria Hallelujah"/>
              </a:rPr>
              <a:t>Try inserting videos to make you magazine more interactive!</a:t>
            </a:r>
            <a:endParaRPr>
              <a:latin typeface="Gloria Hallelujah"/>
              <a:ea typeface="Gloria Hallelujah"/>
              <a:cs typeface="Gloria Hallelujah"/>
              <a:sym typeface="Gloria Hallelujah"/>
            </a:endParaRPr>
          </a:p>
        </p:txBody>
      </p:sp>
      <p:pic>
        <p:nvPicPr>
          <p:cNvPr descr="Early cases of COVID-19 are believed to be linked to a live-animal market in Wuhan, China.&#10;&#10;#Coronavirus  #COVID19 #News #Explainer #ABCNews #Outbreak" id="112" name="Google Shape;112;p11" title="Novel Coronavirus explained l ABC News">
            <a:hlinkClick r:id="rId6"/>
          </p:cNvPr>
          <p:cNvPicPr preferRelativeResize="0"/>
          <p:nvPr/>
        </p:nvPicPr>
        <p:blipFill>
          <a:blip r:embed="rId7">
            <a:alphaModFix/>
          </a:blip>
          <a:stretch>
            <a:fillRect/>
          </a:stretch>
        </p:blipFill>
        <p:spPr>
          <a:xfrm>
            <a:off x="4801075" y="792118"/>
            <a:ext cx="4087350" cy="3065520"/>
          </a:xfrm>
          <a:prstGeom prst="rect">
            <a:avLst/>
          </a:prstGeom>
          <a:noFill/>
          <a:ln>
            <a:noFill/>
          </a:ln>
        </p:spPr>
      </p:pic>
      <p:pic>
        <p:nvPicPr>
          <p:cNvPr id="113" name="Google Shape;113;p11"/>
          <p:cNvPicPr preferRelativeResize="0"/>
          <p:nvPr/>
        </p:nvPicPr>
        <p:blipFill rotWithShape="1">
          <a:blip r:embed="rId8">
            <a:alphaModFix/>
          </a:blip>
          <a:srcRect b="2521" l="11033" r="9190" t="1620"/>
          <a:stretch/>
        </p:blipFill>
        <p:spPr>
          <a:xfrm>
            <a:off x="75975" y="3691200"/>
            <a:ext cx="1602000" cy="1397100"/>
          </a:xfrm>
          <a:prstGeom prst="ellipse">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CCCC"/>
        </a:solidFill>
      </p:bgPr>
    </p:bg>
    <p:spTree>
      <p:nvGrpSpPr>
        <p:cNvPr id="117" name="Shape 117"/>
        <p:cNvGrpSpPr/>
        <p:nvPr/>
      </p:nvGrpSpPr>
      <p:grpSpPr>
        <a:xfrm>
          <a:off x="0" y="0"/>
          <a:ext cx="0" cy="0"/>
          <a:chOff x="0" y="0"/>
          <a:chExt cx="0" cy="0"/>
        </a:xfrm>
      </p:grpSpPr>
      <p:pic>
        <p:nvPicPr>
          <p:cNvPr descr="Have Fun" id="118" name="Google Shape;118;p12"/>
          <p:cNvPicPr preferRelativeResize="0"/>
          <p:nvPr/>
        </p:nvPicPr>
        <p:blipFill rotWithShape="1">
          <a:blip r:embed="rId3">
            <a:alphaModFix/>
          </a:blip>
          <a:srcRect b="0" l="5141" r="0" t="41554"/>
          <a:stretch/>
        </p:blipFill>
        <p:spPr>
          <a:xfrm>
            <a:off x="2719950" y="2899425"/>
            <a:ext cx="3251100" cy="2003100"/>
          </a:xfrm>
          <a:prstGeom prst="round2SameRect">
            <a:avLst>
              <a:gd fmla="val 39739" name="adj1"/>
              <a:gd fmla="val 0" name="adj2"/>
            </a:avLst>
          </a:prstGeom>
          <a:noFill/>
          <a:ln>
            <a:noFill/>
          </a:ln>
        </p:spPr>
      </p:pic>
      <p:sp>
        <p:nvSpPr>
          <p:cNvPr id="119" name="Google Shape;119;p12"/>
          <p:cNvSpPr/>
          <p:nvPr/>
        </p:nvSpPr>
        <p:spPr>
          <a:xfrm>
            <a:off x="2775200" y="427750"/>
            <a:ext cx="3036000" cy="2532300"/>
          </a:xfrm>
          <a:prstGeom prst="wedgeRoundRectCallout">
            <a:avLst>
              <a:gd fmla="val -17120" name="adj1"/>
              <a:gd fmla="val 60966" name="adj2"/>
              <a:gd fmla="val 0" name="adj3"/>
            </a:avLst>
          </a:prstGeom>
          <a:solidFill>
            <a:srgbClr val="FFF2CC"/>
          </a:solidFill>
          <a:ln cap="flat" cmpd="sng" w="19050">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dk1"/>
                </a:solidFill>
                <a:latin typeface="Gloria Hallelujah"/>
                <a:ea typeface="Gloria Hallelujah"/>
                <a:cs typeface="Gloria Hallelujah"/>
                <a:sym typeface="Gloria Hallelujah"/>
              </a:rPr>
              <a:t>Good luck with this template. For more fun templates </a:t>
            </a:r>
            <a:endParaRPr sz="1600">
              <a:solidFill>
                <a:schemeClr val="dk1"/>
              </a:solidFill>
              <a:latin typeface="Gloria Hallelujah"/>
              <a:ea typeface="Gloria Hallelujah"/>
              <a:cs typeface="Gloria Hallelujah"/>
              <a:sym typeface="Gloria Hallelujah"/>
            </a:endParaRPr>
          </a:p>
          <a:p>
            <a:pPr indent="0" lvl="0" marL="0" rtl="0" algn="ctr">
              <a:spcBef>
                <a:spcPts val="0"/>
              </a:spcBef>
              <a:spcAft>
                <a:spcPts val="0"/>
              </a:spcAft>
              <a:buNone/>
            </a:pPr>
            <a:r>
              <a:rPr lang="en" sz="1600">
                <a:solidFill>
                  <a:schemeClr val="dk1"/>
                </a:solidFill>
                <a:latin typeface="Gloria Hallelujah"/>
                <a:ea typeface="Gloria Hallelujah"/>
                <a:cs typeface="Gloria Hallelujah"/>
                <a:sym typeface="Gloria Hallelujah"/>
              </a:rPr>
              <a:t>please check out my </a:t>
            </a:r>
            <a:r>
              <a:rPr lang="en" sz="1600" u="sng">
                <a:solidFill>
                  <a:schemeClr val="accent5"/>
                </a:solidFill>
                <a:latin typeface="Open Sans"/>
                <a:ea typeface="Open Sans"/>
                <a:cs typeface="Open Sans"/>
                <a:sym typeface="Open Sans"/>
                <a:hlinkClick r:id="rId4">
                  <a:extLst>
                    <a:ext uri="{A12FA001-AC4F-418D-AE19-62706E023703}">
                      <ahyp:hlinkClr val="tx"/>
                    </a:ext>
                  </a:extLst>
                </a:hlinkClick>
              </a:rPr>
              <a:t>Template Palooza page here</a:t>
            </a:r>
            <a:r>
              <a:rPr lang="en" sz="1600">
                <a:solidFill>
                  <a:schemeClr val="dk1"/>
                </a:solidFill>
                <a:latin typeface="Gloria Hallelujah"/>
                <a:ea typeface="Gloria Hallelujah"/>
                <a:cs typeface="Gloria Hallelujah"/>
                <a:sym typeface="Gloria Hallelujah"/>
              </a:rPr>
              <a:t> and you can follow me, Ryan O’Donnell here: </a:t>
            </a:r>
            <a:endParaRPr sz="1600">
              <a:solidFill>
                <a:schemeClr val="dk1"/>
              </a:solidFill>
              <a:latin typeface="Gloria Hallelujah"/>
              <a:ea typeface="Gloria Hallelujah"/>
              <a:cs typeface="Gloria Hallelujah"/>
              <a:sym typeface="Gloria Hallelujah"/>
            </a:endParaRPr>
          </a:p>
          <a:p>
            <a:pPr indent="0" lvl="0" marL="0" rtl="0" algn="ctr">
              <a:spcBef>
                <a:spcPts val="0"/>
              </a:spcBef>
              <a:spcAft>
                <a:spcPts val="0"/>
              </a:spcAft>
              <a:buNone/>
            </a:pPr>
            <a:r>
              <a:rPr lang="en" sz="1600" u="sng">
                <a:solidFill>
                  <a:schemeClr val="accent5"/>
                </a:solidFill>
                <a:latin typeface="Open Sans"/>
                <a:ea typeface="Open Sans"/>
                <a:cs typeface="Open Sans"/>
                <a:sym typeface="Open Sans"/>
                <a:hlinkClick r:id="rId5">
                  <a:extLst>
                    <a:ext uri="{A12FA001-AC4F-418D-AE19-62706E023703}">
                      <ahyp:hlinkClr val="tx"/>
                    </a:ext>
                  </a:extLst>
                </a:hlinkClick>
              </a:rPr>
              <a:t>twitter.com/</a:t>
            </a:r>
            <a:br>
              <a:rPr lang="en" sz="1600" u="sng">
                <a:solidFill>
                  <a:schemeClr val="accent5"/>
                </a:solidFill>
                <a:latin typeface="Open Sans"/>
                <a:ea typeface="Open Sans"/>
                <a:cs typeface="Open Sans"/>
                <a:sym typeface="Open Sans"/>
                <a:hlinkClick r:id="rId6">
                  <a:extLst>
                    <a:ext uri="{A12FA001-AC4F-418D-AE19-62706E023703}">
                      <ahyp:hlinkClr val="tx"/>
                    </a:ext>
                  </a:extLst>
                </a:hlinkClick>
              </a:rPr>
            </a:br>
            <a:r>
              <a:rPr lang="en" sz="1600" u="sng">
                <a:solidFill>
                  <a:schemeClr val="accent5"/>
                </a:solidFill>
                <a:latin typeface="Open Sans"/>
                <a:ea typeface="Open Sans"/>
                <a:cs typeface="Open Sans"/>
                <a:sym typeface="Open Sans"/>
                <a:hlinkClick r:id="rId7">
                  <a:extLst>
                    <a:ext uri="{A12FA001-AC4F-418D-AE19-62706E023703}">
                      <ahyp:hlinkClr val="tx"/>
                    </a:ext>
                  </a:extLst>
                </a:hlinkClick>
              </a:rPr>
              <a:t>creativeedtech</a:t>
            </a:r>
            <a:r>
              <a:rPr lang="en" sz="1600">
                <a:solidFill>
                  <a:schemeClr val="dk1"/>
                </a:solidFill>
                <a:latin typeface="Open Sans"/>
                <a:ea typeface="Open Sans"/>
                <a:cs typeface="Open Sans"/>
                <a:sym typeface="Open Sans"/>
              </a:rPr>
              <a:t> </a:t>
            </a:r>
            <a:endParaRPr sz="1600">
              <a:latin typeface="Open Sans"/>
              <a:ea typeface="Open Sans"/>
              <a:cs typeface="Open Sans"/>
              <a:sym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13"/>
          <p:cNvSpPr txBox="1"/>
          <p:nvPr>
            <p:ph type="title"/>
          </p:nvPr>
        </p:nvSpPr>
        <p:spPr>
          <a:xfrm>
            <a:off x="210681" y="374395"/>
            <a:ext cx="4405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CREDITS.</a:t>
            </a:r>
            <a:endParaRPr/>
          </a:p>
        </p:txBody>
      </p:sp>
      <p:sp>
        <p:nvSpPr>
          <p:cNvPr id="125" name="Google Shape;125;p13"/>
          <p:cNvSpPr txBox="1"/>
          <p:nvPr>
            <p:ph idx="1" type="subTitle"/>
          </p:nvPr>
        </p:nvSpPr>
        <p:spPr>
          <a:xfrm>
            <a:off x="210675" y="1138900"/>
            <a:ext cx="4049100" cy="3636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t>Presentation Template: </a:t>
            </a:r>
            <a:r>
              <a:rPr b="1" lang="en" sz="2400" u="sng">
                <a:solidFill>
                  <a:srgbClr val="CD2027"/>
                </a:solidFill>
                <a:hlinkClick r:id="rId3">
                  <a:extLst>
                    <a:ext uri="{A12FA001-AC4F-418D-AE19-62706E023703}">
                      <ahyp:hlinkClr val="tx"/>
                    </a:ext>
                  </a:extLst>
                </a:hlinkClick>
              </a:rPr>
              <a:t>Ryan O’Donnell</a:t>
            </a:r>
            <a:endParaRPr b="1" sz="2400">
              <a:solidFill>
                <a:srgbClr val="CD2027"/>
              </a:solidFill>
            </a:endParaRPr>
          </a:p>
          <a:p>
            <a:pPr indent="0" lvl="0" marL="0" rtl="0" algn="just">
              <a:spcBef>
                <a:spcPts val="1600"/>
              </a:spcBef>
              <a:spcAft>
                <a:spcPts val="0"/>
              </a:spcAft>
              <a:buNone/>
            </a:pPr>
            <a:r>
              <a:rPr lang="en"/>
              <a:t>To comply with this template's license, you have to keep this slide or mention the creator in the footer of a slide.</a:t>
            </a:r>
            <a:endParaRPr/>
          </a:p>
          <a:p>
            <a:pPr indent="0" lvl="0" marL="0" rtl="0" algn="just">
              <a:spcBef>
                <a:spcPts val="1600"/>
              </a:spcBef>
              <a:spcAft>
                <a:spcPts val="160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