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3" r:id="rId6"/>
    <p:sldMasterId id="2147483678"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Lst>
  <p:sldSz cy="5143500" cx="9144000"/>
  <p:notesSz cx="6858000" cy="9144000"/>
  <p:embeddedFontLst>
    <p:embeddedFont>
      <p:font typeface="Saira SemiCondensed Light"/>
      <p:regular r:id="rId58"/>
      <p:bold r:id="rId59"/>
    </p:embeddedFont>
    <p:embeddedFont>
      <p:font typeface="Oswald Medium"/>
      <p:regular r:id="rId60"/>
      <p:bold r:id="rId61"/>
    </p:embeddedFont>
    <p:embeddedFont>
      <p:font typeface="Roboto"/>
      <p:regular r:id="rId62"/>
      <p:bold r:id="rId63"/>
      <p:italic r:id="rId64"/>
      <p:boldItalic r:id="rId65"/>
    </p:embeddedFont>
    <p:embeddedFont>
      <p:font typeface="Bebas Neue"/>
      <p:regular r:id="rId66"/>
    </p:embeddedFont>
    <p:embeddedFont>
      <p:font typeface="Viga"/>
      <p:regular r:id="rId67"/>
    </p:embeddedFont>
    <p:embeddedFont>
      <p:font typeface="Oswald Light"/>
      <p:regular r:id="rId68"/>
      <p:bold r:id="rId69"/>
    </p:embeddedFont>
    <p:embeddedFont>
      <p:font typeface="Saira Semi Condensed"/>
      <p:regular r:id="rId70"/>
      <p:bold r:id="rId71"/>
    </p:embeddedFont>
    <p:embeddedFont>
      <p:font typeface="Oswald"/>
      <p:regular r:id="rId72"/>
      <p:bold r:id="rId7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74" roundtripDataSignature="AMtx7mjVzxs60mPcmcgcETV31/R0BRs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DF66E32-F471-409D-B55D-0FCD5B0B905E}">
  <a:tblStyle styleId="{8DF66E32-F471-409D-B55D-0FCD5B0B905E}"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FF1E8"/>
          </a:solidFill>
        </a:fill>
      </a:tcStyle>
    </a:wholeTbl>
    <a:band1H>
      <a:tcTxStyle b="off" i="off"/>
      <a:tcStyle>
        <a:fill>
          <a:solidFill>
            <a:srgbClr val="FFE2CD"/>
          </a:solidFill>
        </a:fill>
      </a:tcStyle>
    </a:band1H>
    <a:band2H>
      <a:tcTxStyle b="off" i="off"/>
    </a:band2H>
    <a:band1V>
      <a:tcTxStyle b="off" i="off"/>
      <a:tcStyle>
        <a:fill>
          <a:solidFill>
            <a:srgbClr val="FFE2CD"/>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font" Target="fonts/Oswald-bold.fntdata"/><Relationship Id="rId72" Type="http://schemas.openxmlformats.org/officeDocument/2006/relationships/font" Target="fonts/Oswald-regular.fntdata"/><Relationship Id="rId31" Type="http://schemas.openxmlformats.org/officeDocument/2006/relationships/slide" Target="slides/slide23.xml"/><Relationship Id="rId30" Type="http://schemas.openxmlformats.org/officeDocument/2006/relationships/slide" Target="slides/slide22.xml"/><Relationship Id="rId74" Type="http://customschemas.google.com/relationships/presentationmetadata" Target="metadata"/><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71" Type="http://schemas.openxmlformats.org/officeDocument/2006/relationships/font" Target="fonts/SairaSemiCondensed-bold.fntdata"/><Relationship Id="rId70" Type="http://schemas.openxmlformats.org/officeDocument/2006/relationships/font" Target="fonts/SairaSemiCondensed-regular.fntdata"/><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Roboto-regular.fntdata"/><Relationship Id="rId61" Type="http://schemas.openxmlformats.org/officeDocument/2006/relationships/font" Target="fonts/OswaldMedium-bold.fntdata"/><Relationship Id="rId20" Type="http://schemas.openxmlformats.org/officeDocument/2006/relationships/slide" Target="slides/slide12.xml"/><Relationship Id="rId64" Type="http://schemas.openxmlformats.org/officeDocument/2006/relationships/font" Target="fonts/Roboto-italic.fntdata"/><Relationship Id="rId63" Type="http://schemas.openxmlformats.org/officeDocument/2006/relationships/font" Target="fonts/Roboto-bold.fntdata"/><Relationship Id="rId22" Type="http://schemas.openxmlformats.org/officeDocument/2006/relationships/slide" Target="slides/slide14.xml"/><Relationship Id="rId66" Type="http://schemas.openxmlformats.org/officeDocument/2006/relationships/font" Target="fonts/BebasNeue-regular.fntdata"/><Relationship Id="rId21" Type="http://schemas.openxmlformats.org/officeDocument/2006/relationships/slide" Target="slides/slide13.xml"/><Relationship Id="rId65" Type="http://schemas.openxmlformats.org/officeDocument/2006/relationships/font" Target="fonts/Roboto-boldItalic.fntdata"/><Relationship Id="rId24" Type="http://schemas.openxmlformats.org/officeDocument/2006/relationships/slide" Target="slides/slide16.xml"/><Relationship Id="rId68" Type="http://schemas.openxmlformats.org/officeDocument/2006/relationships/font" Target="fonts/OswaldLight-regular.fntdata"/><Relationship Id="rId23" Type="http://schemas.openxmlformats.org/officeDocument/2006/relationships/slide" Target="slides/slide15.xml"/><Relationship Id="rId67" Type="http://schemas.openxmlformats.org/officeDocument/2006/relationships/font" Target="fonts/Viga-regular.fntdata"/><Relationship Id="rId60" Type="http://schemas.openxmlformats.org/officeDocument/2006/relationships/font" Target="fonts/OswaldMedium-regular.fntdata"/><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OswaldLight-bold.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font" Target="fonts/SairaSemiCondensedLight-bold.fntdata"/><Relationship Id="rId14" Type="http://schemas.openxmlformats.org/officeDocument/2006/relationships/slide" Target="slides/slide6.xml"/><Relationship Id="rId58" Type="http://schemas.openxmlformats.org/officeDocument/2006/relationships/font" Target="fonts/SairaSemiCondensedLight-regular.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5" name="Shape 2275"/>
        <p:cNvGrpSpPr/>
        <p:nvPr/>
      </p:nvGrpSpPr>
      <p:grpSpPr>
        <a:xfrm>
          <a:off x="0" y="0"/>
          <a:ext cx="0" cy="0"/>
          <a:chOff x="0" y="0"/>
          <a:chExt cx="0" cy="0"/>
        </a:xfrm>
      </p:grpSpPr>
      <p:sp>
        <p:nvSpPr>
          <p:cNvPr id="2276" name="Google Shape;2276;g3f5aec16eaf_0_76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7" name="Google Shape;2277;g3f5aec16eaf_0_7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1" name="Shape 2341"/>
        <p:cNvGrpSpPr/>
        <p:nvPr/>
      </p:nvGrpSpPr>
      <p:grpSpPr>
        <a:xfrm>
          <a:off x="0" y="0"/>
          <a:ext cx="0" cy="0"/>
          <a:chOff x="0" y="0"/>
          <a:chExt cx="0" cy="0"/>
        </a:xfrm>
      </p:grpSpPr>
      <p:sp>
        <p:nvSpPr>
          <p:cNvPr id="2342" name="Google Shape;2342;g3f5aec16eaf_0_174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3" name="Google Shape;2343;g3f5aec16eaf_0_174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8" name="Shape 2348"/>
        <p:cNvGrpSpPr/>
        <p:nvPr/>
      </p:nvGrpSpPr>
      <p:grpSpPr>
        <a:xfrm>
          <a:off x="0" y="0"/>
          <a:ext cx="0" cy="0"/>
          <a:chOff x="0" y="0"/>
          <a:chExt cx="0" cy="0"/>
        </a:xfrm>
      </p:grpSpPr>
      <p:sp>
        <p:nvSpPr>
          <p:cNvPr id="2349" name="Google Shape;2349;g3f5aec16eaf_0_193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0" name="Google Shape;2350;g3f5aec16eaf_0_193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5" name="Shape 2355"/>
        <p:cNvGrpSpPr/>
        <p:nvPr/>
      </p:nvGrpSpPr>
      <p:grpSpPr>
        <a:xfrm>
          <a:off x="0" y="0"/>
          <a:ext cx="0" cy="0"/>
          <a:chOff x="0" y="0"/>
          <a:chExt cx="0" cy="0"/>
        </a:xfrm>
      </p:grpSpPr>
      <p:sp>
        <p:nvSpPr>
          <p:cNvPr id="2356" name="Google Shape;2356;g3f5aec16eaf_0_2119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7" name="Google Shape;2357;g3f5aec16eaf_0_211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2" name="Shape 2362"/>
        <p:cNvGrpSpPr/>
        <p:nvPr/>
      </p:nvGrpSpPr>
      <p:grpSpPr>
        <a:xfrm>
          <a:off x="0" y="0"/>
          <a:ext cx="0" cy="0"/>
          <a:chOff x="0" y="0"/>
          <a:chExt cx="0" cy="0"/>
        </a:xfrm>
      </p:grpSpPr>
      <p:sp>
        <p:nvSpPr>
          <p:cNvPr id="2363" name="Google Shape;2363;g3f5aec16eaf_0_230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64" name="Google Shape;2364;g3f5aec16eaf_0_230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1" name="Shape 2371"/>
        <p:cNvGrpSpPr/>
        <p:nvPr/>
      </p:nvGrpSpPr>
      <p:grpSpPr>
        <a:xfrm>
          <a:off x="0" y="0"/>
          <a:ext cx="0" cy="0"/>
          <a:chOff x="0" y="0"/>
          <a:chExt cx="0" cy="0"/>
        </a:xfrm>
      </p:grpSpPr>
      <p:sp>
        <p:nvSpPr>
          <p:cNvPr id="2372" name="Google Shape;2372;g3f5aec16eaf_0_249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73" name="Google Shape;2373;g3f5aec16eaf_0_249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8" name="Shape 2378"/>
        <p:cNvGrpSpPr/>
        <p:nvPr/>
      </p:nvGrpSpPr>
      <p:grpSpPr>
        <a:xfrm>
          <a:off x="0" y="0"/>
          <a:ext cx="0" cy="0"/>
          <a:chOff x="0" y="0"/>
          <a:chExt cx="0" cy="0"/>
        </a:xfrm>
      </p:grpSpPr>
      <p:sp>
        <p:nvSpPr>
          <p:cNvPr id="2379" name="Google Shape;2379;g3f5aec16eaf_0_268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0" name="Google Shape;2380;g3f5aec16eaf_0_268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5" name="Shape 2385"/>
        <p:cNvGrpSpPr/>
        <p:nvPr/>
      </p:nvGrpSpPr>
      <p:grpSpPr>
        <a:xfrm>
          <a:off x="0" y="0"/>
          <a:ext cx="0" cy="0"/>
          <a:chOff x="0" y="0"/>
          <a:chExt cx="0" cy="0"/>
        </a:xfrm>
      </p:grpSpPr>
      <p:sp>
        <p:nvSpPr>
          <p:cNvPr id="2386" name="Google Shape;2386;g3f5aec16eaf_0_286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7" name="Google Shape;2387;g3f5aec16eaf_0_286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2" name="Shape 2392"/>
        <p:cNvGrpSpPr/>
        <p:nvPr/>
      </p:nvGrpSpPr>
      <p:grpSpPr>
        <a:xfrm>
          <a:off x="0" y="0"/>
          <a:ext cx="0" cy="0"/>
          <a:chOff x="0" y="0"/>
          <a:chExt cx="0" cy="0"/>
        </a:xfrm>
      </p:grpSpPr>
      <p:sp>
        <p:nvSpPr>
          <p:cNvPr id="2393" name="Google Shape;2393;g3f5aec16eaf_0_30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94" name="Google Shape;2394;g3f5aec16eaf_0_305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9" name="Shape 2399"/>
        <p:cNvGrpSpPr/>
        <p:nvPr/>
      </p:nvGrpSpPr>
      <p:grpSpPr>
        <a:xfrm>
          <a:off x="0" y="0"/>
          <a:ext cx="0" cy="0"/>
          <a:chOff x="0" y="0"/>
          <a:chExt cx="0" cy="0"/>
        </a:xfrm>
      </p:grpSpPr>
      <p:sp>
        <p:nvSpPr>
          <p:cNvPr id="2400" name="Google Shape;2400;g3f5aec16eaf_0_32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1" name="Google Shape;2401;g3f5aec16eaf_0_324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6" name="Shape 2406"/>
        <p:cNvGrpSpPr/>
        <p:nvPr/>
      </p:nvGrpSpPr>
      <p:grpSpPr>
        <a:xfrm>
          <a:off x="0" y="0"/>
          <a:ext cx="0" cy="0"/>
          <a:chOff x="0" y="0"/>
          <a:chExt cx="0" cy="0"/>
        </a:xfrm>
      </p:grpSpPr>
      <p:sp>
        <p:nvSpPr>
          <p:cNvPr id="2407" name="Google Shape;2407;g3f5aec16eaf_0_34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8" name="Google Shape;2408;g3f5aec16eaf_0_343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2" name="Shape 2282"/>
        <p:cNvGrpSpPr/>
        <p:nvPr/>
      </p:nvGrpSpPr>
      <p:grpSpPr>
        <a:xfrm>
          <a:off x="0" y="0"/>
          <a:ext cx="0" cy="0"/>
          <a:chOff x="0" y="0"/>
          <a:chExt cx="0" cy="0"/>
        </a:xfrm>
      </p:grpSpPr>
      <p:sp>
        <p:nvSpPr>
          <p:cNvPr id="2283" name="Google Shape;2283;g3f5aec16eaf_0_24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4" name="Google Shape;2284;g3f5aec16eaf_0_24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3" name="Shape 2413"/>
        <p:cNvGrpSpPr/>
        <p:nvPr/>
      </p:nvGrpSpPr>
      <p:grpSpPr>
        <a:xfrm>
          <a:off x="0" y="0"/>
          <a:ext cx="0" cy="0"/>
          <a:chOff x="0" y="0"/>
          <a:chExt cx="0" cy="0"/>
        </a:xfrm>
      </p:grpSpPr>
      <p:sp>
        <p:nvSpPr>
          <p:cNvPr id="2414" name="Google Shape;2414;g3f5aec16eaf_0_36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5" name="Google Shape;2415;g3f5aec16eaf_0_361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0" name="Shape 2420"/>
        <p:cNvGrpSpPr/>
        <p:nvPr/>
      </p:nvGrpSpPr>
      <p:grpSpPr>
        <a:xfrm>
          <a:off x="0" y="0"/>
          <a:ext cx="0" cy="0"/>
          <a:chOff x="0" y="0"/>
          <a:chExt cx="0" cy="0"/>
        </a:xfrm>
      </p:grpSpPr>
      <p:sp>
        <p:nvSpPr>
          <p:cNvPr id="2421" name="Google Shape;2421;g3f5aec16eaf_0_380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2" name="Google Shape;2422;g3f5aec16eaf_0_380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7" name="Shape 2427"/>
        <p:cNvGrpSpPr/>
        <p:nvPr/>
      </p:nvGrpSpPr>
      <p:grpSpPr>
        <a:xfrm>
          <a:off x="0" y="0"/>
          <a:ext cx="0" cy="0"/>
          <a:chOff x="0" y="0"/>
          <a:chExt cx="0" cy="0"/>
        </a:xfrm>
      </p:grpSpPr>
      <p:sp>
        <p:nvSpPr>
          <p:cNvPr id="2428" name="Google Shape;2428;g3f5aec16eaf_0_399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9" name="Google Shape;2429;g3f5aec16eaf_0_399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36550" lvl="0" marL="342900" rtl="0" algn="l">
              <a:lnSpc>
                <a:spcPct val="100000"/>
              </a:lnSpc>
              <a:spcBef>
                <a:spcPts val="0"/>
              </a:spcBef>
              <a:spcAft>
                <a:spcPts val="0"/>
              </a:spcAft>
              <a:buClr>
                <a:schemeClr val="dk1"/>
              </a:buClr>
              <a:buSzPts val="1500"/>
              <a:buFont typeface="Oswald"/>
              <a:buChar char="•"/>
            </a:pPr>
            <a:r>
              <a:rPr lang="en-US" sz="1500">
                <a:solidFill>
                  <a:srgbClr val="002060"/>
                </a:solidFill>
                <a:latin typeface="Oswald"/>
                <a:ea typeface="Oswald"/>
                <a:cs typeface="Oswald"/>
                <a:sym typeface="Oswald"/>
              </a:rPr>
              <a:t>Grades (math and reading/English/language arts); number of attendees whose grades have increased, decreased, or remained the same from fall to spring</a:t>
            </a:r>
            <a:endParaRPr sz="1300">
              <a:solidFill>
                <a:schemeClr val="dk1"/>
              </a:solidFill>
              <a:latin typeface="Oswald"/>
              <a:ea typeface="Oswald"/>
              <a:cs typeface="Oswald"/>
              <a:sym typeface="Oswald"/>
            </a:endParaRPr>
          </a:p>
          <a:p>
            <a:pPr indent="-317500" lvl="0" marL="342900" rtl="0" algn="l">
              <a:lnSpc>
                <a:spcPct val="100000"/>
              </a:lnSpc>
              <a:spcBef>
                <a:spcPts val="0"/>
              </a:spcBef>
              <a:spcAft>
                <a:spcPts val="0"/>
              </a:spcAft>
              <a:buClr>
                <a:schemeClr val="dk1"/>
              </a:buClr>
              <a:buSzPts val="400"/>
              <a:buFont typeface="Arial"/>
              <a:buNone/>
            </a:pPr>
            <a:r>
              <a:t/>
            </a:r>
            <a:endParaRPr sz="300">
              <a:solidFill>
                <a:srgbClr val="002060"/>
              </a:solidFill>
              <a:latin typeface="Oswald"/>
              <a:ea typeface="Oswald"/>
              <a:cs typeface="Oswald"/>
              <a:sym typeface="Oswald"/>
            </a:endParaRPr>
          </a:p>
          <a:p>
            <a:pPr indent="-336550" lvl="0" marL="342900" rtl="0" algn="l">
              <a:lnSpc>
                <a:spcPct val="100000"/>
              </a:lnSpc>
              <a:spcBef>
                <a:spcPts val="0"/>
              </a:spcBef>
              <a:spcAft>
                <a:spcPts val="0"/>
              </a:spcAft>
              <a:buClr>
                <a:schemeClr val="dk1"/>
              </a:buClr>
              <a:buSzPts val="1500"/>
              <a:buFont typeface="Oswald"/>
              <a:buChar char="•"/>
            </a:pPr>
            <a:r>
              <a:rPr lang="en-US" sz="1500">
                <a:solidFill>
                  <a:srgbClr val="002060"/>
                </a:solidFill>
                <a:latin typeface="Oswald"/>
                <a:ea typeface="Oswald"/>
                <a:cs typeface="Oswald"/>
                <a:sym typeface="Oswald"/>
              </a:rPr>
              <a:t>Performance on State &amp; Local Assessment Proficiency Test (math and reading/language arts): number of attendees who performed at below proficiency, approaching proficiency, at proficiency, and above proficiency levels</a:t>
            </a:r>
            <a:endParaRPr sz="1300">
              <a:solidFill>
                <a:schemeClr val="dk1"/>
              </a:solidFill>
              <a:latin typeface="Oswald"/>
              <a:ea typeface="Oswald"/>
              <a:cs typeface="Oswald"/>
              <a:sym typeface="Oswald"/>
            </a:endParaRPr>
          </a:p>
          <a:p>
            <a:pPr indent="-317500" lvl="0" marL="342900" rtl="0" algn="l">
              <a:lnSpc>
                <a:spcPct val="100000"/>
              </a:lnSpc>
              <a:spcBef>
                <a:spcPts val="0"/>
              </a:spcBef>
              <a:spcAft>
                <a:spcPts val="0"/>
              </a:spcAft>
              <a:buClr>
                <a:schemeClr val="dk1"/>
              </a:buClr>
              <a:buSzPts val="400"/>
              <a:buFont typeface="Arial"/>
              <a:buNone/>
            </a:pPr>
            <a:r>
              <a:t/>
            </a:r>
            <a:endParaRPr sz="300">
              <a:solidFill>
                <a:srgbClr val="002060"/>
              </a:solidFill>
              <a:latin typeface="Oswald"/>
              <a:ea typeface="Oswald"/>
              <a:cs typeface="Oswald"/>
              <a:sym typeface="Oswald"/>
            </a:endParaRPr>
          </a:p>
          <a:p>
            <a:pPr indent="-336550" lvl="0" marL="342900" rtl="0" algn="l">
              <a:lnSpc>
                <a:spcPct val="100000"/>
              </a:lnSpc>
              <a:spcBef>
                <a:spcPts val="0"/>
              </a:spcBef>
              <a:spcAft>
                <a:spcPts val="0"/>
              </a:spcAft>
              <a:buClr>
                <a:schemeClr val="dk1"/>
              </a:buClr>
              <a:buSzPts val="1500"/>
              <a:buFont typeface="Oswald"/>
              <a:buChar char="•"/>
            </a:pPr>
            <a:r>
              <a:rPr lang="en-US" sz="1500">
                <a:solidFill>
                  <a:srgbClr val="002060"/>
                </a:solidFill>
                <a:latin typeface="Oswald"/>
                <a:ea typeface="Oswald"/>
                <a:cs typeface="Oswald"/>
                <a:sym typeface="Oswald"/>
              </a:rPr>
              <a:t>Teacher Surveys (survey format is provided) Scaled survey to be administered to teachers of attendees who attended 30 days or more throughout the school year on behaviors such as improvement of behavior, academic performance, etc.  - this is if you were a previous 21st CCLC grantee.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6" name="Shape 2436"/>
        <p:cNvGrpSpPr/>
        <p:nvPr/>
      </p:nvGrpSpPr>
      <p:grpSpPr>
        <a:xfrm>
          <a:off x="0" y="0"/>
          <a:ext cx="0" cy="0"/>
          <a:chOff x="0" y="0"/>
          <a:chExt cx="0" cy="0"/>
        </a:xfrm>
      </p:grpSpPr>
      <p:sp>
        <p:nvSpPr>
          <p:cNvPr id="2437" name="Google Shape;2437;g3f5aec16eaf_0_417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38" name="Google Shape;2438;g3f5aec16eaf_0_417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3" name="Shape 2443"/>
        <p:cNvGrpSpPr/>
        <p:nvPr/>
      </p:nvGrpSpPr>
      <p:grpSpPr>
        <a:xfrm>
          <a:off x="0" y="0"/>
          <a:ext cx="0" cy="0"/>
          <a:chOff x="0" y="0"/>
          <a:chExt cx="0" cy="0"/>
        </a:xfrm>
      </p:grpSpPr>
      <p:sp>
        <p:nvSpPr>
          <p:cNvPr id="2444" name="Google Shape;2444;g3f5aec16eaf_0_436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45" name="Google Shape;2445;g3f5aec16eaf_0_436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0" name="Shape 2450"/>
        <p:cNvGrpSpPr/>
        <p:nvPr/>
      </p:nvGrpSpPr>
      <p:grpSpPr>
        <a:xfrm>
          <a:off x="0" y="0"/>
          <a:ext cx="0" cy="0"/>
          <a:chOff x="0" y="0"/>
          <a:chExt cx="0" cy="0"/>
        </a:xfrm>
      </p:grpSpPr>
      <p:sp>
        <p:nvSpPr>
          <p:cNvPr id="2451" name="Google Shape;2451;g3f5aec16eaf_0_455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2" name="Google Shape;2452;g3f5aec16eaf_0_455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7" name="Shape 2457"/>
        <p:cNvGrpSpPr/>
        <p:nvPr/>
      </p:nvGrpSpPr>
      <p:grpSpPr>
        <a:xfrm>
          <a:off x="0" y="0"/>
          <a:ext cx="0" cy="0"/>
          <a:chOff x="0" y="0"/>
          <a:chExt cx="0" cy="0"/>
        </a:xfrm>
      </p:grpSpPr>
      <p:sp>
        <p:nvSpPr>
          <p:cNvPr id="2458" name="Google Shape;2458;g3f5aec16eaf_0_47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9" name="Google Shape;2459;g3f5aec16eaf_0_474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4" name="Shape 2464"/>
        <p:cNvGrpSpPr/>
        <p:nvPr/>
      </p:nvGrpSpPr>
      <p:grpSpPr>
        <a:xfrm>
          <a:off x="0" y="0"/>
          <a:ext cx="0" cy="0"/>
          <a:chOff x="0" y="0"/>
          <a:chExt cx="0" cy="0"/>
        </a:xfrm>
      </p:grpSpPr>
      <p:sp>
        <p:nvSpPr>
          <p:cNvPr id="2465" name="Google Shape;2465;g3f5aec16eaf_0_49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66" name="Google Shape;2466;g3f5aec16eaf_0_492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050">
                <a:solidFill>
                  <a:srgbClr val="444746"/>
                </a:solidFill>
                <a:highlight>
                  <a:schemeClr val="lt1"/>
                </a:highlight>
                <a:latin typeface="Roboto"/>
                <a:ea typeface="Roboto"/>
                <a:cs typeface="Roboto"/>
                <a:sym typeface="Roboto"/>
              </a:rPr>
              <a:t>October 1 is when we plan to start making contracts but some applicants, particularly new grantees, may experience a delay in gaining access to the funds as we work to establish contracts.</a:t>
            </a:r>
            <a:r>
              <a:rPr lang="en-US">
                <a:solidFill>
                  <a:schemeClr val="dk1"/>
                </a:solidFill>
              </a:rPr>
              <a:t>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1" name="Shape 2471"/>
        <p:cNvGrpSpPr/>
        <p:nvPr/>
      </p:nvGrpSpPr>
      <p:grpSpPr>
        <a:xfrm>
          <a:off x="0" y="0"/>
          <a:ext cx="0" cy="0"/>
          <a:chOff x="0" y="0"/>
          <a:chExt cx="0" cy="0"/>
        </a:xfrm>
      </p:grpSpPr>
      <p:sp>
        <p:nvSpPr>
          <p:cNvPr id="2472" name="Google Shape;2472;g3f5aec16eaf_0_5098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3" name="Google Shape;2473;g3f5aec16eaf_0_509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8" name="Shape 2478"/>
        <p:cNvGrpSpPr/>
        <p:nvPr/>
      </p:nvGrpSpPr>
      <p:grpSpPr>
        <a:xfrm>
          <a:off x="0" y="0"/>
          <a:ext cx="0" cy="0"/>
          <a:chOff x="0" y="0"/>
          <a:chExt cx="0" cy="0"/>
        </a:xfrm>
      </p:grpSpPr>
      <p:sp>
        <p:nvSpPr>
          <p:cNvPr id="2479" name="Google Shape;2479;g3f5aec16eaf_0_526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80" name="Google Shape;2480;g3f5aec16eaf_0_526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9" name="Shape 2289"/>
        <p:cNvGrpSpPr/>
        <p:nvPr/>
      </p:nvGrpSpPr>
      <p:grpSpPr>
        <a:xfrm>
          <a:off x="0" y="0"/>
          <a:ext cx="0" cy="0"/>
          <a:chOff x="0" y="0"/>
          <a:chExt cx="0" cy="0"/>
        </a:xfrm>
      </p:grpSpPr>
      <p:sp>
        <p:nvSpPr>
          <p:cNvPr id="2290" name="Google Shape;2290;g3f5aec16eaf_0_4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1" name="Google Shape;2291;g3f5aec16eaf_0_43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5" name="Shape 2485"/>
        <p:cNvGrpSpPr/>
        <p:nvPr/>
      </p:nvGrpSpPr>
      <p:grpSpPr>
        <a:xfrm>
          <a:off x="0" y="0"/>
          <a:ext cx="0" cy="0"/>
          <a:chOff x="0" y="0"/>
          <a:chExt cx="0" cy="0"/>
        </a:xfrm>
      </p:grpSpPr>
      <p:sp>
        <p:nvSpPr>
          <p:cNvPr id="2486" name="Google Shape;2486;g3f5aec16eaf_0_54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87" name="Google Shape;2487;g3f5aec16eaf_0_545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4" name="Shape 2494"/>
        <p:cNvGrpSpPr/>
        <p:nvPr/>
      </p:nvGrpSpPr>
      <p:grpSpPr>
        <a:xfrm>
          <a:off x="0" y="0"/>
          <a:ext cx="0" cy="0"/>
          <a:chOff x="0" y="0"/>
          <a:chExt cx="0" cy="0"/>
        </a:xfrm>
      </p:grpSpPr>
      <p:sp>
        <p:nvSpPr>
          <p:cNvPr id="2495" name="Google Shape;2495;g3f5aec16eaf_0_56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96" name="Google Shape;2496;g3f5aec16eaf_0_564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3" name="Shape 2503"/>
        <p:cNvGrpSpPr/>
        <p:nvPr/>
      </p:nvGrpSpPr>
      <p:grpSpPr>
        <a:xfrm>
          <a:off x="0" y="0"/>
          <a:ext cx="0" cy="0"/>
          <a:chOff x="0" y="0"/>
          <a:chExt cx="0" cy="0"/>
        </a:xfrm>
      </p:grpSpPr>
      <p:sp>
        <p:nvSpPr>
          <p:cNvPr id="2504" name="Google Shape;2504;g3f5aec16eaf_0_58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5" name="Google Shape;2505;g3f5aec16eaf_0_583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solidFill>
                  <a:schemeClr val="dk1"/>
                </a:solidFill>
              </a:rPr>
              <a:t>It may also appear without the option of Portal versus Grants Network login - that is okay! Same rules apply, create a login if you do not have one.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4" name="Shape 2514"/>
        <p:cNvGrpSpPr/>
        <p:nvPr/>
      </p:nvGrpSpPr>
      <p:grpSpPr>
        <a:xfrm>
          <a:off x="0" y="0"/>
          <a:ext cx="0" cy="0"/>
          <a:chOff x="0" y="0"/>
          <a:chExt cx="0" cy="0"/>
        </a:xfrm>
      </p:grpSpPr>
      <p:sp>
        <p:nvSpPr>
          <p:cNvPr id="2515" name="Google Shape;2515;g3f5aec16eaf_0_60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6" name="Google Shape;2516;g3f5aec16eaf_0_601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6" name="Shape 2526"/>
        <p:cNvGrpSpPr/>
        <p:nvPr/>
      </p:nvGrpSpPr>
      <p:grpSpPr>
        <a:xfrm>
          <a:off x="0" y="0"/>
          <a:ext cx="0" cy="0"/>
          <a:chOff x="0" y="0"/>
          <a:chExt cx="0" cy="0"/>
        </a:xfrm>
      </p:grpSpPr>
      <p:sp>
        <p:nvSpPr>
          <p:cNvPr id="2527" name="Google Shape;2527;g3f5aec16eaf_0_620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8" name="Google Shape;2528;g3f5aec16eaf_0_620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5" name="Shape 2535"/>
        <p:cNvGrpSpPr/>
        <p:nvPr/>
      </p:nvGrpSpPr>
      <p:grpSpPr>
        <a:xfrm>
          <a:off x="0" y="0"/>
          <a:ext cx="0" cy="0"/>
          <a:chOff x="0" y="0"/>
          <a:chExt cx="0" cy="0"/>
        </a:xfrm>
      </p:grpSpPr>
      <p:sp>
        <p:nvSpPr>
          <p:cNvPr id="2536" name="Google Shape;2536;g3f5aec16eaf_0_639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7" name="Google Shape;2537;g3f5aec16eaf_0_639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4" name="Shape 2544"/>
        <p:cNvGrpSpPr/>
        <p:nvPr/>
      </p:nvGrpSpPr>
      <p:grpSpPr>
        <a:xfrm>
          <a:off x="0" y="0"/>
          <a:ext cx="0" cy="0"/>
          <a:chOff x="0" y="0"/>
          <a:chExt cx="0" cy="0"/>
        </a:xfrm>
      </p:grpSpPr>
      <p:sp>
        <p:nvSpPr>
          <p:cNvPr id="2545" name="Google Shape;2545;g3f5aec16eaf_0_658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46" name="Google Shape;2546;g3f5aec16eaf_0_658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5" name="Shape 2555"/>
        <p:cNvGrpSpPr/>
        <p:nvPr/>
      </p:nvGrpSpPr>
      <p:grpSpPr>
        <a:xfrm>
          <a:off x="0" y="0"/>
          <a:ext cx="0" cy="0"/>
          <a:chOff x="0" y="0"/>
          <a:chExt cx="0" cy="0"/>
        </a:xfrm>
      </p:grpSpPr>
      <p:sp>
        <p:nvSpPr>
          <p:cNvPr id="2556" name="Google Shape;2556;g3f5aec16eaf_0_676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7" name="Google Shape;2557;g3f5aec16eaf_0_676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9" name="Shape 2569"/>
        <p:cNvGrpSpPr/>
        <p:nvPr/>
      </p:nvGrpSpPr>
      <p:grpSpPr>
        <a:xfrm>
          <a:off x="0" y="0"/>
          <a:ext cx="0" cy="0"/>
          <a:chOff x="0" y="0"/>
          <a:chExt cx="0" cy="0"/>
        </a:xfrm>
      </p:grpSpPr>
      <p:sp>
        <p:nvSpPr>
          <p:cNvPr id="2570" name="Google Shape;2570;g3f5aec16eaf_0_695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1" name="Google Shape;2571;g3f5aec16eaf_0_695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8" name="Shape 2578"/>
        <p:cNvGrpSpPr/>
        <p:nvPr/>
      </p:nvGrpSpPr>
      <p:grpSpPr>
        <a:xfrm>
          <a:off x="0" y="0"/>
          <a:ext cx="0" cy="0"/>
          <a:chOff x="0" y="0"/>
          <a:chExt cx="0" cy="0"/>
        </a:xfrm>
      </p:grpSpPr>
      <p:sp>
        <p:nvSpPr>
          <p:cNvPr id="2579" name="Google Shape;2579;g3f5aec16eaf_0_714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0" name="Google Shape;2580;g3f5aec16eaf_0_714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6" name="Shape 2296"/>
        <p:cNvGrpSpPr/>
        <p:nvPr/>
      </p:nvGrpSpPr>
      <p:grpSpPr>
        <a:xfrm>
          <a:off x="0" y="0"/>
          <a:ext cx="0" cy="0"/>
          <a:chOff x="0" y="0"/>
          <a:chExt cx="0" cy="0"/>
        </a:xfrm>
      </p:grpSpPr>
      <p:sp>
        <p:nvSpPr>
          <p:cNvPr id="2297" name="Google Shape;2297;g3f5aec16eaf_0_6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8" name="Google Shape;2298;g3f5aec16eaf_0_62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6" name="Shape 2586"/>
        <p:cNvGrpSpPr/>
        <p:nvPr/>
      </p:nvGrpSpPr>
      <p:grpSpPr>
        <a:xfrm>
          <a:off x="0" y="0"/>
          <a:ext cx="0" cy="0"/>
          <a:chOff x="0" y="0"/>
          <a:chExt cx="0" cy="0"/>
        </a:xfrm>
      </p:grpSpPr>
      <p:sp>
        <p:nvSpPr>
          <p:cNvPr id="2587" name="Google Shape;2587;g3f5aec16eaf_0_73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8" name="Google Shape;2588;g3f5aec16eaf_0_733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8" name="Shape 2598"/>
        <p:cNvGrpSpPr/>
        <p:nvPr/>
      </p:nvGrpSpPr>
      <p:grpSpPr>
        <a:xfrm>
          <a:off x="0" y="0"/>
          <a:ext cx="0" cy="0"/>
          <a:chOff x="0" y="0"/>
          <a:chExt cx="0" cy="0"/>
        </a:xfrm>
      </p:grpSpPr>
      <p:sp>
        <p:nvSpPr>
          <p:cNvPr id="2599" name="Google Shape;2599;g3f5aec16eaf_0_75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00" name="Google Shape;2600;g3f5aec16eaf_0_751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7" name="Shape 2607"/>
        <p:cNvGrpSpPr/>
        <p:nvPr/>
      </p:nvGrpSpPr>
      <p:grpSpPr>
        <a:xfrm>
          <a:off x="0" y="0"/>
          <a:ext cx="0" cy="0"/>
          <a:chOff x="0" y="0"/>
          <a:chExt cx="0" cy="0"/>
        </a:xfrm>
      </p:grpSpPr>
      <p:sp>
        <p:nvSpPr>
          <p:cNvPr id="2608" name="Google Shape;2608;g3f5aec16eaf_0_770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09" name="Google Shape;2609;g3f5aec16eaf_0_770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7" name="Shape 2617"/>
        <p:cNvGrpSpPr/>
        <p:nvPr/>
      </p:nvGrpSpPr>
      <p:grpSpPr>
        <a:xfrm>
          <a:off x="0" y="0"/>
          <a:ext cx="0" cy="0"/>
          <a:chOff x="0" y="0"/>
          <a:chExt cx="0" cy="0"/>
        </a:xfrm>
      </p:grpSpPr>
      <p:sp>
        <p:nvSpPr>
          <p:cNvPr id="2618" name="Google Shape;2618;g3f5aec16eaf_0_789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19" name="Google Shape;2619;g3f5aec16eaf_0_789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9" name="Shape 2629"/>
        <p:cNvGrpSpPr/>
        <p:nvPr/>
      </p:nvGrpSpPr>
      <p:grpSpPr>
        <a:xfrm>
          <a:off x="0" y="0"/>
          <a:ext cx="0" cy="0"/>
          <a:chOff x="0" y="0"/>
          <a:chExt cx="0" cy="0"/>
        </a:xfrm>
      </p:grpSpPr>
      <p:sp>
        <p:nvSpPr>
          <p:cNvPr id="2630" name="Google Shape;2630;g3f5aec16eaf_0_808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1" name="Google Shape;2631;g3f5aec16eaf_0_808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6" name="Shape 2646"/>
        <p:cNvGrpSpPr/>
        <p:nvPr/>
      </p:nvGrpSpPr>
      <p:grpSpPr>
        <a:xfrm>
          <a:off x="0" y="0"/>
          <a:ext cx="0" cy="0"/>
          <a:chOff x="0" y="0"/>
          <a:chExt cx="0" cy="0"/>
        </a:xfrm>
      </p:grpSpPr>
      <p:sp>
        <p:nvSpPr>
          <p:cNvPr id="2647" name="Google Shape;2647;g3f5aec16eaf_0_826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8" name="Google Shape;2648;g3f5aec16eaf_0_826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9" name="Shape 2659"/>
        <p:cNvGrpSpPr/>
        <p:nvPr/>
      </p:nvGrpSpPr>
      <p:grpSpPr>
        <a:xfrm>
          <a:off x="0" y="0"/>
          <a:ext cx="0" cy="0"/>
          <a:chOff x="0" y="0"/>
          <a:chExt cx="0" cy="0"/>
        </a:xfrm>
      </p:grpSpPr>
      <p:sp>
        <p:nvSpPr>
          <p:cNvPr id="2660" name="Google Shape;2660;g3f5aec16eaf_0_845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1" name="Google Shape;2661;g3f5aec16eaf_0_845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8" name="Shape 2668"/>
        <p:cNvGrpSpPr/>
        <p:nvPr/>
      </p:nvGrpSpPr>
      <p:grpSpPr>
        <a:xfrm>
          <a:off x="0" y="0"/>
          <a:ext cx="0" cy="0"/>
          <a:chOff x="0" y="0"/>
          <a:chExt cx="0" cy="0"/>
        </a:xfrm>
      </p:grpSpPr>
      <p:sp>
        <p:nvSpPr>
          <p:cNvPr id="2669" name="Google Shape;2669;g3f5cdf380a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70" name="Google Shape;2670;g3f5cdf380ac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7" name="Shape 2677"/>
        <p:cNvGrpSpPr/>
        <p:nvPr/>
      </p:nvGrpSpPr>
      <p:grpSpPr>
        <a:xfrm>
          <a:off x="0" y="0"/>
          <a:ext cx="0" cy="0"/>
          <a:chOff x="0" y="0"/>
          <a:chExt cx="0" cy="0"/>
        </a:xfrm>
      </p:grpSpPr>
      <p:sp>
        <p:nvSpPr>
          <p:cNvPr id="2678" name="Google Shape;2678;g3f5aec16eaf_0_86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79" name="Google Shape;2679;g3f5aec16eaf_0_864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7" name="Shape 2687"/>
        <p:cNvGrpSpPr/>
        <p:nvPr/>
      </p:nvGrpSpPr>
      <p:grpSpPr>
        <a:xfrm>
          <a:off x="0" y="0"/>
          <a:ext cx="0" cy="0"/>
          <a:chOff x="0" y="0"/>
          <a:chExt cx="0" cy="0"/>
        </a:xfrm>
      </p:grpSpPr>
      <p:sp>
        <p:nvSpPr>
          <p:cNvPr id="2688" name="Google Shape;2688;g3f5aec16eaf_0_881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89" name="Google Shape;2689;g3f5aec16eaf_0_88154:notes"/>
          <p:cNvSpPr txBox="1"/>
          <p:nvPr>
            <p:ph idx="1" type="body"/>
          </p:nvPr>
        </p:nvSpPr>
        <p:spPr>
          <a:xfrm>
            <a:off x="685800" y="4343400"/>
            <a:ext cx="5486400" cy="4114800"/>
          </a:xfrm>
          <a:prstGeom prst="rect">
            <a:avLst/>
          </a:prstGeom>
          <a:noFill/>
          <a:ln>
            <a:noFill/>
          </a:ln>
        </p:spPr>
        <p:txBody>
          <a:bodyPr anchorCtr="0" anchor="t" bIns="91225" lIns="91225" spcFirstLastPara="1" rIns="91225" wrap="square" tIns="912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3" name="Shape 2303"/>
        <p:cNvGrpSpPr/>
        <p:nvPr/>
      </p:nvGrpSpPr>
      <p:grpSpPr>
        <a:xfrm>
          <a:off x="0" y="0"/>
          <a:ext cx="0" cy="0"/>
          <a:chOff x="0" y="0"/>
          <a:chExt cx="0" cy="0"/>
        </a:xfrm>
      </p:grpSpPr>
      <p:sp>
        <p:nvSpPr>
          <p:cNvPr id="2304" name="Google Shape;2304;g3f5aec16eaf_0_80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5" name="Google Shape;2305;g3f5aec16eaf_0_80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1" name="Shape 2311"/>
        <p:cNvGrpSpPr/>
        <p:nvPr/>
      </p:nvGrpSpPr>
      <p:grpSpPr>
        <a:xfrm>
          <a:off x="0" y="0"/>
          <a:ext cx="0" cy="0"/>
          <a:chOff x="0" y="0"/>
          <a:chExt cx="0" cy="0"/>
        </a:xfrm>
      </p:grpSpPr>
      <p:sp>
        <p:nvSpPr>
          <p:cNvPr id="2312" name="Google Shape;2312;g3f5aec16eaf_0_99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3" name="Google Shape;2313;g3f5aec16eaf_0_99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8" name="Shape 2318"/>
        <p:cNvGrpSpPr/>
        <p:nvPr/>
      </p:nvGrpSpPr>
      <p:grpSpPr>
        <a:xfrm>
          <a:off x="0" y="0"/>
          <a:ext cx="0" cy="0"/>
          <a:chOff x="0" y="0"/>
          <a:chExt cx="0" cy="0"/>
        </a:xfrm>
      </p:grpSpPr>
      <p:sp>
        <p:nvSpPr>
          <p:cNvPr id="2319" name="Google Shape;2319;g3f5aec16eaf_0_118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0" name="Google Shape;2320;g3f5aec16eaf_0_118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7" name="Shape 2327"/>
        <p:cNvGrpSpPr/>
        <p:nvPr/>
      </p:nvGrpSpPr>
      <p:grpSpPr>
        <a:xfrm>
          <a:off x="0" y="0"/>
          <a:ext cx="0" cy="0"/>
          <a:chOff x="0" y="0"/>
          <a:chExt cx="0" cy="0"/>
        </a:xfrm>
      </p:grpSpPr>
      <p:sp>
        <p:nvSpPr>
          <p:cNvPr id="2328" name="Google Shape;2328;g3f5aec16eaf_0_137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9" name="Google Shape;2329;g3f5aec16eaf_0_137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4" name="Shape 2334"/>
        <p:cNvGrpSpPr/>
        <p:nvPr/>
      </p:nvGrpSpPr>
      <p:grpSpPr>
        <a:xfrm>
          <a:off x="0" y="0"/>
          <a:ext cx="0" cy="0"/>
          <a:chOff x="0" y="0"/>
          <a:chExt cx="0" cy="0"/>
        </a:xfrm>
      </p:grpSpPr>
      <p:sp>
        <p:nvSpPr>
          <p:cNvPr id="2335" name="Google Shape;2335;g3f5aec16eaf_0_155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6" name="Google Shape;2336;g3f5aec16eaf_0_155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solidFill>
                  <a:schemeClr val="dk1"/>
                </a:solidFill>
              </a:rPr>
              <a:t>To be reviewed by specialist - Federal requirements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gradFill>
          <a:gsLst>
            <a:gs pos="0">
              <a:schemeClr val="accent2"/>
            </a:gs>
            <a:gs pos="100000">
              <a:schemeClr val="accent1"/>
            </a:gs>
          </a:gsLst>
          <a:lin ang="0" scaled="0"/>
        </a:gradFill>
      </p:bgPr>
    </p:bg>
    <p:spTree>
      <p:nvGrpSpPr>
        <p:cNvPr id="9" name="Shape 9"/>
        <p:cNvGrpSpPr/>
        <p:nvPr/>
      </p:nvGrpSpPr>
      <p:grpSpPr>
        <a:xfrm>
          <a:off x="0" y="0"/>
          <a:ext cx="0" cy="0"/>
          <a:chOff x="0" y="0"/>
          <a:chExt cx="0" cy="0"/>
        </a:xfrm>
      </p:grpSpPr>
      <p:sp>
        <p:nvSpPr>
          <p:cNvPr id="10" name="Google Shape;10;g3f5aec16eaf_0_88182"/>
          <p:cNvSpPr/>
          <p:nvPr/>
        </p:nvSpPr>
        <p:spPr>
          <a:xfrm>
            <a:off x="-1" y="712470"/>
            <a:ext cx="4584384" cy="3867642"/>
          </a:xfrm>
          <a:custGeom>
            <a:rect b="b" l="l" r="r" t="t"/>
            <a:pathLst>
              <a:path extrusionOk="0" h="21600" w="21600">
                <a:moveTo>
                  <a:pt x="0" y="21600"/>
                </a:moveTo>
                <a:lnTo>
                  <a:pt x="0" y="3508"/>
                </a:lnTo>
                <a:lnTo>
                  <a:pt x="6395" y="0"/>
                </a:lnTo>
                <a:lnTo>
                  <a:pt x="21600" y="6993"/>
                </a:lnTo>
                <a:lnTo>
                  <a:pt x="17689" y="19398"/>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 name="Google Shape;11;g3f5aec16eaf_0_88182"/>
          <p:cNvSpPr/>
          <p:nvPr/>
        </p:nvSpPr>
        <p:spPr>
          <a:xfrm>
            <a:off x="7592854" y="0"/>
            <a:ext cx="1551150" cy="929664"/>
          </a:xfrm>
          <a:custGeom>
            <a:rect b="b" l="l" r="r" t="t"/>
            <a:pathLst>
              <a:path extrusionOk="0" h="21600" w="21600">
                <a:moveTo>
                  <a:pt x="21600" y="0"/>
                </a:moveTo>
                <a:lnTo>
                  <a:pt x="21600" y="21600"/>
                </a:lnTo>
                <a:lnTo>
                  <a:pt x="5677" y="13378"/>
                </a:lnTo>
                <a:lnTo>
                  <a:pt x="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 name="Google Shape;12;g3f5aec16eaf_0_88182"/>
          <p:cNvSpPr/>
          <p:nvPr/>
        </p:nvSpPr>
        <p:spPr>
          <a:xfrm>
            <a:off x="7155666" y="4163377"/>
            <a:ext cx="1699758" cy="980100"/>
          </a:xfrm>
          <a:custGeom>
            <a:rect b="b" l="l" r="r" t="t"/>
            <a:pathLst>
              <a:path extrusionOk="0" h="21600" w="21600">
                <a:moveTo>
                  <a:pt x="0" y="21600"/>
                </a:moveTo>
                <a:lnTo>
                  <a:pt x="6101" y="21600"/>
                </a:lnTo>
                <a:lnTo>
                  <a:pt x="2160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 name="Google Shape;13;g3f5aec16eaf_0_88182"/>
          <p:cNvSpPr/>
          <p:nvPr/>
        </p:nvSpPr>
        <p:spPr>
          <a:xfrm>
            <a:off x="7635726" y="4243388"/>
            <a:ext cx="1508274" cy="900126"/>
          </a:xfrm>
          <a:custGeom>
            <a:rect b="b" l="l" r="r" t="t"/>
            <a:pathLst>
              <a:path extrusionOk="0" h="21600" w="21600">
                <a:moveTo>
                  <a:pt x="21600" y="21600"/>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 name="Google Shape;14;g3f5aec16eaf_0_88182"/>
          <p:cNvSpPr/>
          <p:nvPr/>
        </p:nvSpPr>
        <p:spPr>
          <a:xfrm>
            <a:off x="8547257" y="-2"/>
            <a:ext cx="561492" cy="355266"/>
          </a:xfrm>
          <a:custGeom>
            <a:rect b="b" l="l" r="r" t="t"/>
            <a:pathLst>
              <a:path extrusionOk="0" h="21600" w="21600">
                <a:moveTo>
                  <a:pt x="0" y="21600"/>
                </a:moveTo>
                <a:lnTo>
                  <a:pt x="21600" y="0"/>
                </a:lnTo>
                <a:lnTo>
                  <a:pt x="19182"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 name="Google Shape;15;g3f5aec16eaf_0_88182"/>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 name="Google Shape;16;g3f5aec16eaf_0_88182"/>
          <p:cNvSpPr/>
          <p:nvPr/>
        </p:nvSpPr>
        <p:spPr>
          <a:xfrm>
            <a:off x="7199947" y="-1"/>
            <a:ext cx="782460" cy="454842"/>
          </a:xfrm>
          <a:custGeom>
            <a:rect b="b" l="l" r="r" t="t"/>
            <a:pathLst>
              <a:path extrusionOk="0" h="21600" w="21600">
                <a:moveTo>
                  <a:pt x="16262" y="0"/>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 name="Google Shape;17;g3f5aec16eaf_0_88182"/>
          <p:cNvSpPr/>
          <p:nvPr/>
        </p:nvSpPr>
        <p:spPr>
          <a:xfrm>
            <a:off x="8238172" y="65244"/>
            <a:ext cx="905850" cy="637686"/>
          </a:xfrm>
          <a:custGeom>
            <a:rect b="b" l="l" r="r" t="t"/>
            <a:pathLst>
              <a:path extrusionOk="0" h="21600" w="21600">
                <a:moveTo>
                  <a:pt x="21600" y="1920"/>
                </a:moveTo>
                <a:lnTo>
                  <a:pt x="21600" y="0"/>
                </a:lnTo>
                <a:lnTo>
                  <a:pt x="0"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 name="Google Shape;18;g3f5aec16eaf_0_88182"/>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 name="Google Shape;19;g3f5aec16eaf_0_88182"/>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 name="Google Shape;20;g3f5aec16eaf_0_88182"/>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 name="Google Shape;21;g3f5aec16eaf_0_88182"/>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 name="Google Shape;22;g3f5aec16eaf_0_88182"/>
          <p:cNvSpPr/>
          <p:nvPr/>
        </p:nvSpPr>
        <p:spPr>
          <a:xfrm>
            <a:off x="7222331" y="-2"/>
            <a:ext cx="1309662" cy="849150"/>
          </a:xfrm>
          <a:custGeom>
            <a:rect b="b" l="l" r="r" t="t"/>
            <a:pathLst>
              <a:path extrusionOk="0" h="21600" w="21600">
                <a:moveTo>
                  <a:pt x="0" y="21600"/>
                </a:moveTo>
                <a:lnTo>
                  <a:pt x="21600" y="0"/>
                </a:lnTo>
                <a:lnTo>
                  <a:pt x="20092"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3" name="Google Shape;23;g3f5aec16eaf_0_88182"/>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24" name="Google Shape;24;g3f5aec16eaf_0_88182"/>
          <p:cNvGrpSpPr/>
          <p:nvPr/>
        </p:nvGrpSpPr>
        <p:grpSpPr>
          <a:xfrm>
            <a:off x="6677976" y="4591049"/>
            <a:ext cx="872008" cy="585306"/>
            <a:chOff x="6677976" y="4591049"/>
            <a:chExt cx="872008" cy="585306"/>
          </a:xfrm>
        </p:grpSpPr>
        <p:sp>
          <p:nvSpPr>
            <p:cNvPr id="25" name="Google Shape;25;g3f5aec16eaf_0_88182"/>
            <p:cNvSpPr/>
            <p:nvPr/>
          </p:nvSpPr>
          <p:spPr>
            <a:xfrm>
              <a:off x="6780370" y="51034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 name="Google Shape;26;g3f5aec16eaf_0_88182"/>
            <p:cNvSpPr/>
            <p:nvPr/>
          </p:nvSpPr>
          <p:spPr>
            <a:xfrm>
              <a:off x="6746556" y="504872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 name="Google Shape;27;g3f5aec16eaf_0_88182"/>
            <p:cNvSpPr/>
            <p:nvPr/>
          </p:nvSpPr>
          <p:spPr>
            <a:xfrm>
              <a:off x="6712267" y="499443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 name="Google Shape;28;g3f5aec16eaf_0_88182"/>
            <p:cNvSpPr/>
            <p:nvPr/>
          </p:nvSpPr>
          <p:spPr>
            <a:xfrm>
              <a:off x="6677976" y="493966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 name="Google Shape;29;g3f5aec16eaf_0_88182"/>
            <p:cNvSpPr/>
            <p:nvPr/>
          </p:nvSpPr>
          <p:spPr>
            <a:xfrm>
              <a:off x="6865143" y="512587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 name="Google Shape;30;g3f5aec16eaf_0_88182"/>
            <p:cNvSpPr/>
            <p:nvPr/>
          </p:nvSpPr>
          <p:spPr>
            <a:xfrm>
              <a:off x="6831329" y="5071586"/>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 name="Google Shape;31;g3f5aec16eaf_0_88182"/>
            <p:cNvSpPr/>
            <p:nvPr/>
          </p:nvSpPr>
          <p:spPr>
            <a:xfrm>
              <a:off x="6797038" y="50172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2" name="Google Shape;32;g3f5aec16eaf_0_88182"/>
            <p:cNvSpPr/>
            <p:nvPr/>
          </p:nvSpPr>
          <p:spPr>
            <a:xfrm>
              <a:off x="6762749" y="496252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 name="Google Shape;33;g3f5aec16eaf_0_88182"/>
            <p:cNvSpPr/>
            <p:nvPr/>
          </p:nvSpPr>
          <p:spPr>
            <a:xfrm>
              <a:off x="6728935" y="4908232"/>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4" name="Google Shape;34;g3f5aec16eaf_0_88182"/>
            <p:cNvSpPr/>
            <p:nvPr/>
          </p:nvSpPr>
          <p:spPr>
            <a:xfrm>
              <a:off x="6916101" y="5094445"/>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5" name="Google Shape;35;g3f5aec16eaf_0_88182"/>
            <p:cNvSpPr/>
            <p:nvPr/>
          </p:nvSpPr>
          <p:spPr>
            <a:xfrm>
              <a:off x="6881812" y="503967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6" name="Google Shape;36;g3f5aec16eaf_0_88182"/>
            <p:cNvSpPr/>
            <p:nvPr/>
          </p:nvSpPr>
          <p:spPr>
            <a:xfrm>
              <a:off x="6847522" y="498538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7" name="Google Shape;37;g3f5aec16eaf_0_88182"/>
            <p:cNvSpPr/>
            <p:nvPr/>
          </p:nvSpPr>
          <p:spPr>
            <a:xfrm>
              <a:off x="6813231" y="493109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8" name="Google Shape;38;g3f5aec16eaf_0_88182"/>
            <p:cNvSpPr/>
            <p:nvPr/>
          </p:nvSpPr>
          <p:spPr>
            <a:xfrm>
              <a:off x="6779418" y="487632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9" name="Google Shape;39;g3f5aec16eaf_0_88182"/>
            <p:cNvSpPr/>
            <p:nvPr/>
          </p:nvSpPr>
          <p:spPr>
            <a:xfrm>
              <a:off x="7000874" y="5117306"/>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0" name="Google Shape;40;g3f5aec16eaf_0_88182"/>
            <p:cNvSpPr/>
            <p:nvPr/>
          </p:nvSpPr>
          <p:spPr>
            <a:xfrm>
              <a:off x="6966584" y="506253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1" name="Google Shape;41;g3f5aec16eaf_0_88182"/>
            <p:cNvSpPr/>
            <p:nvPr/>
          </p:nvSpPr>
          <p:spPr>
            <a:xfrm>
              <a:off x="6932293" y="500824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2" name="Google Shape;42;g3f5aec16eaf_0_88182"/>
            <p:cNvSpPr/>
            <p:nvPr/>
          </p:nvSpPr>
          <p:spPr>
            <a:xfrm>
              <a:off x="6898004" y="495347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3" name="Google Shape;43;g3f5aec16eaf_0_88182"/>
            <p:cNvSpPr/>
            <p:nvPr/>
          </p:nvSpPr>
          <p:spPr>
            <a:xfrm>
              <a:off x="6864190" y="4899183"/>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4" name="Google Shape;44;g3f5aec16eaf_0_88182"/>
            <p:cNvSpPr/>
            <p:nvPr/>
          </p:nvSpPr>
          <p:spPr>
            <a:xfrm>
              <a:off x="6829900" y="4844891"/>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5" name="Google Shape;45;g3f5aec16eaf_0_88182"/>
            <p:cNvSpPr/>
            <p:nvPr/>
          </p:nvSpPr>
          <p:spPr>
            <a:xfrm>
              <a:off x="7085647" y="5139689"/>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6" name="Google Shape;46;g3f5aec16eaf_0_88182"/>
            <p:cNvSpPr/>
            <p:nvPr/>
          </p:nvSpPr>
          <p:spPr>
            <a:xfrm>
              <a:off x="7051356" y="508539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7" name="Google Shape;47;g3f5aec16eaf_0_88182"/>
            <p:cNvSpPr/>
            <p:nvPr/>
          </p:nvSpPr>
          <p:spPr>
            <a:xfrm>
              <a:off x="7017067" y="503110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 name="Google Shape;48;g3f5aec16eaf_0_88182"/>
            <p:cNvSpPr/>
            <p:nvPr/>
          </p:nvSpPr>
          <p:spPr>
            <a:xfrm>
              <a:off x="6982776" y="497633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9" name="Google Shape;49;g3f5aec16eaf_0_88182"/>
            <p:cNvSpPr/>
            <p:nvPr/>
          </p:nvSpPr>
          <p:spPr>
            <a:xfrm>
              <a:off x="6948962" y="492204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 name="Google Shape;50;g3f5aec16eaf_0_88182"/>
            <p:cNvSpPr/>
            <p:nvPr/>
          </p:nvSpPr>
          <p:spPr>
            <a:xfrm>
              <a:off x="6914673" y="486727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 name="Google Shape;51;g3f5aec16eaf_0_88182"/>
            <p:cNvSpPr/>
            <p:nvPr/>
          </p:nvSpPr>
          <p:spPr>
            <a:xfrm>
              <a:off x="6880382" y="481298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 name="Google Shape;52;g3f5aec16eaf_0_88182"/>
            <p:cNvSpPr/>
            <p:nvPr/>
          </p:nvSpPr>
          <p:spPr>
            <a:xfrm>
              <a:off x="7136129" y="510825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 name="Google Shape;53;g3f5aec16eaf_0_88182"/>
            <p:cNvSpPr/>
            <p:nvPr/>
          </p:nvSpPr>
          <p:spPr>
            <a:xfrm>
              <a:off x="7101838" y="505348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 name="Google Shape;54;g3f5aec16eaf_0_88182"/>
            <p:cNvSpPr/>
            <p:nvPr/>
          </p:nvSpPr>
          <p:spPr>
            <a:xfrm>
              <a:off x="7067549" y="499919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 name="Google Shape;55;g3f5aec16eaf_0_88182"/>
            <p:cNvSpPr/>
            <p:nvPr/>
          </p:nvSpPr>
          <p:spPr>
            <a:xfrm>
              <a:off x="7033735" y="494490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 name="Google Shape;56;g3f5aec16eaf_0_88182"/>
            <p:cNvSpPr/>
            <p:nvPr/>
          </p:nvSpPr>
          <p:spPr>
            <a:xfrm>
              <a:off x="6999445" y="489013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 name="Google Shape;57;g3f5aec16eaf_0_88182"/>
            <p:cNvSpPr/>
            <p:nvPr/>
          </p:nvSpPr>
          <p:spPr>
            <a:xfrm>
              <a:off x="6965155" y="483584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 name="Google Shape;58;g3f5aec16eaf_0_88182"/>
            <p:cNvSpPr/>
            <p:nvPr/>
          </p:nvSpPr>
          <p:spPr>
            <a:xfrm>
              <a:off x="6930865" y="478107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 name="Google Shape;59;g3f5aec16eaf_0_88182"/>
            <p:cNvSpPr/>
            <p:nvPr/>
          </p:nvSpPr>
          <p:spPr>
            <a:xfrm>
              <a:off x="7220901" y="5130641"/>
              <a:ext cx="41904" cy="37152"/>
            </a:xfrm>
            <a:custGeom>
              <a:rect b="b" l="l" r="r" t="t"/>
              <a:pathLst>
                <a:path extrusionOk="0" h="21600" w="21600">
                  <a:moveTo>
                    <a:pt x="10309" y="0"/>
                  </a:moveTo>
                  <a:lnTo>
                    <a:pt x="0" y="21600"/>
                  </a:lnTo>
                  <a:lnTo>
                    <a:pt x="21600" y="20215"/>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 name="Google Shape;60;g3f5aec16eaf_0_88182"/>
            <p:cNvSpPr/>
            <p:nvPr/>
          </p:nvSpPr>
          <p:spPr>
            <a:xfrm>
              <a:off x="7186612" y="507634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1" name="Google Shape;61;g3f5aec16eaf_0_88182"/>
            <p:cNvSpPr/>
            <p:nvPr/>
          </p:nvSpPr>
          <p:spPr>
            <a:xfrm>
              <a:off x="7152322" y="502205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 name="Google Shape;62;g3f5aec16eaf_0_88182"/>
            <p:cNvSpPr/>
            <p:nvPr/>
          </p:nvSpPr>
          <p:spPr>
            <a:xfrm>
              <a:off x="7118507" y="4967288"/>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3" name="Google Shape;63;g3f5aec16eaf_0_88182"/>
            <p:cNvSpPr/>
            <p:nvPr/>
          </p:nvSpPr>
          <p:spPr>
            <a:xfrm>
              <a:off x="7084218" y="49129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 name="Google Shape;64;g3f5aec16eaf_0_88182"/>
            <p:cNvSpPr/>
            <p:nvPr/>
          </p:nvSpPr>
          <p:spPr>
            <a:xfrm>
              <a:off x="7049928" y="485870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5" name="Google Shape;65;g3f5aec16eaf_0_88182"/>
            <p:cNvSpPr/>
            <p:nvPr/>
          </p:nvSpPr>
          <p:spPr>
            <a:xfrm>
              <a:off x="7015637" y="480393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 name="Google Shape;66;g3f5aec16eaf_0_88182"/>
            <p:cNvSpPr/>
            <p:nvPr/>
          </p:nvSpPr>
          <p:spPr>
            <a:xfrm>
              <a:off x="6981824" y="4749641"/>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 name="Google Shape;67;g3f5aec16eaf_0_88182"/>
            <p:cNvSpPr/>
            <p:nvPr/>
          </p:nvSpPr>
          <p:spPr>
            <a:xfrm>
              <a:off x="7271384" y="509920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 name="Google Shape;68;g3f5aec16eaf_0_88182"/>
            <p:cNvSpPr/>
            <p:nvPr/>
          </p:nvSpPr>
          <p:spPr>
            <a:xfrm>
              <a:off x="7237093" y="504491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9" name="Google Shape;69;g3f5aec16eaf_0_88182"/>
            <p:cNvSpPr/>
            <p:nvPr/>
          </p:nvSpPr>
          <p:spPr>
            <a:xfrm>
              <a:off x="7202804" y="499014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 name="Google Shape;70;g3f5aec16eaf_0_88182"/>
            <p:cNvSpPr/>
            <p:nvPr/>
          </p:nvSpPr>
          <p:spPr>
            <a:xfrm>
              <a:off x="7168990" y="493585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1" name="Google Shape;71;g3f5aec16eaf_0_88182"/>
            <p:cNvSpPr/>
            <p:nvPr/>
          </p:nvSpPr>
          <p:spPr>
            <a:xfrm>
              <a:off x="7134700" y="488108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2" name="Google Shape;72;g3f5aec16eaf_0_88182"/>
            <p:cNvSpPr/>
            <p:nvPr/>
          </p:nvSpPr>
          <p:spPr>
            <a:xfrm>
              <a:off x="7100410" y="48267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 name="Google Shape;73;g3f5aec16eaf_0_88182"/>
            <p:cNvSpPr/>
            <p:nvPr/>
          </p:nvSpPr>
          <p:spPr>
            <a:xfrm>
              <a:off x="7066597" y="4772501"/>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4" name="Google Shape;74;g3f5aec16eaf_0_88182"/>
            <p:cNvSpPr/>
            <p:nvPr/>
          </p:nvSpPr>
          <p:spPr>
            <a:xfrm>
              <a:off x="7032306" y="471773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 name="Google Shape;75;g3f5aec16eaf_0_88182"/>
            <p:cNvSpPr/>
            <p:nvPr/>
          </p:nvSpPr>
          <p:spPr>
            <a:xfrm>
              <a:off x="7356156" y="512206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6" name="Google Shape;76;g3f5aec16eaf_0_88182"/>
            <p:cNvSpPr/>
            <p:nvPr/>
          </p:nvSpPr>
          <p:spPr>
            <a:xfrm>
              <a:off x="7321867" y="506730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 name="Google Shape;77;g3f5aec16eaf_0_88182"/>
            <p:cNvSpPr/>
            <p:nvPr/>
          </p:nvSpPr>
          <p:spPr>
            <a:xfrm>
              <a:off x="7287576" y="501300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8" name="Google Shape;78;g3f5aec16eaf_0_88182"/>
            <p:cNvSpPr/>
            <p:nvPr/>
          </p:nvSpPr>
          <p:spPr>
            <a:xfrm>
              <a:off x="7253762" y="495871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 name="Google Shape;79;g3f5aec16eaf_0_88182"/>
            <p:cNvSpPr/>
            <p:nvPr/>
          </p:nvSpPr>
          <p:spPr>
            <a:xfrm>
              <a:off x="7219473" y="490394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0" name="Google Shape;80;g3f5aec16eaf_0_88182"/>
            <p:cNvSpPr/>
            <p:nvPr/>
          </p:nvSpPr>
          <p:spPr>
            <a:xfrm>
              <a:off x="7185182" y="484965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 name="Google Shape;81;g3f5aec16eaf_0_88182"/>
            <p:cNvSpPr/>
            <p:nvPr/>
          </p:nvSpPr>
          <p:spPr>
            <a:xfrm>
              <a:off x="7151368" y="479488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2" name="Google Shape;82;g3f5aec16eaf_0_88182"/>
            <p:cNvSpPr/>
            <p:nvPr/>
          </p:nvSpPr>
          <p:spPr>
            <a:xfrm>
              <a:off x="7117079" y="474059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 name="Google Shape;83;g3f5aec16eaf_0_88182"/>
            <p:cNvSpPr/>
            <p:nvPr/>
          </p:nvSpPr>
          <p:spPr>
            <a:xfrm>
              <a:off x="7082788" y="468629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 name="Google Shape;84;g3f5aec16eaf_0_88182"/>
            <p:cNvSpPr/>
            <p:nvPr/>
          </p:nvSpPr>
          <p:spPr>
            <a:xfrm>
              <a:off x="7406638" y="509016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 name="Google Shape;85;g3f5aec16eaf_0_88182"/>
            <p:cNvSpPr/>
            <p:nvPr/>
          </p:nvSpPr>
          <p:spPr>
            <a:xfrm>
              <a:off x="7372349" y="503586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 name="Google Shape;86;g3f5aec16eaf_0_88182"/>
            <p:cNvSpPr/>
            <p:nvPr/>
          </p:nvSpPr>
          <p:spPr>
            <a:xfrm>
              <a:off x="7338535" y="4981099"/>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 name="Google Shape;87;g3f5aec16eaf_0_88182"/>
            <p:cNvSpPr/>
            <p:nvPr/>
          </p:nvSpPr>
          <p:spPr>
            <a:xfrm>
              <a:off x="7304245" y="492680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 name="Google Shape;88;g3f5aec16eaf_0_88182"/>
            <p:cNvSpPr/>
            <p:nvPr/>
          </p:nvSpPr>
          <p:spPr>
            <a:xfrm>
              <a:off x="7269955" y="487251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 name="Google Shape;89;g3f5aec16eaf_0_88182"/>
            <p:cNvSpPr/>
            <p:nvPr/>
          </p:nvSpPr>
          <p:spPr>
            <a:xfrm>
              <a:off x="7235665" y="481774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 name="Google Shape;90;g3f5aec16eaf_0_88182"/>
            <p:cNvSpPr/>
            <p:nvPr/>
          </p:nvSpPr>
          <p:spPr>
            <a:xfrm>
              <a:off x="7201851" y="476345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1" name="Google Shape;91;g3f5aec16eaf_0_88182"/>
            <p:cNvSpPr/>
            <p:nvPr/>
          </p:nvSpPr>
          <p:spPr>
            <a:xfrm>
              <a:off x="7167562" y="470868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 name="Google Shape;92;g3f5aec16eaf_0_88182"/>
            <p:cNvSpPr/>
            <p:nvPr/>
          </p:nvSpPr>
          <p:spPr>
            <a:xfrm>
              <a:off x="7133272" y="465439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 name="Google Shape;93;g3f5aec16eaf_0_88182"/>
            <p:cNvSpPr/>
            <p:nvPr/>
          </p:nvSpPr>
          <p:spPr>
            <a:xfrm>
              <a:off x="7457122" y="5058250"/>
              <a:ext cx="41904" cy="37152"/>
            </a:xfrm>
            <a:custGeom>
              <a:rect b="b" l="l" r="r" t="t"/>
              <a:pathLst>
                <a:path extrusionOk="0" h="21600" w="21600">
                  <a:moveTo>
                    <a:pt x="10555" y="0"/>
                  </a:moveTo>
                  <a:lnTo>
                    <a:pt x="0" y="21600"/>
                  </a:lnTo>
                  <a:lnTo>
                    <a:pt x="21600" y="20215"/>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4" name="Google Shape;94;g3f5aec16eaf_0_88182"/>
            <p:cNvSpPr/>
            <p:nvPr/>
          </p:nvSpPr>
          <p:spPr>
            <a:xfrm>
              <a:off x="7423307" y="5003958"/>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 name="Google Shape;95;g3f5aec16eaf_0_88182"/>
            <p:cNvSpPr/>
            <p:nvPr/>
          </p:nvSpPr>
          <p:spPr>
            <a:xfrm>
              <a:off x="7389018" y="494966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 name="Google Shape;96;g3f5aec16eaf_0_88182"/>
            <p:cNvSpPr/>
            <p:nvPr/>
          </p:nvSpPr>
          <p:spPr>
            <a:xfrm>
              <a:off x="7354728" y="489489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 name="Google Shape;97;g3f5aec16eaf_0_88182"/>
            <p:cNvSpPr/>
            <p:nvPr/>
          </p:nvSpPr>
          <p:spPr>
            <a:xfrm>
              <a:off x="7320437" y="484060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 name="Google Shape;98;g3f5aec16eaf_0_88182"/>
            <p:cNvSpPr/>
            <p:nvPr/>
          </p:nvSpPr>
          <p:spPr>
            <a:xfrm>
              <a:off x="7286624" y="4786313"/>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 name="Google Shape;99;g3f5aec16eaf_0_88182"/>
            <p:cNvSpPr/>
            <p:nvPr/>
          </p:nvSpPr>
          <p:spPr>
            <a:xfrm>
              <a:off x="7252334" y="473154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 name="Google Shape;100;g3f5aec16eaf_0_88182"/>
            <p:cNvSpPr/>
            <p:nvPr/>
          </p:nvSpPr>
          <p:spPr>
            <a:xfrm>
              <a:off x="7218043" y="467725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 name="Google Shape;101;g3f5aec16eaf_0_88182"/>
            <p:cNvSpPr/>
            <p:nvPr/>
          </p:nvSpPr>
          <p:spPr>
            <a:xfrm>
              <a:off x="7184230" y="4622481"/>
              <a:ext cx="41904" cy="36666"/>
            </a:xfrm>
            <a:custGeom>
              <a:rect b="b" l="l" r="r" t="t"/>
              <a:pathLst>
                <a:path extrusionOk="0" h="21600" w="21600">
                  <a:moveTo>
                    <a:pt x="10309" y="0"/>
                  </a:moveTo>
                  <a:lnTo>
                    <a:pt x="0" y="21600"/>
                  </a:lnTo>
                  <a:lnTo>
                    <a:pt x="21600" y="20478"/>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2" name="Google Shape;102;g3f5aec16eaf_0_88182"/>
            <p:cNvSpPr/>
            <p:nvPr/>
          </p:nvSpPr>
          <p:spPr>
            <a:xfrm>
              <a:off x="7508080" y="5026819"/>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 name="Google Shape;103;g3f5aec16eaf_0_88182"/>
            <p:cNvSpPr/>
            <p:nvPr/>
          </p:nvSpPr>
          <p:spPr>
            <a:xfrm>
              <a:off x="7473791" y="497252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 name="Google Shape;104;g3f5aec16eaf_0_88182"/>
            <p:cNvSpPr/>
            <p:nvPr/>
          </p:nvSpPr>
          <p:spPr>
            <a:xfrm>
              <a:off x="7439500" y="491775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 name="Google Shape;105;g3f5aec16eaf_0_88182"/>
            <p:cNvSpPr/>
            <p:nvPr/>
          </p:nvSpPr>
          <p:spPr>
            <a:xfrm>
              <a:off x="7405210" y="486346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 name="Google Shape;106;g3f5aec16eaf_0_88182"/>
            <p:cNvSpPr/>
            <p:nvPr/>
          </p:nvSpPr>
          <p:spPr>
            <a:xfrm>
              <a:off x="7371397" y="4808696"/>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 name="Google Shape;107;g3f5aec16eaf_0_88182"/>
            <p:cNvSpPr/>
            <p:nvPr/>
          </p:nvSpPr>
          <p:spPr>
            <a:xfrm>
              <a:off x="7337106" y="475440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 name="Google Shape;108;g3f5aec16eaf_0_88182"/>
            <p:cNvSpPr/>
            <p:nvPr/>
          </p:nvSpPr>
          <p:spPr>
            <a:xfrm>
              <a:off x="7302817" y="4700111"/>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 name="Google Shape;109;g3f5aec16eaf_0_88182"/>
            <p:cNvSpPr/>
            <p:nvPr/>
          </p:nvSpPr>
          <p:spPr>
            <a:xfrm>
              <a:off x="7268526" y="464534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 name="Google Shape;110;g3f5aec16eaf_0_88182"/>
            <p:cNvSpPr/>
            <p:nvPr/>
          </p:nvSpPr>
          <p:spPr>
            <a:xfrm>
              <a:off x="7234712" y="459104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sp>
        <p:nvSpPr>
          <p:cNvPr id="111" name="Google Shape;111;g3f5aec16eaf_0_88182"/>
          <p:cNvSpPr txBox="1"/>
          <p:nvPr>
            <p:ph type="ctrTitle"/>
          </p:nvPr>
        </p:nvSpPr>
        <p:spPr>
          <a:xfrm>
            <a:off x="489100" y="1855563"/>
            <a:ext cx="3668700" cy="1159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4000"/>
              <a:buNone/>
              <a:defRPr sz="4000"/>
            </a:lvl1pPr>
            <a:lvl2pPr lvl="1" algn="l">
              <a:lnSpc>
                <a:spcPct val="90000"/>
              </a:lnSpc>
              <a:spcBef>
                <a:spcPts val="0"/>
              </a:spcBef>
              <a:spcAft>
                <a:spcPts val="0"/>
              </a:spcAft>
              <a:buSzPts val="4000"/>
              <a:buNone/>
              <a:defRPr sz="4000"/>
            </a:lvl2pPr>
            <a:lvl3pPr lvl="2" algn="l">
              <a:lnSpc>
                <a:spcPct val="90000"/>
              </a:lnSpc>
              <a:spcBef>
                <a:spcPts val="0"/>
              </a:spcBef>
              <a:spcAft>
                <a:spcPts val="0"/>
              </a:spcAft>
              <a:buSzPts val="4000"/>
              <a:buNone/>
              <a:defRPr sz="4000"/>
            </a:lvl3pPr>
            <a:lvl4pPr lvl="3" algn="l">
              <a:lnSpc>
                <a:spcPct val="90000"/>
              </a:lnSpc>
              <a:spcBef>
                <a:spcPts val="0"/>
              </a:spcBef>
              <a:spcAft>
                <a:spcPts val="0"/>
              </a:spcAft>
              <a:buSzPts val="4000"/>
              <a:buNone/>
              <a:defRPr sz="4000"/>
            </a:lvl4pPr>
            <a:lvl5pPr lvl="4" algn="l">
              <a:lnSpc>
                <a:spcPct val="90000"/>
              </a:lnSpc>
              <a:spcBef>
                <a:spcPts val="0"/>
              </a:spcBef>
              <a:spcAft>
                <a:spcPts val="0"/>
              </a:spcAft>
              <a:buSzPts val="4000"/>
              <a:buNone/>
              <a:defRPr sz="4000"/>
            </a:lvl5pPr>
            <a:lvl6pPr lvl="5" algn="l">
              <a:lnSpc>
                <a:spcPct val="90000"/>
              </a:lnSpc>
              <a:spcBef>
                <a:spcPts val="0"/>
              </a:spcBef>
              <a:spcAft>
                <a:spcPts val="0"/>
              </a:spcAft>
              <a:buSzPts val="4000"/>
              <a:buNone/>
              <a:defRPr sz="4000"/>
            </a:lvl6pPr>
            <a:lvl7pPr lvl="6" algn="l">
              <a:lnSpc>
                <a:spcPct val="90000"/>
              </a:lnSpc>
              <a:spcBef>
                <a:spcPts val="0"/>
              </a:spcBef>
              <a:spcAft>
                <a:spcPts val="0"/>
              </a:spcAft>
              <a:buSzPts val="4000"/>
              <a:buNone/>
              <a:defRPr sz="4000"/>
            </a:lvl7pPr>
            <a:lvl8pPr lvl="7" algn="l">
              <a:lnSpc>
                <a:spcPct val="90000"/>
              </a:lnSpc>
              <a:spcBef>
                <a:spcPts val="0"/>
              </a:spcBef>
              <a:spcAft>
                <a:spcPts val="0"/>
              </a:spcAft>
              <a:buSzPts val="4000"/>
              <a:buNone/>
              <a:defRPr sz="4000"/>
            </a:lvl8pPr>
            <a:lvl9pPr lvl="8" algn="l">
              <a:lnSpc>
                <a:spcPct val="90000"/>
              </a:lnSpc>
              <a:spcBef>
                <a:spcPts val="0"/>
              </a:spcBef>
              <a:spcAft>
                <a:spcPts val="0"/>
              </a:spcAft>
              <a:buSzPts val="4000"/>
              <a:buNone/>
              <a:defRPr sz="4000"/>
            </a:lvl9pPr>
          </a:lstStyle>
          <a:p/>
        </p:txBody>
      </p:sp>
      <p:sp>
        <p:nvSpPr>
          <p:cNvPr id="112" name="Google Shape;112;g3f5aec16eaf_0_88182"/>
          <p:cNvSpPr txBox="1"/>
          <p:nvPr>
            <p:ph idx="1" type="subTitle"/>
          </p:nvPr>
        </p:nvSpPr>
        <p:spPr>
          <a:xfrm>
            <a:off x="489100" y="3036075"/>
            <a:ext cx="3243600" cy="355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None/>
              <a:defRPr sz="1800">
                <a:solidFill>
                  <a:schemeClr val="accent2"/>
                </a:solidFill>
              </a:defRPr>
            </a:lvl1pPr>
            <a:lvl2pPr lvl="1" algn="l">
              <a:lnSpc>
                <a:spcPct val="100000"/>
              </a:lnSpc>
              <a:spcBef>
                <a:spcPts val="1000"/>
              </a:spcBef>
              <a:spcAft>
                <a:spcPts val="0"/>
              </a:spcAft>
              <a:buClr>
                <a:schemeClr val="accent2"/>
              </a:buClr>
              <a:buSzPts val="2400"/>
              <a:buNone/>
              <a:defRPr>
                <a:solidFill>
                  <a:schemeClr val="accent2"/>
                </a:solidFill>
              </a:defRPr>
            </a:lvl2pPr>
            <a:lvl3pPr lvl="2" algn="l">
              <a:lnSpc>
                <a:spcPct val="100000"/>
              </a:lnSpc>
              <a:spcBef>
                <a:spcPts val="1000"/>
              </a:spcBef>
              <a:spcAft>
                <a:spcPts val="0"/>
              </a:spcAft>
              <a:buClr>
                <a:schemeClr val="accent2"/>
              </a:buClr>
              <a:buSzPts val="2400"/>
              <a:buNone/>
              <a:defRPr>
                <a:solidFill>
                  <a:schemeClr val="accent2"/>
                </a:solidFill>
              </a:defRPr>
            </a:lvl3pPr>
            <a:lvl4pPr lvl="3" algn="l">
              <a:lnSpc>
                <a:spcPct val="100000"/>
              </a:lnSpc>
              <a:spcBef>
                <a:spcPts val="1000"/>
              </a:spcBef>
              <a:spcAft>
                <a:spcPts val="0"/>
              </a:spcAft>
              <a:buClr>
                <a:schemeClr val="accent2"/>
              </a:buClr>
              <a:buSzPts val="2400"/>
              <a:buNone/>
              <a:defRPr>
                <a:solidFill>
                  <a:schemeClr val="accent2"/>
                </a:solidFill>
              </a:defRPr>
            </a:lvl4pPr>
            <a:lvl5pPr lvl="4" algn="l">
              <a:lnSpc>
                <a:spcPct val="100000"/>
              </a:lnSpc>
              <a:spcBef>
                <a:spcPts val="1000"/>
              </a:spcBef>
              <a:spcAft>
                <a:spcPts val="0"/>
              </a:spcAft>
              <a:buClr>
                <a:schemeClr val="accent2"/>
              </a:buClr>
              <a:buSzPts val="2400"/>
              <a:buNone/>
              <a:defRPr>
                <a:solidFill>
                  <a:schemeClr val="accent2"/>
                </a:solidFill>
              </a:defRPr>
            </a:lvl5pPr>
            <a:lvl6pPr lvl="5" algn="l">
              <a:lnSpc>
                <a:spcPct val="100000"/>
              </a:lnSpc>
              <a:spcBef>
                <a:spcPts val="1000"/>
              </a:spcBef>
              <a:spcAft>
                <a:spcPts val="0"/>
              </a:spcAft>
              <a:buClr>
                <a:schemeClr val="accent2"/>
              </a:buClr>
              <a:buSzPts val="2400"/>
              <a:buNone/>
              <a:defRPr>
                <a:solidFill>
                  <a:schemeClr val="accent2"/>
                </a:solidFill>
              </a:defRPr>
            </a:lvl6pPr>
            <a:lvl7pPr lvl="6" algn="l">
              <a:lnSpc>
                <a:spcPct val="100000"/>
              </a:lnSpc>
              <a:spcBef>
                <a:spcPts val="1000"/>
              </a:spcBef>
              <a:spcAft>
                <a:spcPts val="0"/>
              </a:spcAft>
              <a:buClr>
                <a:schemeClr val="accent2"/>
              </a:buClr>
              <a:buSzPts val="2400"/>
              <a:buNone/>
              <a:defRPr>
                <a:solidFill>
                  <a:schemeClr val="accent2"/>
                </a:solidFill>
              </a:defRPr>
            </a:lvl7pPr>
            <a:lvl8pPr lvl="7" algn="l">
              <a:lnSpc>
                <a:spcPct val="100000"/>
              </a:lnSpc>
              <a:spcBef>
                <a:spcPts val="1000"/>
              </a:spcBef>
              <a:spcAft>
                <a:spcPts val="0"/>
              </a:spcAft>
              <a:buClr>
                <a:schemeClr val="accent2"/>
              </a:buClr>
              <a:buSzPts val="2400"/>
              <a:buNone/>
              <a:defRPr>
                <a:solidFill>
                  <a:schemeClr val="accent2"/>
                </a:solidFill>
              </a:defRPr>
            </a:lvl8pPr>
            <a:lvl9pPr lvl="8" algn="l">
              <a:lnSpc>
                <a:spcPct val="100000"/>
              </a:lnSpc>
              <a:spcBef>
                <a:spcPts val="1000"/>
              </a:spcBef>
              <a:spcAft>
                <a:spcPts val="1000"/>
              </a:spcAft>
              <a:buClr>
                <a:schemeClr val="accent2"/>
              </a:buClr>
              <a:buSzPts val="2400"/>
              <a:buNone/>
              <a:defRPr>
                <a:solidFill>
                  <a:schemeClr val="accent2"/>
                </a:solidFill>
              </a:defRPr>
            </a:lvl9pPr>
          </a:lstStyle>
          <a:p/>
        </p:txBody>
      </p:sp>
      <p:sp>
        <p:nvSpPr>
          <p:cNvPr id="113" name="Google Shape;113;g3f5aec16eaf_0_88182"/>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sp>
        <p:nvSpPr>
          <p:cNvPr id="114" name="Google Shape;114;g3f5aec16eaf_0_88182"/>
          <p:cNvSpPr/>
          <p:nvPr/>
        </p:nvSpPr>
        <p:spPr>
          <a:xfrm>
            <a:off x="476" y="734377"/>
            <a:ext cx="4825818" cy="4311468"/>
          </a:xfrm>
          <a:custGeom>
            <a:rect b="b" l="l" r="r" t="t"/>
            <a:pathLst>
              <a:path extrusionOk="0" h="21600" w="21600">
                <a:moveTo>
                  <a:pt x="0" y="1315"/>
                </a:moveTo>
                <a:lnTo>
                  <a:pt x="0" y="21600"/>
                </a:lnTo>
                <a:lnTo>
                  <a:pt x="17128" y="17544"/>
                </a:lnTo>
                <a:lnTo>
                  <a:pt x="20654" y="11770"/>
                </a:lnTo>
                <a:lnTo>
                  <a:pt x="18530" y="14144"/>
                </a:lnTo>
                <a:lnTo>
                  <a:pt x="21600" y="8115"/>
                </a:lnTo>
                <a:lnTo>
                  <a:pt x="9944" y="0"/>
                </a:lnTo>
                <a:close/>
              </a:path>
            </a:pathLst>
          </a:custGeom>
          <a:solidFill>
            <a:srgbClr val="0B0D18">
              <a:alpha val="22353"/>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115" name="Google Shape;115;g3f5aec16eaf_0_88182"/>
          <p:cNvGrpSpPr/>
          <p:nvPr/>
        </p:nvGrpSpPr>
        <p:grpSpPr>
          <a:xfrm>
            <a:off x="893850" y="4830916"/>
            <a:ext cx="2080100" cy="231464"/>
            <a:chOff x="115325" y="4830466"/>
            <a:chExt cx="2080100" cy="231464"/>
          </a:xfrm>
        </p:grpSpPr>
        <p:sp>
          <p:nvSpPr>
            <p:cNvPr id="116" name="Google Shape;116;g3f5aec16eaf_0_88182"/>
            <p:cNvSpPr txBox="1"/>
            <p:nvPr/>
          </p:nvSpPr>
          <p:spPr>
            <a:xfrm>
              <a:off x="327025" y="4830466"/>
              <a:ext cx="1868400" cy="2244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en-US" sz="1400" u="none" cap="none" strike="noStrike">
                  <a:solidFill>
                    <a:srgbClr val="151E49"/>
                  </a:solidFill>
                  <a:latin typeface="Bebas Neue"/>
                  <a:ea typeface="Bebas Neue"/>
                  <a:cs typeface="Bebas Neue"/>
                  <a:sym typeface="Bebas Neue"/>
                </a:rPr>
                <a:t>@</a:t>
              </a:r>
              <a:r>
                <a:rPr b="1" i="0" lang="en-US" sz="1400" u="none" cap="none" strike="noStrike">
                  <a:solidFill>
                    <a:srgbClr val="151E49"/>
                  </a:solidFill>
                  <a:latin typeface="Viga"/>
                  <a:ea typeface="Viga"/>
                  <a:cs typeface="Viga"/>
                  <a:sym typeface="Viga"/>
                </a:rPr>
                <a:t>EducateIN</a:t>
              </a:r>
              <a:endParaRPr b="0" i="0" sz="1600" u="none" cap="none" strike="noStrike">
                <a:solidFill>
                  <a:srgbClr val="151E49"/>
                </a:solidFill>
                <a:latin typeface="Bebas Neue"/>
                <a:ea typeface="Bebas Neue"/>
                <a:cs typeface="Bebas Neue"/>
                <a:sym typeface="Bebas Neue"/>
              </a:endParaRPr>
            </a:p>
          </p:txBody>
        </p:sp>
        <p:pic>
          <p:nvPicPr>
            <p:cNvPr id="117" name="Google Shape;117;g3f5aec16eaf_0_88182" title="X_logo_2023_(white).png"/>
            <p:cNvPicPr preferRelativeResize="0"/>
            <p:nvPr/>
          </p:nvPicPr>
          <p:blipFill rotWithShape="1">
            <a:blip r:embed="rId2">
              <a:alphaModFix/>
            </a:blip>
            <a:srcRect b="6347" l="0" r="0" t="6347"/>
            <a:stretch/>
          </p:blipFill>
          <p:spPr>
            <a:xfrm>
              <a:off x="115325" y="4877130"/>
              <a:ext cx="211689" cy="184800"/>
            </a:xfrm>
            <a:prstGeom prst="rect">
              <a:avLst/>
            </a:prstGeom>
            <a:noFill/>
            <a:ln>
              <a:noFill/>
            </a:ln>
            <a:effectLst>
              <a:outerShdw blurRad="57150" rotWithShape="0" algn="bl" dir="5400000" dist="19050">
                <a:srgbClr val="000000">
                  <a:alpha val="50196"/>
                </a:srgbClr>
              </a:outerShdw>
            </a:effectLst>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77" name="Shape 677"/>
        <p:cNvGrpSpPr/>
        <p:nvPr/>
      </p:nvGrpSpPr>
      <p:grpSpPr>
        <a:xfrm>
          <a:off x="0" y="0"/>
          <a:ext cx="0" cy="0"/>
          <a:chOff x="0" y="0"/>
          <a:chExt cx="0" cy="0"/>
        </a:xfrm>
      </p:grpSpPr>
      <p:sp>
        <p:nvSpPr>
          <p:cNvPr id="678" name="Google Shape;678;g3f5aec16eaf_0_88831"/>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9" name="Google Shape;679;g3f5aec16eaf_0_88831"/>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0" name="Google Shape;680;g3f5aec16eaf_0_88831"/>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1" name="Google Shape;681;g3f5aec16eaf_0_88831"/>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2" name="Google Shape;682;g3f5aec16eaf_0_88831"/>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3" name="Google Shape;683;g3f5aec16eaf_0_88831"/>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4" name="Google Shape;684;g3f5aec16eaf_0_88831"/>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5" name="Google Shape;685;g3f5aec16eaf_0_88831"/>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6" name="Google Shape;686;g3f5aec16eaf_0_88831"/>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7" name="Google Shape;687;g3f5aec16eaf_0_88831"/>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8" name="Google Shape;688;g3f5aec16eaf_0_8883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sp>
        <p:nvSpPr>
          <p:cNvPr id="689" name="Google Shape;689;g3f5aec16eaf_0_88831"/>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rgbClr val="E7E8EC"/>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90" name="Google Shape;690;g3f5aec16eaf_0_88831"/>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rgbClr val="FEE77F"/>
              </a:gs>
              <a:gs pos="100000">
                <a:srgbClr val="FECF00"/>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691" name="Google Shape;691;g3f5aec16eaf_0_88831"/>
          <p:cNvGrpSpPr/>
          <p:nvPr/>
        </p:nvGrpSpPr>
        <p:grpSpPr>
          <a:xfrm>
            <a:off x="115325" y="4830466"/>
            <a:ext cx="2080100" cy="231464"/>
            <a:chOff x="115325" y="4830466"/>
            <a:chExt cx="2080100" cy="231464"/>
          </a:xfrm>
        </p:grpSpPr>
        <p:sp>
          <p:nvSpPr>
            <p:cNvPr id="692" name="Google Shape;692;g3f5aec16eaf_0_88831"/>
            <p:cNvSpPr txBox="1"/>
            <p:nvPr/>
          </p:nvSpPr>
          <p:spPr>
            <a:xfrm>
              <a:off x="327025" y="4830466"/>
              <a:ext cx="1868400" cy="2244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en-US" sz="1400" u="none" cap="none" strike="noStrike">
                  <a:solidFill>
                    <a:srgbClr val="151E49"/>
                  </a:solidFill>
                  <a:latin typeface="Bebas Neue"/>
                  <a:ea typeface="Bebas Neue"/>
                  <a:cs typeface="Bebas Neue"/>
                  <a:sym typeface="Bebas Neue"/>
                </a:rPr>
                <a:t>@</a:t>
              </a:r>
              <a:r>
                <a:rPr b="1" i="0" lang="en-US" sz="1400" u="none" cap="none" strike="noStrike">
                  <a:solidFill>
                    <a:srgbClr val="151E49"/>
                  </a:solidFill>
                  <a:latin typeface="Viga"/>
                  <a:ea typeface="Viga"/>
                  <a:cs typeface="Viga"/>
                  <a:sym typeface="Viga"/>
                </a:rPr>
                <a:t>EducateIN</a:t>
              </a:r>
              <a:endParaRPr b="0" i="0" sz="1600" u="none" cap="none" strike="noStrike">
                <a:solidFill>
                  <a:srgbClr val="151E49"/>
                </a:solidFill>
                <a:latin typeface="Bebas Neue"/>
                <a:ea typeface="Bebas Neue"/>
                <a:cs typeface="Bebas Neue"/>
                <a:sym typeface="Bebas Neue"/>
              </a:endParaRPr>
            </a:p>
          </p:txBody>
        </p:sp>
        <p:pic>
          <p:nvPicPr>
            <p:cNvPr id="693" name="Google Shape;693;g3f5aec16eaf_0_88831" title="X_logo_2023_(white).png"/>
            <p:cNvPicPr preferRelativeResize="0"/>
            <p:nvPr/>
          </p:nvPicPr>
          <p:blipFill rotWithShape="1">
            <a:blip r:embed="rId2">
              <a:alphaModFix/>
            </a:blip>
            <a:srcRect b="6347" l="0" r="0" t="6347"/>
            <a:stretch/>
          </p:blipFill>
          <p:spPr>
            <a:xfrm>
              <a:off x="115325" y="4877130"/>
              <a:ext cx="211689" cy="184800"/>
            </a:xfrm>
            <a:prstGeom prst="rect">
              <a:avLst/>
            </a:prstGeom>
            <a:noFill/>
            <a:ln>
              <a:noFill/>
            </a:ln>
            <a:effectLst>
              <a:outerShdw blurRad="57150" rotWithShape="0" algn="bl" dir="5400000" dist="19050">
                <a:srgbClr val="000000">
                  <a:alpha val="50196"/>
                </a:srgbClr>
              </a:outerShdw>
            </a:effectLst>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94" name="Shape 694"/>
        <p:cNvGrpSpPr/>
        <p:nvPr/>
      </p:nvGrpSpPr>
      <p:grpSpPr>
        <a:xfrm>
          <a:off x="0" y="0"/>
          <a:ext cx="0" cy="0"/>
          <a:chOff x="0" y="0"/>
          <a:chExt cx="0" cy="0"/>
        </a:xfrm>
      </p:grpSpPr>
      <p:sp>
        <p:nvSpPr>
          <p:cNvPr id="695" name="Google Shape;695;g3f5aec16eaf_0_88848"/>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96" name="Google Shape;696;g3f5aec16eaf_0_88848"/>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97" name="Google Shape;697;g3f5aec16eaf_0_88848"/>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98" name="Google Shape;698;g3f5aec16eaf_0_88848"/>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99" name="Google Shape;699;g3f5aec16eaf_0_88848"/>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0" name="Google Shape;700;g3f5aec16eaf_0_88848"/>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1" name="Google Shape;701;g3f5aec16eaf_0_88848"/>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2" name="Google Shape;702;g3f5aec16eaf_0_88848"/>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3" name="Google Shape;703;g3f5aec16eaf_0_88848"/>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4" name="Google Shape;704;g3f5aec16eaf_0_88848"/>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5" name="Google Shape;705;g3f5aec16eaf_0_88848"/>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6" name="Google Shape;706;g3f5aec16eaf_0_88848"/>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7" name="Google Shape;707;g3f5aec16eaf_0_88848"/>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Bebas Neue"/>
                <a:ea typeface="Bebas Neue"/>
                <a:cs typeface="Bebas Neue"/>
                <a:sym typeface="Bebas Neue"/>
              </a:rPr>
              <a:t>@educatein</a:t>
            </a:r>
            <a:endParaRPr b="0" i="0" sz="1600" u="none" cap="none" strike="noStrike">
              <a:solidFill>
                <a:schemeClr val="dk1"/>
              </a:solidFill>
              <a:latin typeface="Bebas Neue"/>
              <a:ea typeface="Bebas Neue"/>
              <a:cs typeface="Bebas Neue"/>
              <a:sym typeface="Bebas Neue"/>
            </a:endParaRPr>
          </a:p>
        </p:txBody>
      </p:sp>
      <p:sp>
        <p:nvSpPr>
          <p:cNvPr id="708" name="Google Shape;708;g3f5aec16eaf_0_88848"/>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709" name="Google Shape;709;g3f5aec16eaf_0_88848"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p:cSld name="BLANK_1">
    <p:bg>
      <p:bgPr>
        <a:solidFill>
          <a:schemeClr val="dk1"/>
        </a:solidFill>
      </p:bgPr>
    </p:bg>
    <p:spTree>
      <p:nvGrpSpPr>
        <p:cNvPr id="710" name="Shape 710"/>
        <p:cNvGrpSpPr/>
        <p:nvPr/>
      </p:nvGrpSpPr>
      <p:grpSpPr>
        <a:xfrm>
          <a:off x="0" y="0"/>
          <a:ext cx="0" cy="0"/>
          <a:chOff x="0" y="0"/>
          <a:chExt cx="0" cy="0"/>
        </a:xfrm>
      </p:grpSpPr>
      <p:sp>
        <p:nvSpPr>
          <p:cNvPr id="711" name="Google Shape;711;g3f5aec16eaf_0_88864"/>
          <p:cNvSpPr/>
          <p:nvPr/>
        </p:nvSpPr>
        <p:spPr>
          <a:xfrm>
            <a:off x="8595299" y="11425"/>
            <a:ext cx="548694" cy="5132052"/>
          </a:xfrm>
          <a:custGeom>
            <a:rect b="b" l="l" r="r" t="t"/>
            <a:pathLst>
              <a:path extrusionOk="0" h="21600" w="21600">
                <a:moveTo>
                  <a:pt x="21600" y="0"/>
                </a:moveTo>
                <a:lnTo>
                  <a:pt x="21600" y="21600"/>
                </a:lnTo>
                <a:lnTo>
                  <a:pt x="0" y="21600"/>
                </a:lnTo>
                <a:close/>
              </a:path>
            </a:pathLst>
          </a:custGeom>
          <a:solidFill>
            <a:srgbClr val="FFFFFF">
              <a:alpha val="16078"/>
            </a:srgbClr>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12" name="Google Shape;712;g3f5aec16eaf_0_88864"/>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13" name="Google Shape;713;g3f5aec16eaf_0_88864"/>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14" name="Google Shape;714;g3f5aec16eaf_0_88864"/>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15" name="Google Shape;715;g3f5aec16eaf_0_88864"/>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16" name="Google Shape;716;g3f5aec16eaf_0_88864"/>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17" name="Google Shape;717;g3f5aec16eaf_0_88864"/>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18" name="Google Shape;718;g3f5aec16eaf_0_88864"/>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19" name="Google Shape;719;g3f5aec16eaf_0_88864"/>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20" name="Google Shape;720;g3f5aec16eaf_0_88864"/>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21" name="Google Shape;721;g3f5aec16eaf_0_88864"/>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22" name="Google Shape;722;g3f5aec16eaf_0_88864"/>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23" name="Google Shape;723;g3f5aec16eaf_0_88864"/>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24" name="Google Shape;724;g3f5aec16eaf_0_88864"/>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chemeClr val="lt1"/>
              </a:buClr>
              <a:buSzPts val="1400"/>
              <a:buFont typeface="Arial"/>
              <a:buNone/>
            </a:pPr>
            <a:r>
              <a:rPr b="1" i="0" lang="en-US" sz="1400" u="none" cap="none" strike="noStrike">
                <a:solidFill>
                  <a:schemeClr val="dk1"/>
                </a:solidFill>
                <a:latin typeface="Bebas Neue"/>
                <a:ea typeface="Bebas Neue"/>
                <a:cs typeface="Bebas Neue"/>
                <a:sym typeface="Bebas Neue"/>
              </a:rPr>
              <a:t>@</a:t>
            </a:r>
            <a:r>
              <a:rPr b="1" i="0" lang="en-US" sz="1400" u="none" cap="none" strike="noStrike">
                <a:solidFill>
                  <a:schemeClr val="dk1"/>
                </a:solidFill>
                <a:latin typeface="Viga"/>
                <a:ea typeface="Viga"/>
                <a:cs typeface="Viga"/>
                <a:sym typeface="Viga"/>
              </a:rPr>
              <a:t>EducateIN</a:t>
            </a:r>
            <a:endParaRPr b="0" i="0" sz="1600" u="none" cap="none" strike="noStrike">
              <a:solidFill>
                <a:schemeClr val="dk1"/>
              </a:solidFill>
              <a:latin typeface="Bebas Neue"/>
              <a:ea typeface="Bebas Neue"/>
              <a:cs typeface="Bebas Neue"/>
              <a:sym typeface="Bebas Neue"/>
            </a:endParaRPr>
          </a:p>
        </p:txBody>
      </p:sp>
      <p:sp>
        <p:nvSpPr>
          <p:cNvPr id="725" name="Google Shape;725;g3f5aec16eaf_0_88864"/>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726" name="Google Shape;726;g3f5aec16eaf_0_88864"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5">
  <p:cSld name="TITLE_AND_BODY_7">
    <p:spTree>
      <p:nvGrpSpPr>
        <p:cNvPr id="727" name="Shape 727"/>
        <p:cNvGrpSpPr/>
        <p:nvPr/>
      </p:nvGrpSpPr>
      <p:grpSpPr>
        <a:xfrm>
          <a:off x="0" y="0"/>
          <a:ext cx="0" cy="0"/>
          <a:chOff x="0" y="0"/>
          <a:chExt cx="0" cy="0"/>
        </a:xfrm>
      </p:grpSpPr>
      <p:sp>
        <p:nvSpPr>
          <p:cNvPr id="728" name="Google Shape;728;g3f5aec16eaf_0_88881"/>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29" name="Google Shape;729;g3f5aec16eaf_0_88881"/>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0" name="Google Shape;730;g3f5aec16eaf_0_88881"/>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1" name="Google Shape;731;g3f5aec16eaf_0_88881"/>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2" name="Google Shape;732;g3f5aec16eaf_0_88881"/>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3" name="Google Shape;733;g3f5aec16eaf_0_88881"/>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4" name="Google Shape;734;g3f5aec16eaf_0_88881"/>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5" name="Google Shape;735;g3f5aec16eaf_0_88881"/>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6" name="Google Shape;736;g3f5aec16eaf_0_88881"/>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7" name="Google Shape;737;g3f5aec16eaf_0_88881"/>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8" name="Google Shape;738;g3f5aec16eaf_0_88881"/>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9" name="Google Shape;739;g3f5aec16eaf_0_88881"/>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40" name="Google Shape;740;g3f5aec16eaf_0_88881"/>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41" name="Google Shape;741;g3f5aec16eaf_0_88881"/>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742" name="Google Shape;742;g3f5aec16eaf_0_88881"/>
          <p:cNvSpPr txBox="1"/>
          <p:nvPr>
            <p:ph idx="1" type="body"/>
          </p:nvPr>
        </p:nvSpPr>
        <p:spPr>
          <a:xfrm>
            <a:off x="846150" y="1418300"/>
            <a:ext cx="6746700" cy="2893500"/>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Char char="▰"/>
              <a:defRPr/>
            </a:lvl1pPr>
            <a:lvl2pPr indent="-330200" lvl="1" marL="914400" algn="l">
              <a:lnSpc>
                <a:spcPct val="100000"/>
              </a:lnSpc>
              <a:spcBef>
                <a:spcPts val="1000"/>
              </a:spcBef>
              <a:spcAft>
                <a:spcPts val="0"/>
              </a:spcAft>
              <a:buSzPts val="1600"/>
              <a:buChar char="▱"/>
              <a:defRPr/>
            </a:lvl2pPr>
            <a:lvl3pPr indent="-381000" lvl="2" marL="1371600" algn="l">
              <a:lnSpc>
                <a:spcPct val="100000"/>
              </a:lnSpc>
              <a:spcBef>
                <a:spcPts val="1000"/>
              </a:spcBef>
              <a:spcAft>
                <a:spcPts val="0"/>
              </a:spcAft>
              <a:buSzPts val="2400"/>
              <a:buChar char="▸"/>
              <a:defRPr/>
            </a:lvl3pPr>
            <a:lvl4pPr indent="-381000" lvl="3" marL="1828800" algn="l">
              <a:lnSpc>
                <a:spcPct val="100000"/>
              </a:lnSpc>
              <a:spcBef>
                <a:spcPts val="1000"/>
              </a:spcBef>
              <a:spcAft>
                <a:spcPts val="0"/>
              </a:spcAft>
              <a:buSzPts val="2400"/>
              <a:buChar char="●"/>
              <a:defRPr/>
            </a:lvl4pPr>
            <a:lvl5pPr indent="-381000" lvl="4" marL="2286000" algn="l">
              <a:lnSpc>
                <a:spcPct val="100000"/>
              </a:lnSpc>
              <a:spcBef>
                <a:spcPts val="1000"/>
              </a:spcBef>
              <a:spcAft>
                <a:spcPts val="0"/>
              </a:spcAft>
              <a:buSzPts val="2400"/>
              <a:buChar char="○"/>
              <a:defRPr/>
            </a:lvl5pPr>
            <a:lvl6pPr indent="-381000" lvl="5" marL="2743200" algn="l">
              <a:lnSpc>
                <a:spcPct val="100000"/>
              </a:lnSpc>
              <a:spcBef>
                <a:spcPts val="1000"/>
              </a:spcBef>
              <a:spcAft>
                <a:spcPts val="0"/>
              </a:spcAft>
              <a:buSzPts val="2400"/>
              <a:buChar char="■"/>
              <a:defRPr/>
            </a:lvl6pPr>
            <a:lvl7pPr indent="-381000" lvl="6" marL="3200400" algn="l">
              <a:lnSpc>
                <a:spcPct val="100000"/>
              </a:lnSpc>
              <a:spcBef>
                <a:spcPts val="1000"/>
              </a:spcBef>
              <a:spcAft>
                <a:spcPts val="0"/>
              </a:spcAft>
              <a:buSzPts val="2400"/>
              <a:buChar char="●"/>
              <a:defRPr/>
            </a:lvl7pPr>
            <a:lvl8pPr indent="-381000" lvl="7" marL="3657600" algn="l">
              <a:lnSpc>
                <a:spcPct val="100000"/>
              </a:lnSpc>
              <a:spcBef>
                <a:spcPts val="1000"/>
              </a:spcBef>
              <a:spcAft>
                <a:spcPts val="0"/>
              </a:spcAft>
              <a:buSzPts val="2400"/>
              <a:buChar char="○"/>
              <a:defRPr/>
            </a:lvl8pPr>
            <a:lvl9pPr indent="-381000" lvl="8" marL="4114800" algn="l">
              <a:lnSpc>
                <a:spcPct val="100000"/>
              </a:lnSpc>
              <a:spcBef>
                <a:spcPts val="1000"/>
              </a:spcBef>
              <a:spcAft>
                <a:spcPts val="1000"/>
              </a:spcAft>
              <a:buSzPts val="2400"/>
              <a:buChar char="■"/>
              <a:defRPr/>
            </a:lvl9pPr>
          </a:lstStyle>
          <a:p/>
        </p:txBody>
      </p:sp>
      <p:sp>
        <p:nvSpPr>
          <p:cNvPr id="743" name="Google Shape;743;g3f5aec16eaf_0_88881"/>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44" name="Google Shape;744;g3f5aec16eaf_0_8888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6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6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6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6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6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6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6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6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6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sp>
        <p:nvSpPr>
          <p:cNvPr id="745" name="Google Shape;745;g3f5aec16eaf_0_88881"/>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151E49"/>
                </a:solidFill>
                <a:latin typeface="Oswald"/>
                <a:ea typeface="Oswald"/>
                <a:cs typeface="Oswald"/>
                <a:sym typeface="Oswald"/>
              </a:rPr>
              <a:t>DRAFT</a:t>
            </a:r>
            <a:endParaRPr b="1" i="0" sz="1600" u="none" cap="none" strike="noStrike">
              <a:solidFill>
                <a:srgbClr val="151E49"/>
              </a:solidFill>
              <a:latin typeface="Oswald"/>
              <a:ea typeface="Oswald"/>
              <a:cs typeface="Oswald"/>
              <a:sym typeface="Oswald"/>
            </a:endParaRPr>
          </a:p>
          <a:p>
            <a:pPr indent="0" lvl="0" marL="0" marR="0" rtl="0" algn="l">
              <a:lnSpc>
                <a:spcPct val="100000"/>
              </a:lnSpc>
              <a:spcBef>
                <a:spcPts val="0"/>
              </a:spcBef>
              <a:spcAft>
                <a:spcPts val="0"/>
              </a:spcAft>
              <a:buClr>
                <a:srgbClr val="FFFFFF"/>
              </a:buClr>
              <a:buSzPts val="1600"/>
              <a:buFont typeface="Arial"/>
              <a:buNone/>
            </a:pPr>
            <a:r>
              <a:t/>
            </a:r>
            <a:endParaRPr b="0" i="0" sz="1600" u="none" cap="none" strike="noStrike">
              <a:solidFill>
                <a:srgbClr val="151E49"/>
              </a:solidFill>
              <a:latin typeface="Bebas Neue"/>
              <a:ea typeface="Bebas Neue"/>
              <a:cs typeface="Bebas Neue"/>
              <a:sym typeface="Bebas Neue"/>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6">
  <p:cSld name="TITLE_AND_BODY_8">
    <p:spTree>
      <p:nvGrpSpPr>
        <p:cNvPr id="746" name="Shape 746"/>
        <p:cNvGrpSpPr/>
        <p:nvPr/>
      </p:nvGrpSpPr>
      <p:grpSpPr>
        <a:xfrm>
          <a:off x="0" y="0"/>
          <a:ext cx="0" cy="0"/>
          <a:chOff x="0" y="0"/>
          <a:chExt cx="0" cy="0"/>
        </a:xfrm>
      </p:grpSpPr>
      <p:sp>
        <p:nvSpPr>
          <p:cNvPr id="747" name="Google Shape;747;g3f5aec16eaf_0_88900"/>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48" name="Google Shape;748;g3f5aec16eaf_0_88900"/>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49" name="Google Shape;749;g3f5aec16eaf_0_88900"/>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0" name="Google Shape;750;g3f5aec16eaf_0_88900"/>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1" name="Google Shape;751;g3f5aec16eaf_0_88900"/>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2" name="Google Shape;752;g3f5aec16eaf_0_88900"/>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3" name="Google Shape;753;g3f5aec16eaf_0_88900"/>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4" name="Google Shape;754;g3f5aec16eaf_0_88900"/>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5" name="Google Shape;755;g3f5aec16eaf_0_88900"/>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6" name="Google Shape;756;g3f5aec16eaf_0_88900"/>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7" name="Google Shape;757;g3f5aec16eaf_0_88900"/>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8" name="Google Shape;758;g3f5aec16eaf_0_88900"/>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9" name="Google Shape;759;g3f5aec16eaf_0_88900"/>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60" name="Google Shape;760;g3f5aec16eaf_0_88900"/>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761" name="Google Shape;761;g3f5aec16eaf_0_88900"/>
          <p:cNvSpPr txBox="1"/>
          <p:nvPr>
            <p:ph idx="1" type="body"/>
          </p:nvPr>
        </p:nvSpPr>
        <p:spPr>
          <a:xfrm>
            <a:off x="846150" y="1418300"/>
            <a:ext cx="6746700" cy="2893500"/>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Char char="▰"/>
              <a:defRPr/>
            </a:lvl1pPr>
            <a:lvl2pPr indent="-330200" lvl="1" marL="914400" algn="l">
              <a:lnSpc>
                <a:spcPct val="100000"/>
              </a:lnSpc>
              <a:spcBef>
                <a:spcPts val="1000"/>
              </a:spcBef>
              <a:spcAft>
                <a:spcPts val="0"/>
              </a:spcAft>
              <a:buSzPts val="1600"/>
              <a:buChar char="▱"/>
              <a:defRPr/>
            </a:lvl2pPr>
            <a:lvl3pPr indent="-381000" lvl="2" marL="1371600" algn="l">
              <a:lnSpc>
                <a:spcPct val="100000"/>
              </a:lnSpc>
              <a:spcBef>
                <a:spcPts val="1000"/>
              </a:spcBef>
              <a:spcAft>
                <a:spcPts val="0"/>
              </a:spcAft>
              <a:buSzPts val="2400"/>
              <a:buChar char="▸"/>
              <a:defRPr/>
            </a:lvl3pPr>
            <a:lvl4pPr indent="-381000" lvl="3" marL="1828800" algn="l">
              <a:lnSpc>
                <a:spcPct val="100000"/>
              </a:lnSpc>
              <a:spcBef>
                <a:spcPts val="1000"/>
              </a:spcBef>
              <a:spcAft>
                <a:spcPts val="0"/>
              </a:spcAft>
              <a:buSzPts val="2400"/>
              <a:buChar char="●"/>
              <a:defRPr/>
            </a:lvl4pPr>
            <a:lvl5pPr indent="-381000" lvl="4" marL="2286000" algn="l">
              <a:lnSpc>
                <a:spcPct val="100000"/>
              </a:lnSpc>
              <a:spcBef>
                <a:spcPts val="1000"/>
              </a:spcBef>
              <a:spcAft>
                <a:spcPts val="0"/>
              </a:spcAft>
              <a:buSzPts val="2400"/>
              <a:buChar char="○"/>
              <a:defRPr/>
            </a:lvl5pPr>
            <a:lvl6pPr indent="-381000" lvl="5" marL="2743200" algn="l">
              <a:lnSpc>
                <a:spcPct val="100000"/>
              </a:lnSpc>
              <a:spcBef>
                <a:spcPts val="1000"/>
              </a:spcBef>
              <a:spcAft>
                <a:spcPts val="0"/>
              </a:spcAft>
              <a:buSzPts val="2400"/>
              <a:buChar char="■"/>
              <a:defRPr/>
            </a:lvl6pPr>
            <a:lvl7pPr indent="-381000" lvl="6" marL="3200400" algn="l">
              <a:lnSpc>
                <a:spcPct val="100000"/>
              </a:lnSpc>
              <a:spcBef>
                <a:spcPts val="1000"/>
              </a:spcBef>
              <a:spcAft>
                <a:spcPts val="0"/>
              </a:spcAft>
              <a:buSzPts val="2400"/>
              <a:buChar char="●"/>
              <a:defRPr/>
            </a:lvl7pPr>
            <a:lvl8pPr indent="-381000" lvl="7" marL="3657600" algn="l">
              <a:lnSpc>
                <a:spcPct val="100000"/>
              </a:lnSpc>
              <a:spcBef>
                <a:spcPts val="1000"/>
              </a:spcBef>
              <a:spcAft>
                <a:spcPts val="0"/>
              </a:spcAft>
              <a:buSzPts val="2400"/>
              <a:buChar char="○"/>
              <a:defRPr/>
            </a:lvl8pPr>
            <a:lvl9pPr indent="-381000" lvl="8" marL="4114800" algn="l">
              <a:lnSpc>
                <a:spcPct val="100000"/>
              </a:lnSpc>
              <a:spcBef>
                <a:spcPts val="1000"/>
              </a:spcBef>
              <a:spcAft>
                <a:spcPts val="1000"/>
              </a:spcAft>
              <a:buSzPts val="2400"/>
              <a:buChar char="■"/>
              <a:defRPr/>
            </a:lvl9pPr>
          </a:lstStyle>
          <a:p/>
        </p:txBody>
      </p:sp>
      <p:sp>
        <p:nvSpPr>
          <p:cNvPr id="762" name="Google Shape;762;g3f5aec16eaf_0_88900"/>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63" name="Google Shape;763;g3f5aec16eaf_0_88900"/>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en-US" sz="1600" u="none" cap="none" strike="noStrike">
                <a:solidFill>
                  <a:schemeClr val="dk1"/>
                </a:solidFill>
                <a:latin typeface="Oswald"/>
                <a:ea typeface="Oswald"/>
                <a:cs typeface="Oswald"/>
                <a:sym typeface="Oswald"/>
              </a:rPr>
              <a:t>DRAFT</a:t>
            </a:r>
            <a:endParaRPr b="1" i="0" sz="1600" u="none" cap="none" strike="noStrike">
              <a:solidFill>
                <a:schemeClr val="dk1"/>
              </a:solidFill>
              <a:latin typeface="Oswald"/>
              <a:ea typeface="Oswald"/>
              <a:cs typeface="Oswald"/>
              <a:sym typeface="Oswald"/>
            </a:endParaRPr>
          </a:p>
        </p:txBody>
      </p:sp>
      <p:sp>
        <p:nvSpPr>
          <p:cNvPr id="764" name="Google Shape;764;g3f5aec16eaf_0_88900"/>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p:cSld name="BLANK_1">
    <p:spTree>
      <p:nvGrpSpPr>
        <p:cNvPr id="769" name="Shape 769"/>
        <p:cNvGrpSpPr/>
        <p:nvPr/>
      </p:nvGrpSpPr>
      <p:grpSpPr>
        <a:xfrm>
          <a:off x="0" y="0"/>
          <a:ext cx="0" cy="0"/>
          <a:chOff x="0" y="0"/>
          <a:chExt cx="0" cy="0"/>
        </a:xfrm>
      </p:grpSpPr>
      <p:sp>
        <p:nvSpPr>
          <p:cNvPr id="770" name="Google Shape;770;g3f5aec16eaf_0_87164"/>
          <p:cNvSpPr/>
          <p:nvPr/>
        </p:nvSpPr>
        <p:spPr>
          <a:xfrm>
            <a:off x="8595299" y="11425"/>
            <a:ext cx="548694" cy="5132052"/>
          </a:xfrm>
          <a:custGeom>
            <a:rect b="b" l="l" r="r" t="t"/>
            <a:pathLst>
              <a:path extrusionOk="0" h="21600" w="21600">
                <a:moveTo>
                  <a:pt x="21600" y="0"/>
                </a:moveTo>
                <a:lnTo>
                  <a:pt x="21600" y="21600"/>
                </a:lnTo>
                <a:lnTo>
                  <a:pt x="0" y="21600"/>
                </a:lnTo>
                <a:close/>
              </a:path>
            </a:pathLst>
          </a:custGeom>
          <a:solidFill>
            <a:srgbClr val="FFFFFF">
              <a:alpha val="16078"/>
            </a:srgbClr>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71" name="Google Shape;771;g3f5aec16eaf_0_87164"/>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2" name="Google Shape;772;g3f5aec16eaf_0_87164"/>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3" name="Google Shape;773;g3f5aec16eaf_0_87164"/>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4" name="Google Shape;774;g3f5aec16eaf_0_87164"/>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5" name="Google Shape;775;g3f5aec16eaf_0_87164"/>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6" name="Google Shape;776;g3f5aec16eaf_0_87164"/>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7" name="Google Shape;777;g3f5aec16eaf_0_87164"/>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8" name="Google Shape;778;g3f5aec16eaf_0_87164"/>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9" name="Google Shape;779;g3f5aec16eaf_0_87164"/>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80" name="Google Shape;780;g3f5aec16eaf_0_87164"/>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81" name="Google Shape;781;g3f5aec16eaf_0_87164"/>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sp>
        <p:nvSpPr>
          <p:cNvPr id="782" name="Google Shape;782;g3f5aec16eaf_0_87164"/>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rgbClr val="E7E8EC"/>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83" name="Google Shape;783;g3f5aec16eaf_0_87164"/>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rgbClr val="FEE77F"/>
              </a:gs>
              <a:gs pos="100000">
                <a:srgbClr val="FECF00"/>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784" name="Google Shape;784;g3f5aec16eaf_0_87164"/>
          <p:cNvGrpSpPr/>
          <p:nvPr/>
        </p:nvGrpSpPr>
        <p:grpSpPr>
          <a:xfrm>
            <a:off x="115325" y="4830466"/>
            <a:ext cx="2080100" cy="231464"/>
            <a:chOff x="115325" y="4830466"/>
            <a:chExt cx="2080100" cy="231464"/>
          </a:xfrm>
        </p:grpSpPr>
        <p:sp>
          <p:nvSpPr>
            <p:cNvPr id="785" name="Google Shape;785;g3f5aec16eaf_0_87164"/>
            <p:cNvSpPr txBox="1"/>
            <p:nvPr/>
          </p:nvSpPr>
          <p:spPr>
            <a:xfrm>
              <a:off x="327025" y="4830466"/>
              <a:ext cx="1868400" cy="2244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en-US" sz="1400" u="none" cap="none" strike="noStrike">
                  <a:solidFill>
                    <a:srgbClr val="151E49"/>
                  </a:solidFill>
                  <a:latin typeface="Bebas Neue"/>
                  <a:ea typeface="Bebas Neue"/>
                  <a:cs typeface="Bebas Neue"/>
                  <a:sym typeface="Bebas Neue"/>
                </a:rPr>
                <a:t>@</a:t>
              </a:r>
              <a:r>
                <a:rPr b="1" i="0" lang="en-US" sz="1400" u="none" cap="none" strike="noStrike">
                  <a:solidFill>
                    <a:srgbClr val="151E49"/>
                  </a:solidFill>
                  <a:latin typeface="Viga"/>
                  <a:ea typeface="Viga"/>
                  <a:cs typeface="Viga"/>
                  <a:sym typeface="Viga"/>
                </a:rPr>
                <a:t>EducateIN</a:t>
              </a:r>
              <a:endParaRPr b="0" i="0" sz="1600" u="none" cap="none" strike="noStrike">
                <a:solidFill>
                  <a:srgbClr val="151E49"/>
                </a:solidFill>
                <a:latin typeface="Bebas Neue"/>
                <a:ea typeface="Bebas Neue"/>
                <a:cs typeface="Bebas Neue"/>
                <a:sym typeface="Bebas Neue"/>
              </a:endParaRPr>
            </a:p>
          </p:txBody>
        </p:sp>
        <p:pic>
          <p:nvPicPr>
            <p:cNvPr id="786" name="Google Shape;786;g3f5aec16eaf_0_87164" title="X_logo_2023_(white).png"/>
            <p:cNvPicPr preferRelativeResize="0"/>
            <p:nvPr/>
          </p:nvPicPr>
          <p:blipFill rotWithShape="1">
            <a:blip r:embed="rId2">
              <a:alphaModFix/>
            </a:blip>
            <a:srcRect b="6347" l="0" r="0" t="6347"/>
            <a:stretch/>
          </p:blipFill>
          <p:spPr>
            <a:xfrm>
              <a:off x="115325" y="4877130"/>
              <a:ext cx="211689" cy="184800"/>
            </a:xfrm>
            <a:prstGeom prst="rect">
              <a:avLst/>
            </a:prstGeom>
            <a:noFill/>
            <a:ln>
              <a:noFill/>
            </a:ln>
            <a:effectLst>
              <a:outerShdw blurRad="57150" rotWithShape="0" algn="bl" dir="5400000" dist="19050">
                <a:srgbClr val="000000">
                  <a:alpha val="50196"/>
                </a:srgbClr>
              </a:outerShdw>
            </a:effectLst>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787" name="Shape 787"/>
        <p:cNvGrpSpPr/>
        <p:nvPr/>
      </p:nvGrpSpPr>
      <p:grpSpPr>
        <a:xfrm>
          <a:off x="0" y="0"/>
          <a:ext cx="0" cy="0"/>
          <a:chOff x="0" y="0"/>
          <a:chExt cx="0" cy="0"/>
        </a:xfrm>
      </p:grpSpPr>
      <p:sp>
        <p:nvSpPr>
          <p:cNvPr id="788" name="Google Shape;788;g3f5aec16eaf_0_86463"/>
          <p:cNvSpPr/>
          <p:nvPr/>
        </p:nvSpPr>
        <p:spPr>
          <a:xfrm>
            <a:off x="475" y="581975"/>
            <a:ext cx="4716792" cy="4196016"/>
          </a:xfrm>
          <a:custGeom>
            <a:rect b="b" l="l" r="r" t="t"/>
            <a:pathLst>
              <a:path extrusionOk="0" h="21600" w="21600">
                <a:moveTo>
                  <a:pt x="0" y="1315"/>
                </a:moveTo>
                <a:lnTo>
                  <a:pt x="0" y="21600"/>
                </a:lnTo>
                <a:lnTo>
                  <a:pt x="17128" y="17544"/>
                </a:lnTo>
                <a:lnTo>
                  <a:pt x="20654" y="11770"/>
                </a:lnTo>
                <a:lnTo>
                  <a:pt x="18530" y="14144"/>
                </a:lnTo>
                <a:lnTo>
                  <a:pt x="21600" y="8115"/>
                </a:lnTo>
                <a:lnTo>
                  <a:pt x="9944" y="0"/>
                </a:lnTo>
                <a:close/>
              </a:path>
            </a:pathLst>
          </a:custGeom>
          <a:gradFill>
            <a:gsLst>
              <a:gs pos="0">
                <a:srgbClr val="FEEFA8">
                  <a:alpha val="61961"/>
                </a:srgbClr>
              </a:gs>
              <a:gs pos="100000">
                <a:srgbClr val="F7D22C">
                  <a:alpha val="61961"/>
                </a:srgbClr>
              </a:gs>
            </a:gsLst>
            <a:lin ang="5400012"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89" name="Google Shape;789;g3f5aec16eaf_0_86463"/>
          <p:cNvSpPr/>
          <p:nvPr/>
        </p:nvSpPr>
        <p:spPr>
          <a:xfrm>
            <a:off x="0" y="560075"/>
            <a:ext cx="4418874" cy="3763206"/>
          </a:xfrm>
          <a:custGeom>
            <a:rect b="b" l="l" r="r" t="t"/>
            <a:pathLst>
              <a:path extrusionOk="0" h="21600" w="21600">
                <a:moveTo>
                  <a:pt x="0" y="21600"/>
                </a:moveTo>
                <a:lnTo>
                  <a:pt x="0" y="3508"/>
                </a:lnTo>
                <a:lnTo>
                  <a:pt x="6395" y="0"/>
                </a:lnTo>
                <a:lnTo>
                  <a:pt x="21600" y="6993"/>
                </a:lnTo>
                <a:lnTo>
                  <a:pt x="17689" y="19398"/>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0" name="Google Shape;790;g3f5aec16eaf_0_86463"/>
          <p:cNvSpPr/>
          <p:nvPr/>
        </p:nvSpPr>
        <p:spPr>
          <a:xfrm>
            <a:off x="7592854" y="0"/>
            <a:ext cx="1551150" cy="929664"/>
          </a:xfrm>
          <a:custGeom>
            <a:rect b="b" l="l" r="r" t="t"/>
            <a:pathLst>
              <a:path extrusionOk="0" h="21600" w="21600">
                <a:moveTo>
                  <a:pt x="21600" y="0"/>
                </a:moveTo>
                <a:lnTo>
                  <a:pt x="21600" y="21600"/>
                </a:lnTo>
                <a:lnTo>
                  <a:pt x="5677" y="13378"/>
                </a:lnTo>
                <a:lnTo>
                  <a:pt x="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1" name="Google Shape;791;g3f5aec16eaf_0_86463"/>
          <p:cNvSpPr/>
          <p:nvPr/>
        </p:nvSpPr>
        <p:spPr>
          <a:xfrm>
            <a:off x="8547257" y="-2"/>
            <a:ext cx="561492" cy="355266"/>
          </a:xfrm>
          <a:custGeom>
            <a:rect b="b" l="l" r="r" t="t"/>
            <a:pathLst>
              <a:path extrusionOk="0" h="21600" w="21600">
                <a:moveTo>
                  <a:pt x="0" y="21600"/>
                </a:moveTo>
                <a:lnTo>
                  <a:pt x="21600" y="0"/>
                </a:lnTo>
                <a:lnTo>
                  <a:pt x="19182"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2" name="Google Shape;792;g3f5aec16eaf_0_86463"/>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3" name="Google Shape;793;g3f5aec16eaf_0_86463"/>
          <p:cNvSpPr/>
          <p:nvPr/>
        </p:nvSpPr>
        <p:spPr>
          <a:xfrm>
            <a:off x="7199947" y="-1"/>
            <a:ext cx="782460" cy="454842"/>
          </a:xfrm>
          <a:custGeom>
            <a:rect b="b" l="l" r="r" t="t"/>
            <a:pathLst>
              <a:path extrusionOk="0" h="21600" w="21600">
                <a:moveTo>
                  <a:pt x="16262" y="0"/>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4" name="Google Shape;794;g3f5aec16eaf_0_86463"/>
          <p:cNvSpPr/>
          <p:nvPr/>
        </p:nvSpPr>
        <p:spPr>
          <a:xfrm>
            <a:off x="8238172" y="65244"/>
            <a:ext cx="905850" cy="637686"/>
          </a:xfrm>
          <a:custGeom>
            <a:rect b="b" l="l" r="r" t="t"/>
            <a:pathLst>
              <a:path extrusionOk="0" h="21600" w="21600">
                <a:moveTo>
                  <a:pt x="21600" y="1920"/>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5" name="Google Shape;795;g3f5aec16eaf_0_86463"/>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6" name="Google Shape;796;g3f5aec16eaf_0_86463"/>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7" name="Google Shape;797;g3f5aec16eaf_0_86463"/>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8" name="Google Shape;798;g3f5aec16eaf_0_86463"/>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9" name="Google Shape;799;g3f5aec16eaf_0_86463"/>
          <p:cNvSpPr/>
          <p:nvPr/>
        </p:nvSpPr>
        <p:spPr>
          <a:xfrm>
            <a:off x="7222331" y="-2"/>
            <a:ext cx="1309662" cy="849150"/>
          </a:xfrm>
          <a:custGeom>
            <a:rect b="b" l="l" r="r" t="t"/>
            <a:pathLst>
              <a:path extrusionOk="0" h="21600" w="21600">
                <a:moveTo>
                  <a:pt x="0" y="21600"/>
                </a:moveTo>
                <a:lnTo>
                  <a:pt x="21600" y="0"/>
                </a:lnTo>
                <a:lnTo>
                  <a:pt x="20092"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00" name="Google Shape;800;g3f5aec16eaf_0_86463"/>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01" name="Google Shape;801;g3f5aec16eaf_0_86463"/>
          <p:cNvSpPr txBox="1"/>
          <p:nvPr>
            <p:ph type="ctrTitle"/>
          </p:nvPr>
        </p:nvSpPr>
        <p:spPr>
          <a:xfrm>
            <a:off x="489100" y="1093950"/>
            <a:ext cx="3583800" cy="2909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p:txBody>
      </p:sp>
      <p:pic>
        <p:nvPicPr>
          <p:cNvPr id="802" name="Google Shape;802;g3f5aec16eaf_0_86463"/>
          <p:cNvPicPr preferRelativeResize="0"/>
          <p:nvPr/>
        </p:nvPicPr>
        <p:blipFill rotWithShape="1">
          <a:blip r:embed="rId2">
            <a:alphaModFix/>
          </a:blip>
          <a:srcRect b="0" l="0" r="0" t="0"/>
          <a:stretch/>
        </p:blipFill>
        <p:spPr>
          <a:xfrm>
            <a:off x="-35525" y="-230275"/>
            <a:ext cx="1309676" cy="1309676"/>
          </a:xfrm>
          <a:prstGeom prst="rect">
            <a:avLst/>
          </a:prstGeom>
          <a:noFill/>
          <a:ln>
            <a:noFill/>
          </a:ln>
        </p:spPr>
      </p:pic>
      <p:sp>
        <p:nvSpPr>
          <p:cNvPr id="803" name="Google Shape;803;g3f5aec16eaf_0_86463"/>
          <p:cNvSpPr txBox="1"/>
          <p:nvPr/>
        </p:nvSpPr>
        <p:spPr>
          <a:xfrm>
            <a:off x="246676" y="4747700"/>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Bebas Neue"/>
                <a:ea typeface="Bebas Neue"/>
                <a:cs typeface="Bebas Neue"/>
                <a:sym typeface="Bebas Neue"/>
              </a:rPr>
              <a:t>@EducateIN</a:t>
            </a:r>
            <a:endParaRPr b="0" i="0" sz="1600" u="none" cap="none" strike="noStrike">
              <a:solidFill>
                <a:schemeClr val="dk1"/>
              </a:solidFill>
              <a:latin typeface="Bebas Neue"/>
              <a:ea typeface="Bebas Neue"/>
              <a:cs typeface="Bebas Neue"/>
              <a:sym typeface="Bebas Neue"/>
            </a:endParaRPr>
          </a:p>
        </p:txBody>
      </p:sp>
      <p:sp>
        <p:nvSpPr>
          <p:cNvPr id="804" name="Google Shape;804;g3f5aec16eaf_0_86463"/>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805" name="Google Shape;805;g3f5aec16eaf_0_86463" title="x logo.png"/>
          <p:cNvPicPr preferRelativeResize="0"/>
          <p:nvPr/>
        </p:nvPicPr>
        <p:blipFill rotWithShape="1">
          <a:blip r:embed="rId3">
            <a:alphaModFix/>
          </a:blip>
          <a:srcRect b="0" l="0" r="0" t="0"/>
          <a:stretch/>
        </p:blipFill>
        <p:spPr>
          <a:xfrm>
            <a:off x="15639" y="4848214"/>
            <a:ext cx="328556" cy="184801"/>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806" name="Shape 806"/>
        <p:cNvGrpSpPr/>
        <p:nvPr/>
      </p:nvGrpSpPr>
      <p:grpSpPr>
        <a:xfrm>
          <a:off x="0" y="0"/>
          <a:ext cx="0" cy="0"/>
          <a:chOff x="0" y="0"/>
          <a:chExt cx="0" cy="0"/>
        </a:xfrm>
      </p:grpSpPr>
      <p:sp>
        <p:nvSpPr>
          <p:cNvPr id="807" name="Google Shape;807;g3f5aec16eaf_0_86482"/>
          <p:cNvSpPr/>
          <p:nvPr/>
        </p:nvSpPr>
        <p:spPr>
          <a:xfrm>
            <a:off x="476" y="734377"/>
            <a:ext cx="4825818" cy="4311468"/>
          </a:xfrm>
          <a:custGeom>
            <a:rect b="b" l="l" r="r" t="t"/>
            <a:pathLst>
              <a:path extrusionOk="0" h="21600" w="21600">
                <a:moveTo>
                  <a:pt x="0" y="1315"/>
                </a:moveTo>
                <a:lnTo>
                  <a:pt x="0" y="21600"/>
                </a:lnTo>
                <a:lnTo>
                  <a:pt x="17128" y="17544"/>
                </a:lnTo>
                <a:lnTo>
                  <a:pt x="20654" y="11770"/>
                </a:lnTo>
                <a:lnTo>
                  <a:pt x="18530" y="14144"/>
                </a:lnTo>
                <a:lnTo>
                  <a:pt x="21600" y="8115"/>
                </a:lnTo>
                <a:lnTo>
                  <a:pt x="9944" y="0"/>
                </a:lnTo>
                <a:close/>
              </a:path>
            </a:pathLst>
          </a:custGeom>
          <a:solidFill>
            <a:srgbClr val="0B0D18">
              <a:alpha val="22353"/>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08" name="Google Shape;808;g3f5aec16eaf_0_86482"/>
          <p:cNvSpPr/>
          <p:nvPr/>
        </p:nvSpPr>
        <p:spPr>
          <a:xfrm>
            <a:off x="-1" y="10000"/>
            <a:ext cx="844398" cy="5133510"/>
          </a:xfrm>
          <a:custGeom>
            <a:rect b="b" l="l" r="r" t="t"/>
            <a:pathLst>
              <a:path extrusionOk="0" h="21600" w="21600">
                <a:moveTo>
                  <a:pt x="21600" y="21600"/>
                </a:moveTo>
                <a:lnTo>
                  <a:pt x="0" y="21600"/>
                </a:lnTo>
                <a:lnTo>
                  <a:pt x="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09" name="Google Shape;809;g3f5aec16eaf_0_86482"/>
          <p:cNvSpPr/>
          <p:nvPr/>
        </p:nvSpPr>
        <p:spPr>
          <a:xfrm>
            <a:off x="-1" y="712470"/>
            <a:ext cx="4584384" cy="3867642"/>
          </a:xfrm>
          <a:custGeom>
            <a:rect b="b" l="l" r="r" t="t"/>
            <a:pathLst>
              <a:path extrusionOk="0" h="21600" w="21600">
                <a:moveTo>
                  <a:pt x="0" y="21600"/>
                </a:moveTo>
                <a:lnTo>
                  <a:pt x="0" y="3508"/>
                </a:lnTo>
                <a:lnTo>
                  <a:pt x="6395" y="0"/>
                </a:lnTo>
                <a:lnTo>
                  <a:pt x="21600" y="6993"/>
                </a:lnTo>
                <a:lnTo>
                  <a:pt x="17689" y="19398"/>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0" name="Google Shape;810;g3f5aec16eaf_0_86482"/>
          <p:cNvSpPr/>
          <p:nvPr/>
        </p:nvSpPr>
        <p:spPr>
          <a:xfrm>
            <a:off x="7592854" y="0"/>
            <a:ext cx="1551150" cy="929664"/>
          </a:xfrm>
          <a:custGeom>
            <a:rect b="b" l="l" r="r" t="t"/>
            <a:pathLst>
              <a:path extrusionOk="0" h="21600" w="21600">
                <a:moveTo>
                  <a:pt x="21600" y="0"/>
                </a:moveTo>
                <a:lnTo>
                  <a:pt x="21600" y="21600"/>
                </a:lnTo>
                <a:lnTo>
                  <a:pt x="5677" y="13378"/>
                </a:lnTo>
                <a:lnTo>
                  <a:pt x="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1" name="Google Shape;811;g3f5aec16eaf_0_86482"/>
          <p:cNvSpPr/>
          <p:nvPr/>
        </p:nvSpPr>
        <p:spPr>
          <a:xfrm>
            <a:off x="7155666" y="4163377"/>
            <a:ext cx="1699758" cy="980100"/>
          </a:xfrm>
          <a:custGeom>
            <a:rect b="b" l="l" r="r" t="t"/>
            <a:pathLst>
              <a:path extrusionOk="0" h="21600" w="21600">
                <a:moveTo>
                  <a:pt x="0" y="21600"/>
                </a:moveTo>
                <a:lnTo>
                  <a:pt x="6101" y="21600"/>
                </a:lnTo>
                <a:lnTo>
                  <a:pt x="2160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2" name="Google Shape;812;g3f5aec16eaf_0_86482"/>
          <p:cNvSpPr/>
          <p:nvPr/>
        </p:nvSpPr>
        <p:spPr>
          <a:xfrm>
            <a:off x="7635726" y="4243388"/>
            <a:ext cx="1508274" cy="900126"/>
          </a:xfrm>
          <a:custGeom>
            <a:rect b="b" l="l" r="r" t="t"/>
            <a:pathLst>
              <a:path extrusionOk="0" h="21600" w="21600">
                <a:moveTo>
                  <a:pt x="21600" y="21600"/>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3" name="Google Shape;813;g3f5aec16eaf_0_86482"/>
          <p:cNvSpPr/>
          <p:nvPr/>
        </p:nvSpPr>
        <p:spPr>
          <a:xfrm>
            <a:off x="8547257" y="-2"/>
            <a:ext cx="561492" cy="355266"/>
          </a:xfrm>
          <a:custGeom>
            <a:rect b="b" l="l" r="r" t="t"/>
            <a:pathLst>
              <a:path extrusionOk="0" h="21600" w="21600">
                <a:moveTo>
                  <a:pt x="0" y="21600"/>
                </a:moveTo>
                <a:lnTo>
                  <a:pt x="21600" y="0"/>
                </a:lnTo>
                <a:lnTo>
                  <a:pt x="19182"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4" name="Google Shape;814;g3f5aec16eaf_0_86482"/>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5" name="Google Shape;815;g3f5aec16eaf_0_86482"/>
          <p:cNvSpPr/>
          <p:nvPr/>
        </p:nvSpPr>
        <p:spPr>
          <a:xfrm>
            <a:off x="7199947" y="-1"/>
            <a:ext cx="782460" cy="454842"/>
          </a:xfrm>
          <a:custGeom>
            <a:rect b="b" l="l" r="r" t="t"/>
            <a:pathLst>
              <a:path extrusionOk="0" h="21600" w="21600">
                <a:moveTo>
                  <a:pt x="16262" y="0"/>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6" name="Google Shape;816;g3f5aec16eaf_0_86482"/>
          <p:cNvSpPr/>
          <p:nvPr/>
        </p:nvSpPr>
        <p:spPr>
          <a:xfrm>
            <a:off x="8238172" y="65244"/>
            <a:ext cx="905850" cy="637686"/>
          </a:xfrm>
          <a:custGeom>
            <a:rect b="b" l="l" r="r" t="t"/>
            <a:pathLst>
              <a:path extrusionOk="0" h="21600" w="21600">
                <a:moveTo>
                  <a:pt x="21600" y="1920"/>
                </a:moveTo>
                <a:lnTo>
                  <a:pt x="21600" y="0"/>
                </a:lnTo>
                <a:lnTo>
                  <a:pt x="0"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7" name="Google Shape;817;g3f5aec16eaf_0_86482"/>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8" name="Google Shape;818;g3f5aec16eaf_0_86482"/>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9" name="Google Shape;819;g3f5aec16eaf_0_86482"/>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20" name="Google Shape;820;g3f5aec16eaf_0_86482"/>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21" name="Google Shape;821;g3f5aec16eaf_0_86482"/>
          <p:cNvSpPr/>
          <p:nvPr/>
        </p:nvSpPr>
        <p:spPr>
          <a:xfrm>
            <a:off x="7222331" y="-2"/>
            <a:ext cx="1309662" cy="849150"/>
          </a:xfrm>
          <a:custGeom>
            <a:rect b="b" l="l" r="r" t="t"/>
            <a:pathLst>
              <a:path extrusionOk="0" h="21600" w="21600">
                <a:moveTo>
                  <a:pt x="0" y="21600"/>
                </a:moveTo>
                <a:lnTo>
                  <a:pt x="21600" y="0"/>
                </a:lnTo>
                <a:lnTo>
                  <a:pt x="20092"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22" name="Google Shape;822;g3f5aec16eaf_0_86482"/>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823" name="Google Shape;823;g3f5aec16eaf_0_86482"/>
          <p:cNvGrpSpPr/>
          <p:nvPr/>
        </p:nvGrpSpPr>
        <p:grpSpPr>
          <a:xfrm>
            <a:off x="6677976" y="4591049"/>
            <a:ext cx="872008" cy="585306"/>
            <a:chOff x="6677976" y="4591049"/>
            <a:chExt cx="872008" cy="585306"/>
          </a:xfrm>
        </p:grpSpPr>
        <p:sp>
          <p:nvSpPr>
            <p:cNvPr id="824" name="Google Shape;824;g3f5aec16eaf_0_86482"/>
            <p:cNvSpPr/>
            <p:nvPr/>
          </p:nvSpPr>
          <p:spPr>
            <a:xfrm>
              <a:off x="6780370" y="51034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25" name="Google Shape;825;g3f5aec16eaf_0_86482"/>
            <p:cNvSpPr/>
            <p:nvPr/>
          </p:nvSpPr>
          <p:spPr>
            <a:xfrm>
              <a:off x="6746556" y="504872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26" name="Google Shape;826;g3f5aec16eaf_0_86482"/>
            <p:cNvSpPr/>
            <p:nvPr/>
          </p:nvSpPr>
          <p:spPr>
            <a:xfrm>
              <a:off x="6712267" y="499443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27" name="Google Shape;827;g3f5aec16eaf_0_86482"/>
            <p:cNvSpPr/>
            <p:nvPr/>
          </p:nvSpPr>
          <p:spPr>
            <a:xfrm>
              <a:off x="6677976" y="493966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28" name="Google Shape;828;g3f5aec16eaf_0_86482"/>
            <p:cNvSpPr/>
            <p:nvPr/>
          </p:nvSpPr>
          <p:spPr>
            <a:xfrm>
              <a:off x="6865143" y="512587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29" name="Google Shape;829;g3f5aec16eaf_0_86482"/>
            <p:cNvSpPr/>
            <p:nvPr/>
          </p:nvSpPr>
          <p:spPr>
            <a:xfrm>
              <a:off x="6831329" y="5071586"/>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0" name="Google Shape;830;g3f5aec16eaf_0_86482"/>
            <p:cNvSpPr/>
            <p:nvPr/>
          </p:nvSpPr>
          <p:spPr>
            <a:xfrm>
              <a:off x="6797038" y="50172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1" name="Google Shape;831;g3f5aec16eaf_0_86482"/>
            <p:cNvSpPr/>
            <p:nvPr/>
          </p:nvSpPr>
          <p:spPr>
            <a:xfrm>
              <a:off x="6762749" y="496252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2" name="Google Shape;832;g3f5aec16eaf_0_86482"/>
            <p:cNvSpPr/>
            <p:nvPr/>
          </p:nvSpPr>
          <p:spPr>
            <a:xfrm>
              <a:off x="6728935" y="4908232"/>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3" name="Google Shape;833;g3f5aec16eaf_0_86482"/>
            <p:cNvSpPr/>
            <p:nvPr/>
          </p:nvSpPr>
          <p:spPr>
            <a:xfrm>
              <a:off x="6916101" y="5094445"/>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4" name="Google Shape;834;g3f5aec16eaf_0_86482"/>
            <p:cNvSpPr/>
            <p:nvPr/>
          </p:nvSpPr>
          <p:spPr>
            <a:xfrm>
              <a:off x="6881812" y="503967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5" name="Google Shape;835;g3f5aec16eaf_0_86482"/>
            <p:cNvSpPr/>
            <p:nvPr/>
          </p:nvSpPr>
          <p:spPr>
            <a:xfrm>
              <a:off x="6847522" y="498538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6" name="Google Shape;836;g3f5aec16eaf_0_86482"/>
            <p:cNvSpPr/>
            <p:nvPr/>
          </p:nvSpPr>
          <p:spPr>
            <a:xfrm>
              <a:off x="6813231" y="493109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7" name="Google Shape;837;g3f5aec16eaf_0_86482"/>
            <p:cNvSpPr/>
            <p:nvPr/>
          </p:nvSpPr>
          <p:spPr>
            <a:xfrm>
              <a:off x="6779418" y="487632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8" name="Google Shape;838;g3f5aec16eaf_0_86482"/>
            <p:cNvSpPr/>
            <p:nvPr/>
          </p:nvSpPr>
          <p:spPr>
            <a:xfrm>
              <a:off x="7000874" y="5117306"/>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9" name="Google Shape;839;g3f5aec16eaf_0_86482"/>
            <p:cNvSpPr/>
            <p:nvPr/>
          </p:nvSpPr>
          <p:spPr>
            <a:xfrm>
              <a:off x="6966584" y="506253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0" name="Google Shape;840;g3f5aec16eaf_0_86482"/>
            <p:cNvSpPr/>
            <p:nvPr/>
          </p:nvSpPr>
          <p:spPr>
            <a:xfrm>
              <a:off x="6932293" y="500824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1" name="Google Shape;841;g3f5aec16eaf_0_86482"/>
            <p:cNvSpPr/>
            <p:nvPr/>
          </p:nvSpPr>
          <p:spPr>
            <a:xfrm>
              <a:off x="6898004" y="495347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2" name="Google Shape;842;g3f5aec16eaf_0_86482"/>
            <p:cNvSpPr/>
            <p:nvPr/>
          </p:nvSpPr>
          <p:spPr>
            <a:xfrm>
              <a:off x="6864190" y="4899183"/>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3" name="Google Shape;843;g3f5aec16eaf_0_86482"/>
            <p:cNvSpPr/>
            <p:nvPr/>
          </p:nvSpPr>
          <p:spPr>
            <a:xfrm>
              <a:off x="6829900" y="4844891"/>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4" name="Google Shape;844;g3f5aec16eaf_0_86482"/>
            <p:cNvSpPr/>
            <p:nvPr/>
          </p:nvSpPr>
          <p:spPr>
            <a:xfrm>
              <a:off x="7085647" y="5139689"/>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5" name="Google Shape;845;g3f5aec16eaf_0_86482"/>
            <p:cNvSpPr/>
            <p:nvPr/>
          </p:nvSpPr>
          <p:spPr>
            <a:xfrm>
              <a:off x="7051356" y="508539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6" name="Google Shape;846;g3f5aec16eaf_0_86482"/>
            <p:cNvSpPr/>
            <p:nvPr/>
          </p:nvSpPr>
          <p:spPr>
            <a:xfrm>
              <a:off x="7017067" y="503110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7" name="Google Shape;847;g3f5aec16eaf_0_86482"/>
            <p:cNvSpPr/>
            <p:nvPr/>
          </p:nvSpPr>
          <p:spPr>
            <a:xfrm>
              <a:off x="6982776" y="497633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8" name="Google Shape;848;g3f5aec16eaf_0_86482"/>
            <p:cNvSpPr/>
            <p:nvPr/>
          </p:nvSpPr>
          <p:spPr>
            <a:xfrm>
              <a:off x="6948962" y="492204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9" name="Google Shape;849;g3f5aec16eaf_0_86482"/>
            <p:cNvSpPr/>
            <p:nvPr/>
          </p:nvSpPr>
          <p:spPr>
            <a:xfrm>
              <a:off x="6914673" y="486727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0" name="Google Shape;850;g3f5aec16eaf_0_86482"/>
            <p:cNvSpPr/>
            <p:nvPr/>
          </p:nvSpPr>
          <p:spPr>
            <a:xfrm>
              <a:off x="6880382" y="481298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1" name="Google Shape;851;g3f5aec16eaf_0_86482"/>
            <p:cNvSpPr/>
            <p:nvPr/>
          </p:nvSpPr>
          <p:spPr>
            <a:xfrm>
              <a:off x="7136129" y="510825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2" name="Google Shape;852;g3f5aec16eaf_0_86482"/>
            <p:cNvSpPr/>
            <p:nvPr/>
          </p:nvSpPr>
          <p:spPr>
            <a:xfrm>
              <a:off x="7101838" y="505348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3" name="Google Shape;853;g3f5aec16eaf_0_86482"/>
            <p:cNvSpPr/>
            <p:nvPr/>
          </p:nvSpPr>
          <p:spPr>
            <a:xfrm>
              <a:off x="7067549" y="499919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4" name="Google Shape;854;g3f5aec16eaf_0_86482"/>
            <p:cNvSpPr/>
            <p:nvPr/>
          </p:nvSpPr>
          <p:spPr>
            <a:xfrm>
              <a:off x="7033735" y="494490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5" name="Google Shape;855;g3f5aec16eaf_0_86482"/>
            <p:cNvSpPr/>
            <p:nvPr/>
          </p:nvSpPr>
          <p:spPr>
            <a:xfrm>
              <a:off x="6999445" y="489013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6" name="Google Shape;856;g3f5aec16eaf_0_86482"/>
            <p:cNvSpPr/>
            <p:nvPr/>
          </p:nvSpPr>
          <p:spPr>
            <a:xfrm>
              <a:off x="6965155" y="483584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7" name="Google Shape;857;g3f5aec16eaf_0_86482"/>
            <p:cNvSpPr/>
            <p:nvPr/>
          </p:nvSpPr>
          <p:spPr>
            <a:xfrm>
              <a:off x="6930865" y="478107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8" name="Google Shape;858;g3f5aec16eaf_0_86482"/>
            <p:cNvSpPr/>
            <p:nvPr/>
          </p:nvSpPr>
          <p:spPr>
            <a:xfrm>
              <a:off x="7220901" y="5130641"/>
              <a:ext cx="41904" cy="37152"/>
            </a:xfrm>
            <a:custGeom>
              <a:rect b="b" l="l" r="r" t="t"/>
              <a:pathLst>
                <a:path extrusionOk="0" h="21600" w="21600">
                  <a:moveTo>
                    <a:pt x="10309" y="0"/>
                  </a:moveTo>
                  <a:lnTo>
                    <a:pt x="0" y="21600"/>
                  </a:lnTo>
                  <a:lnTo>
                    <a:pt x="21600" y="20215"/>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9" name="Google Shape;859;g3f5aec16eaf_0_86482"/>
            <p:cNvSpPr/>
            <p:nvPr/>
          </p:nvSpPr>
          <p:spPr>
            <a:xfrm>
              <a:off x="7186612" y="507634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0" name="Google Shape;860;g3f5aec16eaf_0_86482"/>
            <p:cNvSpPr/>
            <p:nvPr/>
          </p:nvSpPr>
          <p:spPr>
            <a:xfrm>
              <a:off x="7152322" y="502205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1" name="Google Shape;861;g3f5aec16eaf_0_86482"/>
            <p:cNvSpPr/>
            <p:nvPr/>
          </p:nvSpPr>
          <p:spPr>
            <a:xfrm>
              <a:off x="7118507" y="4967288"/>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2" name="Google Shape;862;g3f5aec16eaf_0_86482"/>
            <p:cNvSpPr/>
            <p:nvPr/>
          </p:nvSpPr>
          <p:spPr>
            <a:xfrm>
              <a:off x="7084218" y="49129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3" name="Google Shape;863;g3f5aec16eaf_0_86482"/>
            <p:cNvSpPr/>
            <p:nvPr/>
          </p:nvSpPr>
          <p:spPr>
            <a:xfrm>
              <a:off x="7049928" y="485870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4" name="Google Shape;864;g3f5aec16eaf_0_86482"/>
            <p:cNvSpPr/>
            <p:nvPr/>
          </p:nvSpPr>
          <p:spPr>
            <a:xfrm>
              <a:off x="7015637" y="480393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5" name="Google Shape;865;g3f5aec16eaf_0_86482"/>
            <p:cNvSpPr/>
            <p:nvPr/>
          </p:nvSpPr>
          <p:spPr>
            <a:xfrm>
              <a:off x="6981824" y="4749641"/>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6" name="Google Shape;866;g3f5aec16eaf_0_86482"/>
            <p:cNvSpPr/>
            <p:nvPr/>
          </p:nvSpPr>
          <p:spPr>
            <a:xfrm>
              <a:off x="7271384" y="509920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7" name="Google Shape;867;g3f5aec16eaf_0_86482"/>
            <p:cNvSpPr/>
            <p:nvPr/>
          </p:nvSpPr>
          <p:spPr>
            <a:xfrm>
              <a:off x="7237093" y="504491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8" name="Google Shape;868;g3f5aec16eaf_0_86482"/>
            <p:cNvSpPr/>
            <p:nvPr/>
          </p:nvSpPr>
          <p:spPr>
            <a:xfrm>
              <a:off x="7202804" y="499014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9" name="Google Shape;869;g3f5aec16eaf_0_86482"/>
            <p:cNvSpPr/>
            <p:nvPr/>
          </p:nvSpPr>
          <p:spPr>
            <a:xfrm>
              <a:off x="7168990" y="493585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0" name="Google Shape;870;g3f5aec16eaf_0_86482"/>
            <p:cNvSpPr/>
            <p:nvPr/>
          </p:nvSpPr>
          <p:spPr>
            <a:xfrm>
              <a:off x="7134700" y="488108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1" name="Google Shape;871;g3f5aec16eaf_0_86482"/>
            <p:cNvSpPr/>
            <p:nvPr/>
          </p:nvSpPr>
          <p:spPr>
            <a:xfrm>
              <a:off x="7100410" y="48267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2" name="Google Shape;872;g3f5aec16eaf_0_86482"/>
            <p:cNvSpPr/>
            <p:nvPr/>
          </p:nvSpPr>
          <p:spPr>
            <a:xfrm>
              <a:off x="7066597" y="4772501"/>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3" name="Google Shape;873;g3f5aec16eaf_0_86482"/>
            <p:cNvSpPr/>
            <p:nvPr/>
          </p:nvSpPr>
          <p:spPr>
            <a:xfrm>
              <a:off x="7032306" y="471773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4" name="Google Shape;874;g3f5aec16eaf_0_86482"/>
            <p:cNvSpPr/>
            <p:nvPr/>
          </p:nvSpPr>
          <p:spPr>
            <a:xfrm>
              <a:off x="7356156" y="512206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5" name="Google Shape;875;g3f5aec16eaf_0_86482"/>
            <p:cNvSpPr/>
            <p:nvPr/>
          </p:nvSpPr>
          <p:spPr>
            <a:xfrm>
              <a:off x="7321867" y="506730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6" name="Google Shape;876;g3f5aec16eaf_0_86482"/>
            <p:cNvSpPr/>
            <p:nvPr/>
          </p:nvSpPr>
          <p:spPr>
            <a:xfrm>
              <a:off x="7287576" y="501300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7" name="Google Shape;877;g3f5aec16eaf_0_86482"/>
            <p:cNvSpPr/>
            <p:nvPr/>
          </p:nvSpPr>
          <p:spPr>
            <a:xfrm>
              <a:off x="7253762" y="495871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8" name="Google Shape;878;g3f5aec16eaf_0_86482"/>
            <p:cNvSpPr/>
            <p:nvPr/>
          </p:nvSpPr>
          <p:spPr>
            <a:xfrm>
              <a:off x="7219473" y="490394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9" name="Google Shape;879;g3f5aec16eaf_0_86482"/>
            <p:cNvSpPr/>
            <p:nvPr/>
          </p:nvSpPr>
          <p:spPr>
            <a:xfrm>
              <a:off x="7185182" y="484965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0" name="Google Shape;880;g3f5aec16eaf_0_86482"/>
            <p:cNvSpPr/>
            <p:nvPr/>
          </p:nvSpPr>
          <p:spPr>
            <a:xfrm>
              <a:off x="7151368" y="479488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1" name="Google Shape;881;g3f5aec16eaf_0_86482"/>
            <p:cNvSpPr/>
            <p:nvPr/>
          </p:nvSpPr>
          <p:spPr>
            <a:xfrm>
              <a:off x="7117079" y="474059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2" name="Google Shape;882;g3f5aec16eaf_0_86482"/>
            <p:cNvSpPr/>
            <p:nvPr/>
          </p:nvSpPr>
          <p:spPr>
            <a:xfrm>
              <a:off x="7082788" y="468629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3" name="Google Shape;883;g3f5aec16eaf_0_86482"/>
            <p:cNvSpPr/>
            <p:nvPr/>
          </p:nvSpPr>
          <p:spPr>
            <a:xfrm>
              <a:off x="7406638" y="509016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4" name="Google Shape;884;g3f5aec16eaf_0_86482"/>
            <p:cNvSpPr/>
            <p:nvPr/>
          </p:nvSpPr>
          <p:spPr>
            <a:xfrm>
              <a:off x="7372349" y="503586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5" name="Google Shape;885;g3f5aec16eaf_0_86482"/>
            <p:cNvSpPr/>
            <p:nvPr/>
          </p:nvSpPr>
          <p:spPr>
            <a:xfrm>
              <a:off x="7338535" y="4981099"/>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6" name="Google Shape;886;g3f5aec16eaf_0_86482"/>
            <p:cNvSpPr/>
            <p:nvPr/>
          </p:nvSpPr>
          <p:spPr>
            <a:xfrm>
              <a:off x="7304245" y="492680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7" name="Google Shape;887;g3f5aec16eaf_0_86482"/>
            <p:cNvSpPr/>
            <p:nvPr/>
          </p:nvSpPr>
          <p:spPr>
            <a:xfrm>
              <a:off x="7269955" y="487251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8" name="Google Shape;888;g3f5aec16eaf_0_86482"/>
            <p:cNvSpPr/>
            <p:nvPr/>
          </p:nvSpPr>
          <p:spPr>
            <a:xfrm>
              <a:off x="7235665" y="481774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9" name="Google Shape;889;g3f5aec16eaf_0_86482"/>
            <p:cNvSpPr/>
            <p:nvPr/>
          </p:nvSpPr>
          <p:spPr>
            <a:xfrm>
              <a:off x="7201851" y="476345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0" name="Google Shape;890;g3f5aec16eaf_0_86482"/>
            <p:cNvSpPr/>
            <p:nvPr/>
          </p:nvSpPr>
          <p:spPr>
            <a:xfrm>
              <a:off x="7167562" y="470868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1" name="Google Shape;891;g3f5aec16eaf_0_86482"/>
            <p:cNvSpPr/>
            <p:nvPr/>
          </p:nvSpPr>
          <p:spPr>
            <a:xfrm>
              <a:off x="7133272" y="465439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2" name="Google Shape;892;g3f5aec16eaf_0_86482"/>
            <p:cNvSpPr/>
            <p:nvPr/>
          </p:nvSpPr>
          <p:spPr>
            <a:xfrm>
              <a:off x="7457122" y="5058250"/>
              <a:ext cx="41904" cy="37152"/>
            </a:xfrm>
            <a:custGeom>
              <a:rect b="b" l="l" r="r" t="t"/>
              <a:pathLst>
                <a:path extrusionOk="0" h="21600" w="21600">
                  <a:moveTo>
                    <a:pt x="10555" y="0"/>
                  </a:moveTo>
                  <a:lnTo>
                    <a:pt x="0" y="21600"/>
                  </a:lnTo>
                  <a:lnTo>
                    <a:pt x="21600" y="20215"/>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3" name="Google Shape;893;g3f5aec16eaf_0_86482"/>
            <p:cNvSpPr/>
            <p:nvPr/>
          </p:nvSpPr>
          <p:spPr>
            <a:xfrm>
              <a:off x="7423307" y="5003958"/>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4" name="Google Shape;894;g3f5aec16eaf_0_86482"/>
            <p:cNvSpPr/>
            <p:nvPr/>
          </p:nvSpPr>
          <p:spPr>
            <a:xfrm>
              <a:off x="7389018" y="494966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5" name="Google Shape;895;g3f5aec16eaf_0_86482"/>
            <p:cNvSpPr/>
            <p:nvPr/>
          </p:nvSpPr>
          <p:spPr>
            <a:xfrm>
              <a:off x="7354728" y="489489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6" name="Google Shape;896;g3f5aec16eaf_0_86482"/>
            <p:cNvSpPr/>
            <p:nvPr/>
          </p:nvSpPr>
          <p:spPr>
            <a:xfrm>
              <a:off x="7320437" y="484060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7" name="Google Shape;897;g3f5aec16eaf_0_86482"/>
            <p:cNvSpPr/>
            <p:nvPr/>
          </p:nvSpPr>
          <p:spPr>
            <a:xfrm>
              <a:off x="7286624" y="4786313"/>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8" name="Google Shape;898;g3f5aec16eaf_0_86482"/>
            <p:cNvSpPr/>
            <p:nvPr/>
          </p:nvSpPr>
          <p:spPr>
            <a:xfrm>
              <a:off x="7252334" y="473154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9" name="Google Shape;899;g3f5aec16eaf_0_86482"/>
            <p:cNvSpPr/>
            <p:nvPr/>
          </p:nvSpPr>
          <p:spPr>
            <a:xfrm>
              <a:off x="7218043" y="467725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0" name="Google Shape;900;g3f5aec16eaf_0_86482"/>
            <p:cNvSpPr/>
            <p:nvPr/>
          </p:nvSpPr>
          <p:spPr>
            <a:xfrm>
              <a:off x="7184230" y="4622481"/>
              <a:ext cx="41904" cy="36666"/>
            </a:xfrm>
            <a:custGeom>
              <a:rect b="b" l="l" r="r" t="t"/>
              <a:pathLst>
                <a:path extrusionOk="0" h="21600" w="21600">
                  <a:moveTo>
                    <a:pt x="10309" y="0"/>
                  </a:moveTo>
                  <a:lnTo>
                    <a:pt x="0" y="21600"/>
                  </a:lnTo>
                  <a:lnTo>
                    <a:pt x="21600" y="20478"/>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1" name="Google Shape;901;g3f5aec16eaf_0_86482"/>
            <p:cNvSpPr/>
            <p:nvPr/>
          </p:nvSpPr>
          <p:spPr>
            <a:xfrm>
              <a:off x="7508080" y="5026819"/>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2" name="Google Shape;902;g3f5aec16eaf_0_86482"/>
            <p:cNvSpPr/>
            <p:nvPr/>
          </p:nvSpPr>
          <p:spPr>
            <a:xfrm>
              <a:off x="7473791" y="497252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3" name="Google Shape;903;g3f5aec16eaf_0_86482"/>
            <p:cNvSpPr/>
            <p:nvPr/>
          </p:nvSpPr>
          <p:spPr>
            <a:xfrm>
              <a:off x="7439500" y="491775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4" name="Google Shape;904;g3f5aec16eaf_0_86482"/>
            <p:cNvSpPr/>
            <p:nvPr/>
          </p:nvSpPr>
          <p:spPr>
            <a:xfrm>
              <a:off x="7405210" y="486346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5" name="Google Shape;905;g3f5aec16eaf_0_86482"/>
            <p:cNvSpPr/>
            <p:nvPr/>
          </p:nvSpPr>
          <p:spPr>
            <a:xfrm>
              <a:off x="7371397" y="4808696"/>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6" name="Google Shape;906;g3f5aec16eaf_0_86482"/>
            <p:cNvSpPr/>
            <p:nvPr/>
          </p:nvSpPr>
          <p:spPr>
            <a:xfrm>
              <a:off x="7337106" y="475440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7" name="Google Shape;907;g3f5aec16eaf_0_86482"/>
            <p:cNvSpPr/>
            <p:nvPr/>
          </p:nvSpPr>
          <p:spPr>
            <a:xfrm>
              <a:off x="7302817" y="4700111"/>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8" name="Google Shape;908;g3f5aec16eaf_0_86482"/>
            <p:cNvSpPr/>
            <p:nvPr/>
          </p:nvSpPr>
          <p:spPr>
            <a:xfrm>
              <a:off x="7268526" y="464534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9" name="Google Shape;909;g3f5aec16eaf_0_86482"/>
            <p:cNvSpPr/>
            <p:nvPr/>
          </p:nvSpPr>
          <p:spPr>
            <a:xfrm>
              <a:off x="7234712" y="459104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sp>
        <p:nvSpPr>
          <p:cNvPr id="910" name="Google Shape;910;g3f5aec16eaf_0_86482"/>
          <p:cNvSpPr txBox="1"/>
          <p:nvPr>
            <p:ph type="ctrTitle"/>
          </p:nvPr>
        </p:nvSpPr>
        <p:spPr>
          <a:xfrm>
            <a:off x="489100" y="1855563"/>
            <a:ext cx="3668700" cy="1159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4000"/>
              <a:buNone/>
              <a:defRPr sz="4000"/>
            </a:lvl1pPr>
            <a:lvl2pPr lvl="1" algn="l">
              <a:lnSpc>
                <a:spcPct val="90000"/>
              </a:lnSpc>
              <a:spcBef>
                <a:spcPts val="0"/>
              </a:spcBef>
              <a:spcAft>
                <a:spcPts val="0"/>
              </a:spcAft>
              <a:buSzPts val="4000"/>
              <a:buNone/>
              <a:defRPr sz="4000"/>
            </a:lvl2pPr>
            <a:lvl3pPr lvl="2" algn="l">
              <a:lnSpc>
                <a:spcPct val="90000"/>
              </a:lnSpc>
              <a:spcBef>
                <a:spcPts val="0"/>
              </a:spcBef>
              <a:spcAft>
                <a:spcPts val="0"/>
              </a:spcAft>
              <a:buSzPts val="4000"/>
              <a:buNone/>
              <a:defRPr sz="4000"/>
            </a:lvl3pPr>
            <a:lvl4pPr lvl="3" algn="l">
              <a:lnSpc>
                <a:spcPct val="90000"/>
              </a:lnSpc>
              <a:spcBef>
                <a:spcPts val="0"/>
              </a:spcBef>
              <a:spcAft>
                <a:spcPts val="0"/>
              </a:spcAft>
              <a:buSzPts val="4000"/>
              <a:buNone/>
              <a:defRPr sz="4000"/>
            </a:lvl4pPr>
            <a:lvl5pPr lvl="4" algn="l">
              <a:lnSpc>
                <a:spcPct val="90000"/>
              </a:lnSpc>
              <a:spcBef>
                <a:spcPts val="0"/>
              </a:spcBef>
              <a:spcAft>
                <a:spcPts val="0"/>
              </a:spcAft>
              <a:buSzPts val="4000"/>
              <a:buNone/>
              <a:defRPr sz="4000"/>
            </a:lvl5pPr>
            <a:lvl6pPr lvl="5" algn="l">
              <a:lnSpc>
                <a:spcPct val="90000"/>
              </a:lnSpc>
              <a:spcBef>
                <a:spcPts val="0"/>
              </a:spcBef>
              <a:spcAft>
                <a:spcPts val="0"/>
              </a:spcAft>
              <a:buSzPts val="4000"/>
              <a:buNone/>
              <a:defRPr sz="4000"/>
            </a:lvl6pPr>
            <a:lvl7pPr lvl="6" algn="l">
              <a:lnSpc>
                <a:spcPct val="90000"/>
              </a:lnSpc>
              <a:spcBef>
                <a:spcPts val="0"/>
              </a:spcBef>
              <a:spcAft>
                <a:spcPts val="0"/>
              </a:spcAft>
              <a:buSzPts val="4000"/>
              <a:buNone/>
              <a:defRPr sz="4000"/>
            </a:lvl7pPr>
            <a:lvl8pPr lvl="7" algn="l">
              <a:lnSpc>
                <a:spcPct val="90000"/>
              </a:lnSpc>
              <a:spcBef>
                <a:spcPts val="0"/>
              </a:spcBef>
              <a:spcAft>
                <a:spcPts val="0"/>
              </a:spcAft>
              <a:buSzPts val="4000"/>
              <a:buNone/>
              <a:defRPr sz="4000"/>
            </a:lvl8pPr>
            <a:lvl9pPr lvl="8" algn="l">
              <a:lnSpc>
                <a:spcPct val="90000"/>
              </a:lnSpc>
              <a:spcBef>
                <a:spcPts val="0"/>
              </a:spcBef>
              <a:spcAft>
                <a:spcPts val="0"/>
              </a:spcAft>
              <a:buSzPts val="4000"/>
              <a:buNone/>
              <a:defRPr sz="4000"/>
            </a:lvl9pPr>
          </a:lstStyle>
          <a:p/>
        </p:txBody>
      </p:sp>
      <p:sp>
        <p:nvSpPr>
          <p:cNvPr id="911" name="Google Shape;911;g3f5aec16eaf_0_86482"/>
          <p:cNvSpPr txBox="1"/>
          <p:nvPr>
            <p:ph idx="1" type="subTitle"/>
          </p:nvPr>
        </p:nvSpPr>
        <p:spPr>
          <a:xfrm>
            <a:off x="489100" y="3036075"/>
            <a:ext cx="3243600" cy="355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None/>
              <a:defRPr sz="1800">
                <a:solidFill>
                  <a:schemeClr val="accent2"/>
                </a:solidFill>
              </a:defRPr>
            </a:lvl1pPr>
            <a:lvl2pPr lvl="1" algn="l">
              <a:lnSpc>
                <a:spcPct val="100000"/>
              </a:lnSpc>
              <a:spcBef>
                <a:spcPts val="1000"/>
              </a:spcBef>
              <a:spcAft>
                <a:spcPts val="0"/>
              </a:spcAft>
              <a:buClr>
                <a:schemeClr val="accent2"/>
              </a:buClr>
              <a:buSzPts val="2400"/>
              <a:buNone/>
              <a:defRPr>
                <a:solidFill>
                  <a:schemeClr val="accent2"/>
                </a:solidFill>
              </a:defRPr>
            </a:lvl2pPr>
            <a:lvl3pPr lvl="2" algn="l">
              <a:lnSpc>
                <a:spcPct val="100000"/>
              </a:lnSpc>
              <a:spcBef>
                <a:spcPts val="1000"/>
              </a:spcBef>
              <a:spcAft>
                <a:spcPts val="0"/>
              </a:spcAft>
              <a:buClr>
                <a:schemeClr val="accent2"/>
              </a:buClr>
              <a:buSzPts val="2400"/>
              <a:buNone/>
              <a:defRPr>
                <a:solidFill>
                  <a:schemeClr val="accent2"/>
                </a:solidFill>
              </a:defRPr>
            </a:lvl3pPr>
            <a:lvl4pPr lvl="3" algn="l">
              <a:lnSpc>
                <a:spcPct val="100000"/>
              </a:lnSpc>
              <a:spcBef>
                <a:spcPts val="1000"/>
              </a:spcBef>
              <a:spcAft>
                <a:spcPts val="0"/>
              </a:spcAft>
              <a:buClr>
                <a:schemeClr val="accent2"/>
              </a:buClr>
              <a:buSzPts val="2400"/>
              <a:buNone/>
              <a:defRPr>
                <a:solidFill>
                  <a:schemeClr val="accent2"/>
                </a:solidFill>
              </a:defRPr>
            </a:lvl4pPr>
            <a:lvl5pPr lvl="4" algn="l">
              <a:lnSpc>
                <a:spcPct val="100000"/>
              </a:lnSpc>
              <a:spcBef>
                <a:spcPts val="1000"/>
              </a:spcBef>
              <a:spcAft>
                <a:spcPts val="0"/>
              </a:spcAft>
              <a:buClr>
                <a:schemeClr val="accent2"/>
              </a:buClr>
              <a:buSzPts val="2400"/>
              <a:buNone/>
              <a:defRPr>
                <a:solidFill>
                  <a:schemeClr val="accent2"/>
                </a:solidFill>
              </a:defRPr>
            </a:lvl5pPr>
            <a:lvl6pPr lvl="5" algn="l">
              <a:lnSpc>
                <a:spcPct val="100000"/>
              </a:lnSpc>
              <a:spcBef>
                <a:spcPts val="1000"/>
              </a:spcBef>
              <a:spcAft>
                <a:spcPts val="0"/>
              </a:spcAft>
              <a:buClr>
                <a:schemeClr val="accent2"/>
              </a:buClr>
              <a:buSzPts val="2400"/>
              <a:buNone/>
              <a:defRPr>
                <a:solidFill>
                  <a:schemeClr val="accent2"/>
                </a:solidFill>
              </a:defRPr>
            </a:lvl6pPr>
            <a:lvl7pPr lvl="6" algn="l">
              <a:lnSpc>
                <a:spcPct val="100000"/>
              </a:lnSpc>
              <a:spcBef>
                <a:spcPts val="1000"/>
              </a:spcBef>
              <a:spcAft>
                <a:spcPts val="0"/>
              </a:spcAft>
              <a:buClr>
                <a:schemeClr val="accent2"/>
              </a:buClr>
              <a:buSzPts val="2400"/>
              <a:buNone/>
              <a:defRPr>
                <a:solidFill>
                  <a:schemeClr val="accent2"/>
                </a:solidFill>
              </a:defRPr>
            </a:lvl7pPr>
            <a:lvl8pPr lvl="7" algn="l">
              <a:lnSpc>
                <a:spcPct val="100000"/>
              </a:lnSpc>
              <a:spcBef>
                <a:spcPts val="1000"/>
              </a:spcBef>
              <a:spcAft>
                <a:spcPts val="0"/>
              </a:spcAft>
              <a:buClr>
                <a:schemeClr val="accent2"/>
              </a:buClr>
              <a:buSzPts val="2400"/>
              <a:buNone/>
              <a:defRPr>
                <a:solidFill>
                  <a:schemeClr val="accent2"/>
                </a:solidFill>
              </a:defRPr>
            </a:lvl8pPr>
            <a:lvl9pPr lvl="8" algn="l">
              <a:lnSpc>
                <a:spcPct val="100000"/>
              </a:lnSpc>
              <a:spcBef>
                <a:spcPts val="1000"/>
              </a:spcBef>
              <a:spcAft>
                <a:spcPts val="1000"/>
              </a:spcAft>
              <a:buClr>
                <a:schemeClr val="accent2"/>
              </a:buClr>
              <a:buSzPts val="2400"/>
              <a:buNone/>
              <a:defRPr>
                <a:solidFill>
                  <a:schemeClr val="accent2"/>
                </a:solidFill>
              </a:defRPr>
            </a:lvl9pPr>
          </a:lstStyle>
          <a:p/>
        </p:txBody>
      </p:sp>
      <p:sp>
        <p:nvSpPr>
          <p:cNvPr id="912" name="Google Shape;912;g3f5aec16eaf_0_86482"/>
          <p:cNvSpPr txBox="1"/>
          <p:nvPr/>
        </p:nvSpPr>
        <p:spPr>
          <a:xfrm>
            <a:off x="1090601" y="4866975"/>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en-US" sz="1400" u="none" cap="none" strike="noStrike">
                <a:solidFill>
                  <a:schemeClr val="dk1"/>
                </a:solidFill>
                <a:latin typeface="Viga"/>
                <a:ea typeface="Viga"/>
                <a:cs typeface="Viga"/>
                <a:sym typeface="Viga"/>
              </a:rPr>
              <a:t>@EducateIN</a:t>
            </a:r>
            <a:endParaRPr b="1" i="0" sz="1400" u="none" cap="none" strike="noStrike">
              <a:solidFill>
                <a:schemeClr val="dk1"/>
              </a:solidFill>
              <a:latin typeface="Viga"/>
              <a:ea typeface="Viga"/>
              <a:cs typeface="Viga"/>
              <a:sym typeface="Viga"/>
            </a:endParaRPr>
          </a:p>
        </p:txBody>
      </p:sp>
      <p:sp>
        <p:nvSpPr>
          <p:cNvPr id="913" name="Google Shape;913;g3f5aec16eaf_0_86482"/>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914" name="Google Shape;914;g3f5aec16eaf_0_86482" title="x logo.png"/>
          <p:cNvPicPr preferRelativeResize="0"/>
          <p:nvPr/>
        </p:nvPicPr>
        <p:blipFill rotWithShape="1">
          <a:blip r:embed="rId2">
            <a:alphaModFix/>
          </a:blip>
          <a:srcRect b="0" l="0" r="0" t="0"/>
          <a:stretch/>
        </p:blipFill>
        <p:spPr>
          <a:xfrm>
            <a:off x="819341" y="4939199"/>
            <a:ext cx="328556" cy="184801"/>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inverse">
  <p:cSld name="TITLE_1_2">
    <p:spTree>
      <p:nvGrpSpPr>
        <p:cNvPr id="915" name="Shape 915"/>
        <p:cNvGrpSpPr/>
        <p:nvPr/>
      </p:nvGrpSpPr>
      <p:grpSpPr>
        <a:xfrm>
          <a:off x="0" y="0"/>
          <a:ext cx="0" cy="0"/>
          <a:chOff x="0" y="0"/>
          <a:chExt cx="0" cy="0"/>
        </a:xfrm>
      </p:grpSpPr>
      <p:sp>
        <p:nvSpPr>
          <p:cNvPr id="916" name="Google Shape;916;g3f5aec16eaf_0_86591"/>
          <p:cNvSpPr/>
          <p:nvPr/>
        </p:nvSpPr>
        <p:spPr>
          <a:xfrm>
            <a:off x="476" y="734377"/>
            <a:ext cx="4825818" cy="4311468"/>
          </a:xfrm>
          <a:custGeom>
            <a:rect b="b" l="l" r="r" t="t"/>
            <a:pathLst>
              <a:path extrusionOk="0" h="21600" w="21600">
                <a:moveTo>
                  <a:pt x="0" y="1315"/>
                </a:moveTo>
                <a:lnTo>
                  <a:pt x="0" y="21600"/>
                </a:lnTo>
                <a:lnTo>
                  <a:pt x="17128" y="17544"/>
                </a:lnTo>
                <a:lnTo>
                  <a:pt x="20654" y="11770"/>
                </a:lnTo>
                <a:lnTo>
                  <a:pt x="18530" y="14144"/>
                </a:lnTo>
                <a:lnTo>
                  <a:pt x="21600" y="8115"/>
                </a:lnTo>
                <a:lnTo>
                  <a:pt x="9944" y="0"/>
                </a:lnTo>
                <a:close/>
              </a:path>
            </a:pathLst>
          </a:custGeom>
          <a:solidFill>
            <a:srgbClr val="FFFFFF">
              <a:alpha val="16078"/>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17" name="Google Shape;917;g3f5aec16eaf_0_86591"/>
          <p:cNvSpPr/>
          <p:nvPr/>
        </p:nvSpPr>
        <p:spPr>
          <a:xfrm>
            <a:off x="-1" y="10000"/>
            <a:ext cx="844398" cy="5133510"/>
          </a:xfrm>
          <a:custGeom>
            <a:rect b="b" l="l" r="r" t="t"/>
            <a:pathLst>
              <a:path extrusionOk="0" h="21600" w="21600">
                <a:moveTo>
                  <a:pt x="21600" y="21600"/>
                </a:moveTo>
                <a:lnTo>
                  <a:pt x="0" y="21600"/>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18" name="Google Shape;918;g3f5aec16eaf_0_86591"/>
          <p:cNvSpPr/>
          <p:nvPr/>
        </p:nvSpPr>
        <p:spPr>
          <a:xfrm>
            <a:off x="-1" y="712470"/>
            <a:ext cx="4584384" cy="3867642"/>
          </a:xfrm>
          <a:custGeom>
            <a:rect b="b" l="l" r="r" t="t"/>
            <a:pathLst>
              <a:path extrusionOk="0" h="21600" w="21600">
                <a:moveTo>
                  <a:pt x="0" y="21600"/>
                </a:moveTo>
                <a:lnTo>
                  <a:pt x="0" y="3508"/>
                </a:lnTo>
                <a:lnTo>
                  <a:pt x="6395" y="0"/>
                </a:lnTo>
                <a:lnTo>
                  <a:pt x="21600" y="6993"/>
                </a:lnTo>
                <a:lnTo>
                  <a:pt x="17689" y="19398"/>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19" name="Google Shape;919;g3f5aec16eaf_0_86591"/>
          <p:cNvSpPr/>
          <p:nvPr/>
        </p:nvSpPr>
        <p:spPr>
          <a:xfrm>
            <a:off x="7592854" y="0"/>
            <a:ext cx="1551150" cy="929664"/>
          </a:xfrm>
          <a:custGeom>
            <a:rect b="b" l="l" r="r" t="t"/>
            <a:pathLst>
              <a:path extrusionOk="0" h="21600" w="21600">
                <a:moveTo>
                  <a:pt x="21600" y="0"/>
                </a:moveTo>
                <a:lnTo>
                  <a:pt x="21600" y="21600"/>
                </a:lnTo>
                <a:lnTo>
                  <a:pt x="5677" y="13378"/>
                </a:lnTo>
                <a:lnTo>
                  <a:pt x="0" y="0"/>
                </a:lnTo>
                <a:close/>
              </a:path>
            </a:pathLst>
          </a:custGeom>
          <a:solidFill>
            <a:srgbClr val="FFFFFF">
              <a:alpha val="16078"/>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0" name="Google Shape;920;g3f5aec16eaf_0_86591"/>
          <p:cNvSpPr/>
          <p:nvPr/>
        </p:nvSpPr>
        <p:spPr>
          <a:xfrm>
            <a:off x="7155666" y="4163377"/>
            <a:ext cx="1699758" cy="980100"/>
          </a:xfrm>
          <a:custGeom>
            <a:rect b="b" l="l" r="r" t="t"/>
            <a:pathLst>
              <a:path extrusionOk="0" h="21600" w="21600">
                <a:moveTo>
                  <a:pt x="0" y="21600"/>
                </a:moveTo>
                <a:lnTo>
                  <a:pt x="6101"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1" name="Google Shape;921;g3f5aec16eaf_0_86591"/>
          <p:cNvSpPr/>
          <p:nvPr/>
        </p:nvSpPr>
        <p:spPr>
          <a:xfrm>
            <a:off x="7635726" y="4243388"/>
            <a:ext cx="1508274" cy="900126"/>
          </a:xfrm>
          <a:custGeom>
            <a:rect b="b" l="l" r="r" t="t"/>
            <a:pathLst>
              <a:path extrusionOk="0" h="21600" w="21600">
                <a:moveTo>
                  <a:pt x="21600" y="21600"/>
                </a:moveTo>
                <a:lnTo>
                  <a:pt x="0" y="21600"/>
                </a:lnTo>
                <a:lnTo>
                  <a:pt x="21600" y="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2" name="Google Shape;922;g3f5aec16eaf_0_86591"/>
          <p:cNvSpPr/>
          <p:nvPr/>
        </p:nvSpPr>
        <p:spPr>
          <a:xfrm>
            <a:off x="-2" y="4048124"/>
            <a:ext cx="1107756" cy="783432"/>
          </a:xfrm>
          <a:custGeom>
            <a:rect b="b" l="l" r="r" t="t"/>
            <a:pathLst>
              <a:path extrusionOk="0" h="21600" w="21600">
                <a:moveTo>
                  <a:pt x="0" y="20234"/>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3" name="Google Shape;923;g3f5aec16eaf_0_86591"/>
          <p:cNvSpPr/>
          <p:nvPr/>
        </p:nvSpPr>
        <p:spPr>
          <a:xfrm>
            <a:off x="-2" y="4342923"/>
            <a:ext cx="1047276" cy="752490"/>
          </a:xfrm>
          <a:custGeom>
            <a:rect b="b" l="l" r="r" t="t"/>
            <a:pathLst>
              <a:path extrusionOk="0" h="21600" w="21600">
                <a:moveTo>
                  <a:pt x="0" y="19563"/>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4" name="Google Shape;924;g3f5aec16eaf_0_86591"/>
          <p:cNvSpPr/>
          <p:nvPr/>
        </p:nvSpPr>
        <p:spPr>
          <a:xfrm>
            <a:off x="-1" y="3853337"/>
            <a:ext cx="1089180" cy="791532"/>
          </a:xfrm>
          <a:custGeom>
            <a:rect b="b" l="l" r="r" t="t"/>
            <a:pathLst>
              <a:path extrusionOk="0" h="21600" w="21600">
                <a:moveTo>
                  <a:pt x="0" y="19131"/>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5" name="Google Shape;925;g3f5aec16eaf_0_86591"/>
          <p:cNvSpPr/>
          <p:nvPr/>
        </p:nvSpPr>
        <p:spPr>
          <a:xfrm>
            <a:off x="475" y="3951921"/>
            <a:ext cx="816318" cy="585306"/>
          </a:xfrm>
          <a:custGeom>
            <a:rect b="b" l="l" r="r" t="t"/>
            <a:pathLst>
              <a:path extrusionOk="0" h="21600" w="21600">
                <a:moveTo>
                  <a:pt x="21600" y="0"/>
                </a:moveTo>
                <a:lnTo>
                  <a:pt x="0" y="18911"/>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6" name="Google Shape;926;g3f5aec16eaf_0_86591"/>
          <p:cNvSpPr/>
          <p:nvPr/>
        </p:nvSpPr>
        <p:spPr>
          <a:xfrm>
            <a:off x="-1" y="4626292"/>
            <a:ext cx="333828" cy="250992"/>
          </a:xfrm>
          <a:custGeom>
            <a:rect b="b" l="l" r="r" t="t"/>
            <a:pathLst>
              <a:path extrusionOk="0" h="21600" w="21600">
                <a:moveTo>
                  <a:pt x="0" y="17829"/>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7" name="Google Shape;927;g3f5aec16eaf_0_86591"/>
          <p:cNvSpPr/>
          <p:nvPr/>
        </p:nvSpPr>
        <p:spPr>
          <a:xfrm>
            <a:off x="188593" y="4570094"/>
            <a:ext cx="868698" cy="573426"/>
          </a:xfrm>
          <a:custGeom>
            <a:rect b="b" l="l" r="r" t="t"/>
            <a:pathLst>
              <a:path extrusionOk="0" h="21600" w="21600">
                <a:moveTo>
                  <a:pt x="0" y="21600"/>
                </a:moveTo>
                <a:lnTo>
                  <a:pt x="995"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8" name="Google Shape;928;g3f5aec16eaf_0_86591"/>
          <p:cNvSpPr/>
          <p:nvPr/>
        </p:nvSpPr>
        <p:spPr>
          <a:xfrm>
            <a:off x="293845" y="4740592"/>
            <a:ext cx="611010" cy="402894"/>
          </a:xfrm>
          <a:custGeom>
            <a:rect b="b" l="l" r="r" t="t"/>
            <a:pathLst>
              <a:path extrusionOk="0" h="21600" w="21600">
                <a:moveTo>
                  <a:pt x="21600" y="0"/>
                </a:moveTo>
                <a:lnTo>
                  <a:pt x="0" y="21600"/>
                </a:lnTo>
                <a:lnTo>
                  <a:pt x="1532"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9" name="Google Shape;929;g3f5aec16eaf_0_86591"/>
          <p:cNvSpPr/>
          <p:nvPr/>
        </p:nvSpPr>
        <p:spPr>
          <a:xfrm>
            <a:off x="43813" y="4886800"/>
            <a:ext cx="445284" cy="256716"/>
          </a:xfrm>
          <a:custGeom>
            <a:rect b="b" l="l" r="r" t="t"/>
            <a:pathLst>
              <a:path extrusionOk="0" h="21600" w="21600">
                <a:moveTo>
                  <a:pt x="0" y="21600"/>
                </a:moveTo>
                <a:lnTo>
                  <a:pt x="6099"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0" name="Google Shape;930;g3f5aec16eaf_0_86591"/>
          <p:cNvSpPr/>
          <p:nvPr/>
        </p:nvSpPr>
        <p:spPr>
          <a:xfrm>
            <a:off x="-2" y="3945254"/>
            <a:ext cx="1460160" cy="1026810"/>
          </a:xfrm>
          <a:custGeom>
            <a:rect b="b" l="l" r="r" t="t"/>
            <a:pathLst>
              <a:path extrusionOk="0" h="21600" w="21600">
                <a:moveTo>
                  <a:pt x="0" y="20458"/>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1" name="Google Shape;931;g3f5aec16eaf_0_86591"/>
          <p:cNvSpPr/>
          <p:nvPr/>
        </p:nvSpPr>
        <p:spPr>
          <a:xfrm>
            <a:off x="8547257" y="-2"/>
            <a:ext cx="561492" cy="355266"/>
          </a:xfrm>
          <a:custGeom>
            <a:rect b="b" l="l" r="r" t="t"/>
            <a:pathLst>
              <a:path extrusionOk="0" h="21600" w="21600">
                <a:moveTo>
                  <a:pt x="0" y="21600"/>
                </a:moveTo>
                <a:lnTo>
                  <a:pt x="21600" y="0"/>
                </a:lnTo>
                <a:lnTo>
                  <a:pt x="19182"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2" name="Google Shape;932;g3f5aec16eaf_0_86591"/>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3" name="Google Shape;933;g3f5aec16eaf_0_86591"/>
          <p:cNvSpPr/>
          <p:nvPr/>
        </p:nvSpPr>
        <p:spPr>
          <a:xfrm>
            <a:off x="7199947" y="-1"/>
            <a:ext cx="782460" cy="454842"/>
          </a:xfrm>
          <a:custGeom>
            <a:rect b="b" l="l" r="r" t="t"/>
            <a:pathLst>
              <a:path extrusionOk="0" h="21600" w="21600">
                <a:moveTo>
                  <a:pt x="16262" y="0"/>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4" name="Google Shape;934;g3f5aec16eaf_0_86591"/>
          <p:cNvSpPr/>
          <p:nvPr/>
        </p:nvSpPr>
        <p:spPr>
          <a:xfrm>
            <a:off x="8238172" y="65244"/>
            <a:ext cx="905850" cy="637686"/>
          </a:xfrm>
          <a:custGeom>
            <a:rect b="b" l="l" r="r" t="t"/>
            <a:pathLst>
              <a:path extrusionOk="0" h="21600" w="21600">
                <a:moveTo>
                  <a:pt x="21600" y="1920"/>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5" name="Google Shape;935;g3f5aec16eaf_0_86591"/>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6" name="Google Shape;936;g3f5aec16eaf_0_86591"/>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7" name="Google Shape;937;g3f5aec16eaf_0_86591"/>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8" name="Google Shape;938;g3f5aec16eaf_0_86591"/>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39" name="Google Shape;939;g3f5aec16eaf_0_86591"/>
          <p:cNvSpPr/>
          <p:nvPr/>
        </p:nvSpPr>
        <p:spPr>
          <a:xfrm>
            <a:off x="7222331" y="-2"/>
            <a:ext cx="1309662" cy="849150"/>
          </a:xfrm>
          <a:custGeom>
            <a:rect b="b" l="l" r="r" t="t"/>
            <a:pathLst>
              <a:path extrusionOk="0" h="21600" w="21600">
                <a:moveTo>
                  <a:pt x="0" y="21600"/>
                </a:moveTo>
                <a:lnTo>
                  <a:pt x="21600" y="0"/>
                </a:lnTo>
                <a:lnTo>
                  <a:pt x="20092"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40" name="Google Shape;940;g3f5aec16eaf_0_86591"/>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941" name="Google Shape;941;g3f5aec16eaf_0_86591"/>
          <p:cNvGrpSpPr/>
          <p:nvPr/>
        </p:nvGrpSpPr>
        <p:grpSpPr>
          <a:xfrm>
            <a:off x="6677976" y="4591049"/>
            <a:ext cx="872008" cy="585306"/>
            <a:chOff x="6677976" y="4591049"/>
            <a:chExt cx="872008" cy="585306"/>
          </a:xfrm>
        </p:grpSpPr>
        <p:sp>
          <p:nvSpPr>
            <p:cNvPr id="942" name="Google Shape;942;g3f5aec16eaf_0_86591"/>
            <p:cNvSpPr/>
            <p:nvPr/>
          </p:nvSpPr>
          <p:spPr>
            <a:xfrm>
              <a:off x="6780370" y="51034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43" name="Google Shape;943;g3f5aec16eaf_0_86591"/>
            <p:cNvSpPr/>
            <p:nvPr/>
          </p:nvSpPr>
          <p:spPr>
            <a:xfrm>
              <a:off x="6746556" y="50487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44" name="Google Shape;944;g3f5aec16eaf_0_86591"/>
            <p:cNvSpPr/>
            <p:nvPr/>
          </p:nvSpPr>
          <p:spPr>
            <a:xfrm>
              <a:off x="6712267" y="499443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45" name="Google Shape;945;g3f5aec16eaf_0_86591"/>
            <p:cNvSpPr/>
            <p:nvPr/>
          </p:nvSpPr>
          <p:spPr>
            <a:xfrm>
              <a:off x="6677976" y="493966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46" name="Google Shape;946;g3f5aec16eaf_0_86591"/>
            <p:cNvSpPr/>
            <p:nvPr/>
          </p:nvSpPr>
          <p:spPr>
            <a:xfrm>
              <a:off x="6865143" y="512587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47" name="Google Shape;947;g3f5aec16eaf_0_86591"/>
            <p:cNvSpPr/>
            <p:nvPr/>
          </p:nvSpPr>
          <p:spPr>
            <a:xfrm>
              <a:off x="6831329" y="507158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48" name="Google Shape;948;g3f5aec16eaf_0_86591"/>
            <p:cNvSpPr/>
            <p:nvPr/>
          </p:nvSpPr>
          <p:spPr>
            <a:xfrm>
              <a:off x="6797038" y="50172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49" name="Google Shape;949;g3f5aec16eaf_0_86591"/>
            <p:cNvSpPr/>
            <p:nvPr/>
          </p:nvSpPr>
          <p:spPr>
            <a:xfrm>
              <a:off x="6762749" y="49625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0" name="Google Shape;950;g3f5aec16eaf_0_86591"/>
            <p:cNvSpPr/>
            <p:nvPr/>
          </p:nvSpPr>
          <p:spPr>
            <a:xfrm>
              <a:off x="6728935" y="4908232"/>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1" name="Google Shape;951;g3f5aec16eaf_0_86591"/>
            <p:cNvSpPr/>
            <p:nvPr/>
          </p:nvSpPr>
          <p:spPr>
            <a:xfrm>
              <a:off x="6916101" y="5094445"/>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2" name="Google Shape;952;g3f5aec16eaf_0_86591"/>
            <p:cNvSpPr/>
            <p:nvPr/>
          </p:nvSpPr>
          <p:spPr>
            <a:xfrm>
              <a:off x="6881812" y="503967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3" name="Google Shape;953;g3f5aec16eaf_0_86591"/>
            <p:cNvSpPr/>
            <p:nvPr/>
          </p:nvSpPr>
          <p:spPr>
            <a:xfrm>
              <a:off x="6847522" y="498538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4" name="Google Shape;954;g3f5aec16eaf_0_86591"/>
            <p:cNvSpPr/>
            <p:nvPr/>
          </p:nvSpPr>
          <p:spPr>
            <a:xfrm>
              <a:off x="6813231" y="493109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5" name="Google Shape;955;g3f5aec16eaf_0_86591"/>
            <p:cNvSpPr/>
            <p:nvPr/>
          </p:nvSpPr>
          <p:spPr>
            <a:xfrm>
              <a:off x="6779418" y="487632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6" name="Google Shape;956;g3f5aec16eaf_0_86591"/>
            <p:cNvSpPr/>
            <p:nvPr/>
          </p:nvSpPr>
          <p:spPr>
            <a:xfrm>
              <a:off x="7000874" y="511730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7" name="Google Shape;957;g3f5aec16eaf_0_86591"/>
            <p:cNvSpPr/>
            <p:nvPr/>
          </p:nvSpPr>
          <p:spPr>
            <a:xfrm>
              <a:off x="6966584" y="506253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8" name="Google Shape;958;g3f5aec16eaf_0_86591"/>
            <p:cNvSpPr/>
            <p:nvPr/>
          </p:nvSpPr>
          <p:spPr>
            <a:xfrm>
              <a:off x="6932293" y="50082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9" name="Google Shape;959;g3f5aec16eaf_0_86591"/>
            <p:cNvSpPr/>
            <p:nvPr/>
          </p:nvSpPr>
          <p:spPr>
            <a:xfrm>
              <a:off x="6898004" y="495347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0" name="Google Shape;960;g3f5aec16eaf_0_86591"/>
            <p:cNvSpPr/>
            <p:nvPr/>
          </p:nvSpPr>
          <p:spPr>
            <a:xfrm>
              <a:off x="6864190" y="4899183"/>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1" name="Google Shape;961;g3f5aec16eaf_0_86591"/>
            <p:cNvSpPr/>
            <p:nvPr/>
          </p:nvSpPr>
          <p:spPr>
            <a:xfrm>
              <a:off x="6829900" y="4844891"/>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2" name="Google Shape;962;g3f5aec16eaf_0_86591"/>
            <p:cNvSpPr/>
            <p:nvPr/>
          </p:nvSpPr>
          <p:spPr>
            <a:xfrm>
              <a:off x="7085647" y="513968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3" name="Google Shape;963;g3f5aec16eaf_0_86591"/>
            <p:cNvSpPr/>
            <p:nvPr/>
          </p:nvSpPr>
          <p:spPr>
            <a:xfrm>
              <a:off x="7051356" y="508539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4" name="Google Shape;964;g3f5aec16eaf_0_86591"/>
            <p:cNvSpPr/>
            <p:nvPr/>
          </p:nvSpPr>
          <p:spPr>
            <a:xfrm>
              <a:off x="7017067" y="503110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5" name="Google Shape;965;g3f5aec16eaf_0_86591"/>
            <p:cNvSpPr/>
            <p:nvPr/>
          </p:nvSpPr>
          <p:spPr>
            <a:xfrm>
              <a:off x="6982776" y="497633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6" name="Google Shape;966;g3f5aec16eaf_0_86591"/>
            <p:cNvSpPr/>
            <p:nvPr/>
          </p:nvSpPr>
          <p:spPr>
            <a:xfrm>
              <a:off x="6948962" y="492204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7" name="Google Shape;967;g3f5aec16eaf_0_86591"/>
            <p:cNvSpPr/>
            <p:nvPr/>
          </p:nvSpPr>
          <p:spPr>
            <a:xfrm>
              <a:off x="6914673" y="486727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8" name="Google Shape;968;g3f5aec16eaf_0_86591"/>
            <p:cNvSpPr/>
            <p:nvPr/>
          </p:nvSpPr>
          <p:spPr>
            <a:xfrm>
              <a:off x="6880382" y="481298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69" name="Google Shape;969;g3f5aec16eaf_0_86591"/>
            <p:cNvSpPr/>
            <p:nvPr/>
          </p:nvSpPr>
          <p:spPr>
            <a:xfrm>
              <a:off x="7136129" y="510825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0" name="Google Shape;970;g3f5aec16eaf_0_86591"/>
            <p:cNvSpPr/>
            <p:nvPr/>
          </p:nvSpPr>
          <p:spPr>
            <a:xfrm>
              <a:off x="7101838" y="505348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1" name="Google Shape;971;g3f5aec16eaf_0_86591"/>
            <p:cNvSpPr/>
            <p:nvPr/>
          </p:nvSpPr>
          <p:spPr>
            <a:xfrm>
              <a:off x="7067549" y="499919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2" name="Google Shape;972;g3f5aec16eaf_0_86591"/>
            <p:cNvSpPr/>
            <p:nvPr/>
          </p:nvSpPr>
          <p:spPr>
            <a:xfrm>
              <a:off x="7033735" y="494490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3" name="Google Shape;973;g3f5aec16eaf_0_86591"/>
            <p:cNvSpPr/>
            <p:nvPr/>
          </p:nvSpPr>
          <p:spPr>
            <a:xfrm>
              <a:off x="6999445" y="489013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4" name="Google Shape;974;g3f5aec16eaf_0_86591"/>
            <p:cNvSpPr/>
            <p:nvPr/>
          </p:nvSpPr>
          <p:spPr>
            <a:xfrm>
              <a:off x="6965155" y="483584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5" name="Google Shape;975;g3f5aec16eaf_0_86591"/>
            <p:cNvSpPr/>
            <p:nvPr/>
          </p:nvSpPr>
          <p:spPr>
            <a:xfrm>
              <a:off x="6930865" y="478107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6" name="Google Shape;976;g3f5aec16eaf_0_86591"/>
            <p:cNvSpPr/>
            <p:nvPr/>
          </p:nvSpPr>
          <p:spPr>
            <a:xfrm>
              <a:off x="7220901" y="5130641"/>
              <a:ext cx="41904" cy="37152"/>
            </a:xfrm>
            <a:custGeom>
              <a:rect b="b" l="l" r="r" t="t"/>
              <a:pathLst>
                <a:path extrusionOk="0" h="21600" w="21600">
                  <a:moveTo>
                    <a:pt x="10309" y="0"/>
                  </a:moveTo>
                  <a:lnTo>
                    <a:pt x="0" y="21600"/>
                  </a:lnTo>
                  <a:lnTo>
                    <a:pt x="21600" y="20215"/>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7" name="Google Shape;977;g3f5aec16eaf_0_86591"/>
            <p:cNvSpPr/>
            <p:nvPr/>
          </p:nvSpPr>
          <p:spPr>
            <a:xfrm>
              <a:off x="7186612" y="507634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8" name="Google Shape;978;g3f5aec16eaf_0_86591"/>
            <p:cNvSpPr/>
            <p:nvPr/>
          </p:nvSpPr>
          <p:spPr>
            <a:xfrm>
              <a:off x="7152322" y="502205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9" name="Google Shape;979;g3f5aec16eaf_0_86591"/>
            <p:cNvSpPr/>
            <p:nvPr/>
          </p:nvSpPr>
          <p:spPr>
            <a:xfrm>
              <a:off x="7118507" y="4967288"/>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0" name="Google Shape;980;g3f5aec16eaf_0_86591"/>
            <p:cNvSpPr/>
            <p:nvPr/>
          </p:nvSpPr>
          <p:spPr>
            <a:xfrm>
              <a:off x="7084218" y="49129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1" name="Google Shape;981;g3f5aec16eaf_0_86591"/>
            <p:cNvSpPr/>
            <p:nvPr/>
          </p:nvSpPr>
          <p:spPr>
            <a:xfrm>
              <a:off x="7049928" y="485870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2" name="Google Shape;982;g3f5aec16eaf_0_86591"/>
            <p:cNvSpPr/>
            <p:nvPr/>
          </p:nvSpPr>
          <p:spPr>
            <a:xfrm>
              <a:off x="7015637" y="480393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3" name="Google Shape;983;g3f5aec16eaf_0_86591"/>
            <p:cNvSpPr/>
            <p:nvPr/>
          </p:nvSpPr>
          <p:spPr>
            <a:xfrm>
              <a:off x="6981824" y="4749641"/>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4" name="Google Shape;984;g3f5aec16eaf_0_86591"/>
            <p:cNvSpPr/>
            <p:nvPr/>
          </p:nvSpPr>
          <p:spPr>
            <a:xfrm>
              <a:off x="7271384" y="509920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5" name="Google Shape;985;g3f5aec16eaf_0_86591"/>
            <p:cNvSpPr/>
            <p:nvPr/>
          </p:nvSpPr>
          <p:spPr>
            <a:xfrm>
              <a:off x="7237093" y="504491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6" name="Google Shape;986;g3f5aec16eaf_0_86591"/>
            <p:cNvSpPr/>
            <p:nvPr/>
          </p:nvSpPr>
          <p:spPr>
            <a:xfrm>
              <a:off x="7202804" y="499014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7" name="Google Shape;987;g3f5aec16eaf_0_86591"/>
            <p:cNvSpPr/>
            <p:nvPr/>
          </p:nvSpPr>
          <p:spPr>
            <a:xfrm>
              <a:off x="7168990" y="493585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8" name="Google Shape;988;g3f5aec16eaf_0_86591"/>
            <p:cNvSpPr/>
            <p:nvPr/>
          </p:nvSpPr>
          <p:spPr>
            <a:xfrm>
              <a:off x="7134700" y="488108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89" name="Google Shape;989;g3f5aec16eaf_0_86591"/>
            <p:cNvSpPr/>
            <p:nvPr/>
          </p:nvSpPr>
          <p:spPr>
            <a:xfrm>
              <a:off x="7100410" y="48267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0" name="Google Shape;990;g3f5aec16eaf_0_86591"/>
            <p:cNvSpPr/>
            <p:nvPr/>
          </p:nvSpPr>
          <p:spPr>
            <a:xfrm>
              <a:off x="7066597" y="4772501"/>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1" name="Google Shape;991;g3f5aec16eaf_0_86591"/>
            <p:cNvSpPr/>
            <p:nvPr/>
          </p:nvSpPr>
          <p:spPr>
            <a:xfrm>
              <a:off x="7032306" y="471773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2" name="Google Shape;992;g3f5aec16eaf_0_86591"/>
            <p:cNvSpPr/>
            <p:nvPr/>
          </p:nvSpPr>
          <p:spPr>
            <a:xfrm>
              <a:off x="7356156" y="512206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3" name="Google Shape;993;g3f5aec16eaf_0_86591"/>
            <p:cNvSpPr/>
            <p:nvPr/>
          </p:nvSpPr>
          <p:spPr>
            <a:xfrm>
              <a:off x="7321867" y="506730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4" name="Google Shape;994;g3f5aec16eaf_0_86591"/>
            <p:cNvSpPr/>
            <p:nvPr/>
          </p:nvSpPr>
          <p:spPr>
            <a:xfrm>
              <a:off x="7287576" y="501300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5" name="Google Shape;995;g3f5aec16eaf_0_86591"/>
            <p:cNvSpPr/>
            <p:nvPr/>
          </p:nvSpPr>
          <p:spPr>
            <a:xfrm>
              <a:off x="7253762" y="495871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6" name="Google Shape;996;g3f5aec16eaf_0_86591"/>
            <p:cNvSpPr/>
            <p:nvPr/>
          </p:nvSpPr>
          <p:spPr>
            <a:xfrm>
              <a:off x="7219473" y="490394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7" name="Google Shape;997;g3f5aec16eaf_0_86591"/>
            <p:cNvSpPr/>
            <p:nvPr/>
          </p:nvSpPr>
          <p:spPr>
            <a:xfrm>
              <a:off x="7185182" y="484965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8" name="Google Shape;998;g3f5aec16eaf_0_86591"/>
            <p:cNvSpPr/>
            <p:nvPr/>
          </p:nvSpPr>
          <p:spPr>
            <a:xfrm>
              <a:off x="7151368" y="479488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9" name="Google Shape;999;g3f5aec16eaf_0_86591"/>
            <p:cNvSpPr/>
            <p:nvPr/>
          </p:nvSpPr>
          <p:spPr>
            <a:xfrm>
              <a:off x="7117079" y="474059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0" name="Google Shape;1000;g3f5aec16eaf_0_86591"/>
            <p:cNvSpPr/>
            <p:nvPr/>
          </p:nvSpPr>
          <p:spPr>
            <a:xfrm>
              <a:off x="7082788" y="468629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1" name="Google Shape;1001;g3f5aec16eaf_0_86591"/>
            <p:cNvSpPr/>
            <p:nvPr/>
          </p:nvSpPr>
          <p:spPr>
            <a:xfrm>
              <a:off x="7406638" y="509016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2" name="Google Shape;1002;g3f5aec16eaf_0_86591"/>
            <p:cNvSpPr/>
            <p:nvPr/>
          </p:nvSpPr>
          <p:spPr>
            <a:xfrm>
              <a:off x="7372349" y="503586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3" name="Google Shape;1003;g3f5aec16eaf_0_86591"/>
            <p:cNvSpPr/>
            <p:nvPr/>
          </p:nvSpPr>
          <p:spPr>
            <a:xfrm>
              <a:off x="7338535" y="498109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4" name="Google Shape;1004;g3f5aec16eaf_0_86591"/>
            <p:cNvSpPr/>
            <p:nvPr/>
          </p:nvSpPr>
          <p:spPr>
            <a:xfrm>
              <a:off x="7304245" y="492680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5" name="Google Shape;1005;g3f5aec16eaf_0_86591"/>
            <p:cNvSpPr/>
            <p:nvPr/>
          </p:nvSpPr>
          <p:spPr>
            <a:xfrm>
              <a:off x="7269955" y="487251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6" name="Google Shape;1006;g3f5aec16eaf_0_86591"/>
            <p:cNvSpPr/>
            <p:nvPr/>
          </p:nvSpPr>
          <p:spPr>
            <a:xfrm>
              <a:off x="7235665" y="48177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7" name="Google Shape;1007;g3f5aec16eaf_0_86591"/>
            <p:cNvSpPr/>
            <p:nvPr/>
          </p:nvSpPr>
          <p:spPr>
            <a:xfrm>
              <a:off x="7201851" y="476345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8" name="Google Shape;1008;g3f5aec16eaf_0_86591"/>
            <p:cNvSpPr/>
            <p:nvPr/>
          </p:nvSpPr>
          <p:spPr>
            <a:xfrm>
              <a:off x="7167562" y="470868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9" name="Google Shape;1009;g3f5aec16eaf_0_86591"/>
            <p:cNvSpPr/>
            <p:nvPr/>
          </p:nvSpPr>
          <p:spPr>
            <a:xfrm>
              <a:off x="7133272" y="465439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0" name="Google Shape;1010;g3f5aec16eaf_0_86591"/>
            <p:cNvSpPr/>
            <p:nvPr/>
          </p:nvSpPr>
          <p:spPr>
            <a:xfrm>
              <a:off x="7457122" y="5058250"/>
              <a:ext cx="41904" cy="37152"/>
            </a:xfrm>
            <a:custGeom>
              <a:rect b="b" l="l" r="r" t="t"/>
              <a:pathLst>
                <a:path extrusionOk="0" h="21600" w="21600">
                  <a:moveTo>
                    <a:pt x="10555" y="0"/>
                  </a:moveTo>
                  <a:lnTo>
                    <a:pt x="0" y="21600"/>
                  </a:lnTo>
                  <a:lnTo>
                    <a:pt x="21600" y="20215"/>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1" name="Google Shape;1011;g3f5aec16eaf_0_86591"/>
            <p:cNvSpPr/>
            <p:nvPr/>
          </p:nvSpPr>
          <p:spPr>
            <a:xfrm>
              <a:off x="7423307" y="5003958"/>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2" name="Google Shape;1012;g3f5aec16eaf_0_86591"/>
            <p:cNvSpPr/>
            <p:nvPr/>
          </p:nvSpPr>
          <p:spPr>
            <a:xfrm>
              <a:off x="7389018" y="494966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3" name="Google Shape;1013;g3f5aec16eaf_0_86591"/>
            <p:cNvSpPr/>
            <p:nvPr/>
          </p:nvSpPr>
          <p:spPr>
            <a:xfrm>
              <a:off x="7354728" y="489489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4" name="Google Shape;1014;g3f5aec16eaf_0_86591"/>
            <p:cNvSpPr/>
            <p:nvPr/>
          </p:nvSpPr>
          <p:spPr>
            <a:xfrm>
              <a:off x="7320437" y="484060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5" name="Google Shape;1015;g3f5aec16eaf_0_86591"/>
            <p:cNvSpPr/>
            <p:nvPr/>
          </p:nvSpPr>
          <p:spPr>
            <a:xfrm>
              <a:off x="7286624" y="4786313"/>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6" name="Google Shape;1016;g3f5aec16eaf_0_86591"/>
            <p:cNvSpPr/>
            <p:nvPr/>
          </p:nvSpPr>
          <p:spPr>
            <a:xfrm>
              <a:off x="7252334" y="47315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7" name="Google Shape;1017;g3f5aec16eaf_0_86591"/>
            <p:cNvSpPr/>
            <p:nvPr/>
          </p:nvSpPr>
          <p:spPr>
            <a:xfrm>
              <a:off x="7218043" y="467725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8" name="Google Shape;1018;g3f5aec16eaf_0_86591"/>
            <p:cNvSpPr/>
            <p:nvPr/>
          </p:nvSpPr>
          <p:spPr>
            <a:xfrm>
              <a:off x="7184230" y="4622481"/>
              <a:ext cx="41904" cy="36666"/>
            </a:xfrm>
            <a:custGeom>
              <a:rect b="b" l="l" r="r" t="t"/>
              <a:pathLst>
                <a:path extrusionOk="0" h="21600" w="21600">
                  <a:moveTo>
                    <a:pt x="10309" y="0"/>
                  </a:moveTo>
                  <a:lnTo>
                    <a:pt x="0" y="21600"/>
                  </a:lnTo>
                  <a:lnTo>
                    <a:pt x="21600" y="20478"/>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9" name="Google Shape;1019;g3f5aec16eaf_0_86591"/>
            <p:cNvSpPr/>
            <p:nvPr/>
          </p:nvSpPr>
          <p:spPr>
            <a:xfrm>
              <a:off x="7508080" y="502681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20" name="Google Shape;1020;g3f5aec16eaf_0_86591"/>
            <p:cNvSpPr/>
            <p:nvPr/>
          </p:nvSpPr>
          <p:spPr>
            <a:xfrm>
              <a:off x="7473791" y="49725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21" name="Google Shape;1021;g3f5aec16eaf_0_86591"/>
            <p:cNvSpPr/>
            <p:nvPr/>
          </p:nvSpPr>
          <p:spPr>
            <a:xfrm>
              <a:off x="7439500" y="491775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22" name="Google Shape;1022;g3f5aec16eaf_0_86591"/>
            <p:cNvSpPr/>
            <p:nvPr/>
          </p:nvSpPr>
          <p:spPr>
            <a:xfrm>
              <a:off x="7405210" y="486346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23" name="Google Shape;1023;g3f5aec16eaf_0_86591"/>
            <p:cNvSpPr/>
            <p:nvPr/>
          </p:nvSpPr>
          <p:spPr>
            <a:xfrm>
              <a:off x="7371397" y="480869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24" name="Google Shape;1024;g3f5aec16eaf_0_86591"/>
            <p:cNvSpPr/>
            <p:nvPr/>
          </p:nvSpPr>
          <p:spPr>
            <a:xfrm>
              <a:off x="7337106" y="475440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25" name="Google Shape;1025;g3f5aec16eaf_0_86591"/>
            <p:cNvSpPr/>
            <p:nvPr/>
          </p:nvSpPr>
          <p:spPr>
            <a:xfrm>
              <a:off x="7302817" y="4700111"/>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26" name="Google Shape;1026;g3f5aec16eaf_0_86591"/>
            <p:cNvSpPr/>
            <p:nvPr/>
          </p:nvSpPr>
          <p:spPr>
            <a:xfrm>
              <a:off x="7268526" y="464534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27" name="Google Shape;1027;g3f5aec16eaf_0_86591"/>
            <p:cNvSpPr/>
            <p:nvPr/>
          </p:nvSpPr>
          <p:spPr>
            <a:xfrm>
              <a:off x="7234712" y="459104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grpSp>
        <p:nvGrpSpPr>
          <p:cNvPr id="1028" name="Google Shape;1028;g3f5aec16eaf_0_86591"/>
          <p:cNvGrpSpPr/>
          <p:nvPr/>
        </p:nvGrpSpPr>
        <p:grpSpPr>
          <a:xfrm>
            <a:off x="-45720" y="1170144"/>
            <a:ext cx="864886" cy="1040119"/>
            <a:chOff x="-45720" y="1170144"/>
            <a:chExt cx="864886" cy="1040119"/>
          </a:xfrm>
        </p:grpSpPr>
        <p:sp>
          <p:nvSpPr>
            <p:cNvPr id="1029" name="Google Shape;1029;g3f5aec16eaf_0_86591"/>
            <p:cNvSpPr/>
            <p:nvPr/>
          </p:nvSpPr>
          <p:spPr>
            <a:xfrm>
              <a:off x="483394" y="1170144"/>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0" name="Google Shape;1030;g3f5aec16eaf_0_86591"/>
            <p:cNvSpPr/>
            <p:nvPr/>
          </p:nvSpPr>
          <p:spPr>
            <a:xfrm>
              <a:off x="518160" y="1249678"/>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1" name="Google Shape;1031;g3f5aec16eaf_0_86591"/>
            <p:cNvSpPr/>
            <p:nvPr/>
          </p:nvSpPr>
          <p:spPr>
            <a:xfrm>
              <a:off x="553402" y="132873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2" name="Google Shape;1032;g3f5aec16eaf_0_86591"/>
            <p:cNvSpPr/>
            <p:nvPr/>
          </p:nvSpPr>
          <p:spPr>
            <a:xfrm>
              <a:off x="588169" y="140779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3" name="Google Shape;1033;g3f5aec16eaf_0_86591"/>
            <p:cNvSpPr/>
            <p:nvPr/>
          </p:nvSpPr>
          <p:spPr>
            <a:xfrm>
              <a:off x="622935" y="1486851"/>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4" name="Google Shape;1034;g3f5aec16eaf_0_86591"/>
            <p:cNvSpPr/>
            <p:nvPr/>
          </p:nvSpPr>
          <p:spPr>
            <a:xfrm>
              <a:off x="658177" y="1566384"/>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5" name="Google Shape;1035;g3f5aec16eaf_0_86591"/>
            <p:cNvSpPr/>
            <p:nvPr/>
          </p:nvSpPr>
          <p:spPr>
            <a:xfrm>
              <a:off x="692944" y="1645442"/>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6" name="Google Shape;1036;g3f5aec16eaf_0_86591"/>
            <p:cNvSpPr/>
            <p:nvPr/>
          </p:nvSpPr>
          <p:spPr>
            <a:xfrm>
              <a:off x="728186" y="172450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7" name="Google Shape;1037;g3f5aec16eaf_0_86591"/>
            <p:cNvSpPr/>
            <p:nvPr/>
          </p:nvSpPr>
          <p:spPr>
            <a:xfrm>
              <a:off x="762952" y="1803557"/>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8" name="Google Shape;1038;g3f5aec16eaf_0_86591"/>
            <p:cNvSpPr/>
            <p:nvPr/>
          </p:nvSpPr>
          <p:spPr>
            <a:xfrm>
              <a:off x="410050" y="120253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9" name="Google Shape;1039;g3f5aec16eaf_0_86591"/>
            <p:cNvSpPr/>
            <p:nvPr/>
          </p:nvSpPr>
          <p:spPr>
            <a:xfrm>
              <a:off x="444818" y="1282063"/>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0" name="Google Shape;1040;g3f5aec16eaf_0_86591"/>
            <p:cNvSpPr/>
            <p:nvPr/>
          </p:nvSpPr>
          <p:spPr>
            <a:xfrm>
              <a:off x="479583" y="1361120"/>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1" name="Google Shape;1041;g3f5aec16eaf_0_86591"/>
            <p:cNvSpPr/>
            <p:nvPr/>
          </p:nvSpPr>
          <p:spPr>
            <a:xfrm>
              <a:off x="514825" y="144017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2" name="Google Shape;1042;g3f5aec16eaf_0_86591"/>
            <p:cNvSpPr/>
            <p:nvPr/>
          </p:nvSpPr>
          <p:spPr>
            <a:xfrm>
              <a:off x="549593" y="151923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3" name="Google Shape;1043;g3f5aec16eaf_0_86591"/>
            <p:cNvSpPr/>
            <p:nvPr/>
          </p:nvSpPr>
          <p:spPr>
            <a:xfrm>
              <a:off x="584358" y="1598770"/>
              <a:ext cx="56700" cy="49518"/>
            </a:xfrm>
            <a:custGeom>
              <a:rect b="b" l="l" r="r" t="t"/>
              <a:pathLst>
                <a:path extrusionOk="0" h="21600" w="21600">
                  <a:moveTo>
                    <a:pt x="8531"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4" name="Google Shape;1044;g3f5aec16eaf_0_86591"/>
            <p:cNvSpPr/>
            <p:nvPr/>
          </p:nvSpPr>
          <p:spPr>
            <a:xfrm>
              <a:off x="619601" y="167782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5" name="Google Shape;1045;g3f5aec16eaf_0_86591"/>
            <p:cNvSpPr/>
            <p:nvPr/>
          </p:nvSpPr>
          <p:spPr>
            <a:xfrm>
              <a:off x="654367" y="1756884"/>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6" name="Google Shape;1046;g3f5aec16eaf_0_86591"/>
            <p:cNvSpPr/>
            <p:nvPr/>
          </p:nvSpPr>
          <p:spPr>
            <a:xfrm>
              <a:off x="689610" y="1835942"/>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7" name="Google Shape;1047;g3f5aec16eaf_0_86591"/>
            <p:cNvSpPr/>
            <p:nvPr/>
          </p:nvSpPr>
          <p:spPr>
            <a:xfrm>
              <a:off x="336232" y="1235390"/>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8" name="Google Shape;1048;g3f5aec16eaf_0_86591"/>
            <p:cNvSpPr/>
            <p:nvPr/>
          </p:nvSpPr>
          <p:spPr>
            <a:xfrm>
              <a:off x="371475" y="1314448"/>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9" name="Google Shape;1049;g3f5aec16eaf_0_86591"/>
            <p:cNvSpPr/>
            <p:nvPr/>
          </p:nvSpPr>
          <p:spPr>
            <a:xfrm>
              <a:off x="406241" y="139350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0" name="Google Shape;1050;g3f5aec16eaf_0_86591"/>
            <p:cNvSpPr/>
            <p:nvPr/>
          </p:nvSpPr>
          <p:spPr>
            <a:xfrm>
              <a:off x="441007" y="1472563"/>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1" name="Google Shape;1051;g3f5aec16eaf_0_86591"/>
            <p:cNvSpPr/>
            <p:nvPr/>
          </p:nvSpPr>
          <p:spPr>
            <a:xfrm>
              <a:off x="476250" y="1552096"/>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2" name="Google Shape;1052;g3f5aec16eaf_0_86591"/>
            <p:cNvSpPr/>
            <p:nvPr/>
          </p:nvSpPr>
          <p:spPr>
            <a:xfrm>
              <a:off x="511016" y="1631155"/>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3" name="Google Shape;1053;g3f5aec16eaf_0_86591"/>
            <p:cNvSpPr/>
            <p:nvPr/>
          </p:nvSpPr>
          <p:spPr>
            <a:xfrm>
              <a:off x="545782" y="1710212"/>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4" name="Google Shape;1054;g3f5aec16eaf_0_86591"/>
            <p:cNvSpPr/>
            <p:nvPr/>
          </p:nvSpPr>
          <p:spPr>
            <a:xfrm>
              <a:off x="581025" y="178927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5" name="Google Shape;1055;g3f5aec16eaf_0_86591"/>
            <p:cNvSpPr/>
            <p:nvPr/>
          </p:nvSpPr>
          <p:spPr>
            <a:xfrm>
              <a:off x="615791" y="186832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6" name="Google Shape;1056;g3f5aec16eaf_0_86591"/>
            <p:cNvSpPr/>
            <p:nvPr/>
          </p:nvSpPr>
          <p:spPr>
            <a:xfrm>
              <a:off x="262890" y="126777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7" name="Google Shape;1057;g3f5aec16eaf_0_86591"/>
            <p:cNvSpPr/>
            <p:nvPr/>
          </p:nvSpPr>
          <p:spPr>
            <a:xfrm>
              <a:off x="297656" y="1346833"/>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8" name="Google Shape;1058;g3f5aec16eaf_0_86591"/>
            <p:cNvSpPr/>
            <p:nvPr/>
          </p:nvSpPr>
          <p:spPr>
            <a:xfrm>
              <a:off x="332899" y="142589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9" name="Google Shape;1059;g3f5aec16eaf_0_86591"/>
            <p:cNvSpPr/>
            <p:nvPr/>
          </p:nvSpPr>
          <p:spPr>
            <a:xfrm>
              <a:off x="367664" y="150494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0" name="Google Shape;1060;g3f5aec16eaf_0_86591"/>
            <p:cNvSpPr/>
            <p:nvPr/>
          </p:nvSpPr>
          <p:spPr>
            <a:xfrm>
              <a:off x="402431" y="1584482"/>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1" name="Google Shape;1061;g3f5aec16eaf_0_86591"/>
            <p:cNvSpPr/>
            <p:nvPr/>
          </p:nvSpPr>
          <p:spPr>
            <a:xfrm>
              <a:off x="437674" y="1663539"/>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2" name="Google Shape;1062;g3f5aec16eaf_0_86591"/>
            <p:cNvSpPr/>
            <p:nvPr/>
          </p:nvSpPr>
          <p:spPr>
            <a:xfrm>
              <a:off x="472439" y="174259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3" name="Google Shape;1063;g3f5aec16eaf_0_86591"/>
            <p:cNvSpPr/>
            <p:nvPr/>
          </p:nvSpPr>
          <p:spPr>
            <a:xfrm>
              <a:off x="507206" y="182165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4" name="Google Shape;1064;g3f5aec16eaf_0_86591"/>
            <p:cNvSpPr/>
            <p:nvPr/>
          </p:nvSpPr>
          <p:spPr>
            <a:xfrm>
              <a:off x="542449" y="1901188"/>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5" name="Google Shape;1065;g3f5aec16eaf_0_86591"/>
            <p:cNvSpPr/>
            <p:nvPr/>
          </p:nvSpPr>
          <p:spPr>
            <a:xfrm>
              <a:off x="189547" y="1300161"/>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6" name="Google Shape;1066;g3f5aec16eaf_0_86591"/>
            <p:cNvSpPr/>
            <p:nvPr/>
          </p:nvSpPr>
          <p:spPr>
            <a:xfrm>
              <a:off x="224313" y="137921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7" name="Google Shape;1067;g3f5aec16eaf_0_86591"/>
            <p:cNvSpPr/>
            <p:nvPr/>
          </p:nvSpPr>
          <p:spPr>
            <a:xfrm>
              <a:off x="259080" y="1458276"/>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8" name="Google Shape;1068;g3f5aec16eaf_0_86591"/>
            <p:cNvSpPr/>
            <p:nvPr/>
          </p:nvSpPr>
          <p:spPr>
            <a:xfrm>
              <a:off x="294322" y="1537809"/>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69" name="Google Shape;1069;g3f5aec16eaf_0_86591"/>
            <p:cNvSpPr/>
            <p:nvPr/>
          </p:nvSpPr>
          <p:spPr>
            <a:xfrm>
              <a:off x="329088" y="1616867"/>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0" name="Google Shape;1070;g3f5aec16eaf_0_86591"/>
            <p:cNvSpPr/>
            <p:nvPr/>
          </p:nvSpPr>
          <p:spPr>
            <a:xfrm>
              <a:off x="363855" y="169592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1" name="Google Shape;1071;g3f5aec16eaf_0_86591"/>
            <p:cNvSpPr/>
            <p:nvPr/>
          </p:nvSpPr>
          <p:spPr>
            <a:xfrm>
              <a:off x="399097" y="1774982"/>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2" name="Google Shape;1072;g3f5aec16eaf_0_86591"/>
            <p:cNvSpPr/>
            <p:nvPr/>
          </p:nvSpPr>
          <p:spPr>
            <a:xfrm>
              <a:off x="433863" y="1854039"/>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3" name="Google Shape;1073;g3f5aec16eaf_0_86591"/>
            <p:cNvSpPr/>
            <p:nvPr/>
          </p:nvSpPr>
          <p:spPr>
            <a:xfrm>
              <a:off x="468630" y="1933573"/>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4" name="Google Shape;1074;g3f5aec16eaf_0_86591"/>
            <p:cNvSpPr/>
            <p:nvPr/>
          </p:nvSpPr>
          <p:spPr>
            <a:xfrm>
              <a:off x="115728" y="1332545"/>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5" name="Google Shape;1075;g3f5aec16eaf_0_86591"/>
            <p:cNvSpPr/>
            <p:nvPr/>
          </p:nvSpPr>
          <p:spPr>
            <a:xfrm>
              <a:off x="150971" y="141160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6" name="Google Shape;1076;g3f5aec16eaf_0_86591"/>
            <p:cNvSpPr/>
            <p:nvPr/>
          </p:nvSpPr>
          <p:spPr>
            <a:xfrm>
              <a:off x="185738" y="149066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7" name="Google Shape;1077;g3f5aec16eaf_0_86591"/>
            <p:cNvSpPr/>
            <p:nvPr/>
          </p:nvSpPr>
          <p:spPr>
            <a:xfrm>
              <a:off x="220503" y="1570195"/>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8" name="Google Shape;1078;g3f5aec16eaf_0_86591"/>
            <p:cNvSpPr/>
            <p:nvPr/>
          </p:nvSpPr>
          <p:spPr>
            <a:xfrm>
              <a:off x="255746" y="1649251"/>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9" name="Google Shape;1079;g3f5aec16eaf_0_86591"/>
            <p:cNvSpPr/>
            <p:nvPr/>
          </p:nvSpPr>
          <p:spPr>
            <a:xfrm>
              <a:off x="290513" y="1728309"/>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0" name="Google Shape;1080;g3f5aec16eaf_0_86591"/>
            <p:cNvSpPr/>
            <p:nvPr/>
          </p:nvSpPr>
          <p:spPr>
            <a:xfrm>
              <a:off x="325279" y="1807367"/>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1" name="Google Shape;1081;g3f5aec16eaf_0_86591"/>
            <p:cNvSpPr/>
            <p:nvPr/>
          </p:nvSpPr>
          <p:spPr>
            <a:xfrm>
              <a:off x="360521" y="1886901"/>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2" name="Google Shape;1082;g3f5aec16eaf_0_86591"/>
            <p:cNvSpPr/>
            <p:nvPr/>
          </p:nvSpPr>
          <p:spPr>
            <a:xfrm>
              <a:off x="395288" y="1965958"/>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3" name="Google Shape;1083;g3f5aec16eaf_0_86591"/>
            <p:cNvSpPr/>
            <p:nvPr/>
          </p:nvSpPr>
          <p:spPr>
            <a:xfrm>
              <a:off x="42386" y="136493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4" name="Google Shape;1084;g3f5aec16eaf_0_86591"/>
            <p:cNvSpPr/>
            <p:nvPr/>
          </p:nvSpPr>
          <p:spPr>
            <a:xfrm>
              <a:off x="77153" y="144398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5" name="Google Shape;1085;g3f5aec16eaf_0_86591"/>
            <p:cNvSpPr/>
            <p:nvPr/>
          </p:nvSpPr>
          <p:spPr>
            <a:xfrm>
              <a:off x="112395" y="1523521"/>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6" name="Google Shape;1086;g3f5aec16eaf_0_86591"/>
            <p:cNvSpPr/>
            <p:nvPr/>
          </p:nvSpPr>
          <p:spPr>
            <a:xfrm>
              <a:off x="147161" y="160258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7" name="Google Shape;1087;g3f5aec16eaf_0_86591"/>
            <p:cNvSpPr/>
            <p:nvPr/>
          </p:nvSpPr>
          <p:spPr>
            <a:xfrm>
              <a:off x="181928" y="1681637"/>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8" name="Google Shape;1088;g3f5aec16eaf_0_86591"/>
            <p:cNvSpPr/>
            <p:nvPr/>
          </p:nvSpPr>
          <p:spPr>
            <a:xfrm>
              <a:off x="217169" y="1760695"/>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9" name="Google Shape;1089;g3f5aec16eaf_0_86591"/>
            <p:cNvSpPr/>
            <p:nvPr/>
          </p:nvSpPr>
          <p:spPr>
            <a:xfrm>
              <a:off x="251936" y="183975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0" name="Google Shape;1090;g3f5aec16eaf_0_86591"/>
            <p:cNvSpPr/>
            <p:nvPr/>
          </p:nvSpPr>
          <p:spPr>
            <a:xfrm>
              <a:off x="286702" y="1919286"/>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1" name="Google Shape;1091;g3f5aec16eaf_0_86591"/>
            <p:cNvSpPr/>
            <p:nvPr/>
          </p:nvSpPr>
          <p:spPr>
            <a:xfrm>
              <a:off x="321944" y="1998344"/>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2" name="Google Shape;1092;g3f5aec16eaf_0_86591"/>
            <p:cNvSpPr/>
            <p:nvPr/>
          </p:nvSpPr>
          <p:spPr>
            <a:xfrm>
              <a:off x="-31432" y="139731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3" name="Google Shape;1093;g3f5aec16eaf_0_86591"/>
            <p:cNvSpPr/>
            <p:nvPr/>
          </p:nvSpPr>
          <p:spPr>
            <a:xfrm>
              <a:off x="3810" y="147637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4" name="Google Shape;1094;g3f5aec16eaf_0_86591"/>
            <p:cNvSpPr/>
            <p:nvPr/>
          </p:nvSpPr>
          <p:spPr>
            <a:xfrm>
              <a:off x="38576" y="1555907"/>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5" name="Google Shape;1095;g3f5aec16eaf_0_86591"/>
            <p:cNvSpPr/>
            <p:nvPr/>
          </p:nvSpPr>
          <p:spPr>
            <a:xfrm>
              <a:off x="73819" y="1634964"/>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6" name="Google Shape;1096;g3f5aec16eaf_0_86591"/>
            <p:cNvSpPr/>
            <p:nvPr/>
          </p:nvSpPr>
          <p:spPr>
            <a:xfrm>
              <a:off x="108584" y="171402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7" name="Google Shape;1097;g3f5aec16eaf_0_86591"/>
            <p:cNvSpPr/>
            <p:nvPr/>
          </p:nvSpPr>
          <p:spPr>
            <a:xfrm>
              <a:off x="143351" y="179308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8" name="Google Shape;1098;g3f5aec16eaf_0_86591"/>
            <p:cNvSpPr/>
            <p:nvPr/>
          </p:nvSpPr>
          <p:spPr>
            <a:xfrm>
              <a:off x="178594" y="1872613"/>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9" name="Google Shape;1099;g3f5aec16eaf_0_86591"/>
            <p:cNvSpPr/>
            <p:nvPr/>
          </p:nvSpPr>
          <p:spPr>
            <a:xfrm>
              <a:off x="213359" y="195167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0" name="Google Shape;1100;g3f5aec16eaf_0_86591"/>
            <p:cNvSpPr/>
            <p:nvPr/>
          </p:nvSpPr>
          <p:spPr>
            <a:xfrm>
              <a:off x="248125" y="2030728"/>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1" name="Google Shape;1101;g3f5aec16eaf_0_86591"/>
            <p:cNvSpPr/>
            <p:nvPr/>
          </p:nvSpPr>
          <p:spPr>
            <a:xfrm>
              <a:off x="-34766" y="1588292"/>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2" name="Google Shape;1102;g3f5aec16eaf_0_86591"/>
            <p:cNvSpPr/>
            <p:nvPr/>
          </p:nvSpPr>
          <p:spPr>
            <a:xfrm>
              <a:off x="0" y="166735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3" name="Google Shape;1103;g3f5aec16eaf_0_86591"/>
            <p:cNvSpPr/>
            <p:nvPr/>
          </p:nvSpPr>
          <p:spPr>
            <a:xfrm>
              <a:off x="35243" y="1746407"/>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4" name="Google Shape;1104;g3f5aec16eaf_0_86591"/>
            <p:cNvSpPr/>
            <p:nvPr/>
          </p:nvSpPr>
          <p:spPr>
            <a:xfrm>
              <a:off x="70008" y="1825940"/>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5" name="Google Shape;1105;g3f5aec16eaf_0_86591"/>
            <p:cNvSpPr/>
            <p:nvPr/>
          </p:nvSpPr>
          <p:spPr>
            <a:xfrm>
              <a:off x="104775" y="1904998"/>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6" name="Google Shape;1106;g3f5aec16eaf_0_86591"/>
            <p:cNvSpPr/>
            <p:nvPr/>
          </p:nvSpPr>
          <p:spPr>
            <a:xfrm>
              <a:off x="140017" y="198405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7" name="Google Shape;1107;g3f5aec16eaf_0_86591"/>
            <p:cNvSpPr/>
            <p:nvPr/>
          </p:nvSpPr>
          <p:spPr>
            <a:xfrm>
              <a:off x="174784" y="206311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8" name="Google Shape;1108;g3f5aec16eaf_0_86591"/>
            <p:cNvSpPr/>
            <p:nvPr/>
          </p:nvSpPr>
          <p:spPr>
            <a:xfrm>
              <a:off x="-38576" y="1778792"/>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9" name="Google Shape;1109;g3f5aec16eaf_0_86591"/>
            <p:cNvSpPr/>
            <p:nvPr/>
          </p:nvSpPr>
          <p:spPr>
            <a:xfrm>
              <a:off x="-3333" y="1858326"/>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10" name="Google Shape;1110;g3f5aec16eaf_0_86591"/>
            <p:cNvSpPr/>
            <p:nvPr/>
          </p:nvSpPr>
          <p:spPr>
            <a:xfrm>
              <a:off x="31432" y="1937383"/>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11" name="Google Shape;1111;g3f5aec16eaf_0_86591"/>
            <p:cNvSpPr/>
            <p:nvPr/>
          </p:nvSpPr>
          <p:spPr>
            <a:xfrm>
              <a:off x="66198" y="201644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12" name="Google Shape;1112;g3f5aec16eaf_0_86591"/>
            <p:cNvSpPr/>
            <p:nvPr/>
          </p:nvSpPr>
          <p:spPr>
            <a:xfrm>
              <a:off x="101441" y="209549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13" name="Google Shape;1113;g3f5aec16eaf_0_86591"/>
            <p:cNvSpPr/>
            <p:nvPr/>
          </p:nvSpPr>
          <p:spPr>
            <a:xfrm>
              <a:off x="-41910" y="1969769"/>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14" name="Google Shape;1114;g3f5aec16eaf_0_86591"/>
            <p:cNvSpPr/>
            <p:nvPr/>
          </p:nvSpPr>
          <p:spPr>
            <a:xfrm>
              <a:off x="-7144" y="204882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15" name="Google Shape;1115;g3f5aec16eaf_0_86591"/>
            <p:cNvSpPr/>
            <p:nvPr/>
          </p:nvSpPr>
          <p:spPr>
            <a:xfrm>
              <a:off x="27623" y="2127883"/>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16" name="Google Shape;1116;g3f5aec16eaf_0_86591"/>
            <p:cNvSpPr/>
            <p:nvPr/>
          </p:nvSpPr>
          <p:spPr>
            <a:xfrm>
              <a:off x="-45720" y="2160745"/>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sp>
        <p:nvSpPr>
          <p:cNvPr id="1117" name="Google Shape;1117;g3f5aec16eaf_0_86591"/>
          <p:cNvSpPr txBox="1"/>
          <p:nvPr>
            <p:ph type="ctrTitle"/>
          </p:nvPr>
        </p:nvSpPr>
        <p:spPr>
          <a:xfrm>
            <a:off x="489100" y="1855563"/>
            <a:ext cx="3668700" cy="1159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4000"/>
              <a:buNone/>
              <a:defRPr sz="4000">
                <a:solidFill>
                  <a:schemeClr val="dk1"/>
                </a:solidFill>
              </a:defRPr>
            </a:lvl1pPr>
            <a:lvl2pPr lvl="1" algn="l">
              <a:lnSpc>
                <a:spcPct val="90000"/>
              </a:lnSpc>
              <a:spcBef>
                <a:spcPts val="0"/>
              </a:spcBef>
              <a:spcAft>
                <a:spcPts val="0"/>
              </a:spcAft>
              <a:buClr>
                <a:schemeClr val="dk1"/>
              </a:buClr>
              <a:buSzPts val="4000"/>
              <a:buNone/>
              <a:defRPr sz="4000">
                <a:solidFill>
                  <a:schemeClr val="dk1"/>
                </a:solidFill>
              </a:defRPr>
            </a:lvl2pPr>
            <a:lvl3pPr lvl="2" algn="l">
              <a:lnSpc>
                <a:spcPct val="90000"/>
              </a:lnSpc>
              <a:spcBef>
                <a:spcPts val="0"/>
              </a:spcBef>
              <a:spcAft>
                <a:spcPts val="0"/>
              </a:spcAft>
              <a:buClr>
                <a:schemeClr val="dk1"/>
              </a:buClr>
              <a:buSzPts val="4000"/>
              <a:buNone/>
              <a:defRPr sz="4000">
                <a:solidFill>
                  <a:schemeClr val="dk1"/>
                </a:solidFill>
              </a:defRPr>
            </a:lvl3pPr>
            <a:lvl4pPr lvl="3" algn="l">
              <a:lnSpc>
                <a:spcPct val="90000"/>
              </a:lnSpc>
              <a:spcBef>
                <a:spcPts val="0"/>
              </a:spcBef>
              <a:spcAft>
                <a:spcPts val="0"/>
              </a:spcAft>
              <a:buClr>
                <a:schemeClr val="dk1"/>
              </a:buClr>
              <a:buSzPts val="4000"/>
              <a:buNone/>
              <a:defRPr sz="4000">
                <a:solidFill>
                  <a:schemeClr val="dk1"/>
                </a:solidFill>
              </a:defRPr>
            </a:lvl4pPr>
            <a:lvl5pPr lvl="4" algn="l">
              <a:lnSpc>
                <a:spcPct val="90000"/>
              </a:lnSpc>
              <a:spcBef>
                <a:spcPts val="0"/>
              </a:spcBef>
              <a:spcAft>
                <a:spcPts val="0"/>
              </a:spcAft>
              <a:buClr>
                <a:schemeClr val="dk1"/>
              </a:buClr>
              <a:buSzPts val="4000"/>
              <a:buNone/>
              <a:defRPr sz="4000">
                <a:solidFill>
                  <a:schemeClr val="dk1"/>
                </a:solidFill>
              </a:defRPr>
            </a:lvl5pPr>
            <a:lvl6pPr lvl="5" algn="l">
              <a:lnSpc>
                <a:spcPct val="90000"/>
              </a:lnSpc>
              <a:spcBef>
                <a:spcPts val="0"/>
              </a:spcBef>
              <a:spcAft>
                <a:spcPts val="0"/>
              </a:spcAft>
              <a:buClr>
                <a:schemeClr val="dk1"/>
              </a:buClr>
              <a:buSzPts val="4000"/>
              <a:buNone/>
              <a:defRPr sz="4000">
                <a:solidFill>
                  <a:schemeClr val="dk1"/>
                </a:solidFill>
              </a:defRPr>
            </a:lvl6pPr>
            <a:lvl7pPr lvl="6" algn="l">
              <a:lnSpc>
                <a:spcPct val="90000"/>
              </a:lnSpc>
              <a:spcBef>
                <a:spcPts val="0"/>
              </a:spcBef>
              <a:spcAft>
                <a:spcPts val="0"/>
              </a:spcAft>
              <a:buClr>
                <a:schemeClr val="dk1"/>
              </a:buClr>
              <a:buSzPts val="4000"/>
              <a:buNone/>
              <a:defRPr sz="4000">
                <a:solidFill>
                  <a:schemeClr val="dk1"/>
                </a:solidFill>
              </a:defRPr>
            </a:lvl7pPr>
            <a:lvl8pPr lvl="7" algn="l">
              <a:lnSpc>
                <a:spcPct val="90000"/>
              </a:lnSpc>
              <a:spcBef>
                <a:spcPts val="0"/>
              </a:spcBef>
              <a:spcAft>
                <a:spcPts val="0"/>
              </a:spcAft>
              <a:buClr>
                <a:schemeClr val="dk1"/>
              </a:buClr>
              <a:buSzPts val="4000"/>
              <a:buNone/>
              <a:defRPr sz="4000">
                <a:solidFill>
                  <a:schemeClr val="dk1"/>
                </a:solidFill>
              </a:defRPr>
            </a:lvl8pPr>
            <a:lvl9pPr lvl="8" algn="l">
              <a:lnSpc>
                <a:spcPct val="90000"/>
              </a:lnSpc>
              <a:spcBef>
                <a:spcPts val="0"/>
              </a:spcBef>
              <a:spcAft>
                <a:spcPts val="0"/>
              </a:spcAft>
              <a:buClr>
                <a:schemeClr val="dk1"/>
              </a:buClr>
              <a:buSzPts val="4000"/>
              <a:buNone/>
              <a:defRPr sz="4000">
                <a:solidFill>
                  <a:schemeClr val="dk1"/>
                </a:solidFill>
              </a:defRPr>
            </a:lvl9pPr>
          </a:lstStyle>
          <a:p/>
        </p:txBody>
      </p:sp>
      <p:sp>
        <p:nvSpPr>
          <p:cNvPr id="1118" name="Google Shape;1118;g3f5aec16eaf_0_86591"/>
          <p:cNvSpPr txBox="1"/>
          <p:nvPr>
            <p:ph idx="1" type="subTitle"/>
          </p:nvPr>
        </p:nvSpPr>
        <p:spPr>
          <a:xfrm>
            <a:off x="489100" y="3036075"/>
            <a:ext cx="3243600" cy="355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lt1"/>
              </a:buClr>
              <a:buSzPts val="1800"/>
              <a:buNone/>
              <a:defRPr sz="1800">
                <a:solidFill>
                  <a:schemeClr val="lt1"/>
                </a:solidFill>
              </a:defRPr>
            </a:lvl1pPr>
            <a:lvl2pPr lvl="1" algn="l">
              <a:lnSpc>
                <a:spcPct val="100000"/>
              </a:lnSpc>
              <a:spcBef>
                <a:spcPts val="1000"/>
              </a:spcBef>
              <a:spcAft>
                <a:spcPts val="0"/>
              </a:spcAft>
              <a:buClr>
                <a:schemeClr val="lt1"/>
              </a:buClr>
              <a:buSzPts val="2400"/>
              <a:buNone/>
              <a:defRPr>
                <a:solidFill>
                  <a:schemeClr val="lt1"/>
                </a:solidFill>
              </a:defRPr>
            </a:lvl2pPr>
            <a:lvl3pPr lvl="2" algn="l">
              <a:lnSpc>
                <a:spcPct val="100000"/>
              </a:lnSpc>
              <a:spcBef>
                <a:spcPts val="1000"/>
              </a:spcBef>
              <a:spcAft>
                <a:spcPts val="0"/>
              </a:spcAft>
              <a:buClr>
                <a:schemeClr val="lt1"/>
              </a:buClr>
              <a:buSzPts val="2400"/>
              <a:buNone/>
              <a:defRPr>
                <a:solidFill>
                  <a:schemeClr val="lt1"/>
                </a:solidFill>
              </a:defRPr>
            </a:lvl3pPr>
            <a:lvl4pPr lvl="3" algn="l">
              <a:lnSpc>
                <a:spcPct val="100000"/>
              </a:lnSpc>
              <a:spcBef>
                <a:spcPts val="1000"/>
              </a:spcBef>
              <a:spcAft>
                <a:spcPts val="0"/>
              </a:spcAft>
              <a:buClr>
                <a:schemeClr val="lt1"/>
              </a:buClr>
              <a:buSzPts val="2400"/>
              <a:buNone/>
              <a:defRPr>
                <a:solidFill>
                  <a:schemeClr val="lt1"/>
                </a:solidFill>
              </a:defRPr>
            </a:lvl4pPr>
            <a:lvl5pPr lvl="4" algn="l">
              <a:lnSpc>
                <a:spcPct val="100000"/>
              </a:lnSpc>
              <a:spcBef>
                <a:spcPts val="1000"/>
              </a:spcBef>
              <a:spcAft>
                <a:spcPts val="0"/>
              </a:spcAft>
              <a:buClr>
                <a:schemeClr val="lt1"/>
              </a:buClr>
              <a:buSzPts val="2400"/>
              <a:buNone/>
              <a:defRPr>
                <a:solidFill>
                  <a:schemeClr val="lt1"/>
                </a:solidFill>
              </a:defRPr>
            </a:lvl5pPr>
            <a:lvl6pPr lvl="5" algn="l">
              <a:lnSpc>
                <a:spcPct val="100000"/>
              </a:lnSpc>
              <a:spcBef>
                <a:spcPts val="1000"/>
              </a:spcBef>
              <a:spcAft>
                <a:spcPts val="0"/>
              </a:spcAft>
              <a:buClr>
                <a:schemeClr val="lt1"/>
              </a:buClr>
              <a:buSzPts val="2400"/>
              <a:buNone/>
              <a:defRPr>
                <a:solidFill>
                  <a:schemeClr val="lt1"/>
                </a:solidFill>
              </a:defRPr>
            </a:lvl6pPr>
            <a:lvl7pPr lvl="6" algn="l">
              <a:lnSpc>
                <a:spcPct val="100000"/>
              </a:lnSpc>
              <a:spcBef>
                <a:spcPts val="1000"/>
              </a:spcBef>
              <a:spcAft>
                <a:spcPts val="0"/>
              </a:spcAft>
              <a:buClr>
                <a:schemeClr val="lt1"/>
              </a:buClr>
              <a:buSzPts val="2400"/>
              <a:buNone/>
              <a:defRPr>
                <a:solidFill>
                  <a:schemeClr val="lt1"/>
                </a:solidFill>
              </a:defRPr>
            </a:lvl7pPr>
            <a:lvl8pPr lvl="7" algn="l">
              <a:lnSpc>
                <a:spcPct val="100000"/>
              </a:lnSpc>
              <a:spcBef>
                <a:spcPts val="1000"/>
              </a:spcBef>
              <a:spcAft>
                <a:spcPts val="0"/>
              </a:spcAft>
              <a:buClr>
                <a:schemeClr val="lt1"/>
              </a:buClr>
              <a:buSzPts val="2400"/>
              <a:buNone/>
              <a:defRPr>
                <a:solidFill>
                  <a:schemeClr val="lt1"/>
                </a:solidFill>
              </a:defRPr>
            </a:lvl8pPr>
            <a:lvl9pPr lvl="8" algn="l">
              <a:lnSpc>
                <a:spcPct val="100000"/>
              </a:lnSpc>
              <a:spcBef>
                <a:spcPts val="1000"/>
              </a:spcBef>
              <a:spcAft>
                <a:spcPts val="1000"/>
              </a:spcAft>
              <a:buClr>
                <a:schemeClr val="lt1"/>
              </a:buClr>
              <a:buSzPts val="2400"/>
              <a:buNone/>
              <a:defRPr>
                <a:solidFill>
                  <a:schemeClr val="lt1"/>
                </a:solidFill>
              </a:defRPr>
            </a:lvl9pPr>
          </a:lstStyle>
          <a:p/>
        </p:txBody>
      </p:sp>
      <p:sp>
        <p:nvSpPr>
          <p:cNvPr id="1119" name="Google Shape;1119;g3f5aec16eaf_0_8659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spTree>
      <p:nvGrpSpPr>
        <p:cNvPr id="1120" name="Shape 1120"/>
        <p:cNvGrpSpPr/>
        <p:nvPr/>
      </p:nvGrpSpPr>
      <p:grpSpPr>
        <a:xfrm>
          <a:off x="0" y="0"/>
          <a:ext cx="0" cy="0"/>
          <a:chOff x="0" y="0"/>
          <a:chExt cx="0" cy="0"/>
        </a:xfrm>
      </p:grpSpPr>
      <p:sp>
        <p:nvSpPr>
          <p:cNvPr id="1121" name="Google Shape;1121;g3f5aec16eaf_0_86796"/>
          <p:cNvSpPr/>
          <p:nvPr/>
        </p:nvSpPr>
        <p:spPr>
          <a:xfrm>
            <a:off x="0" y="0"/>
            <a:ext cx="7558974" cy="5132970"/>
          </a:xfrm>
          <a:custGeom>
            <a:rect b="b" l="l" r="r" t="t"/>
            <a:pathLst>
              <a:path extrusionOk="0" h="21600" w="21600">
                <a:moveTo>
                  <a:pt x="21600" y="4716"/>
                </a:moveTo>
                <a:lnTo>
                  <a:pt x="12181" y="0"/>
                </a:lnTo>
                <a:lnTo>
                  <a:pt x="15" y="0"/>
                </a:lnTo>
                <a:lnTo>
                  <a:pt x="0" y="21600"/>
                </a:lnTo>
                <a:lnTo>
                  <a:pt x="16618" y="20680"/>
                </a:lnTo>
                <a:close/>
              </a:path>
            </a:pathLst>
          </a:custGeom>
          <a:gradFill>
            <a:gsLst>
              <a:gs pos="0">
                <a:srgbClr val="FEEFA8"/>
              </a:gs>
              <a:gs pos="100000">
                <a:srgbClr val="F7D22C"/>
              </a:gs>
            </a:gsLst>
            <a:lin ang="5400012"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2" name="Google Shape;1122;g3f5aec16eaf_0_86796"/>
          <p:cNvSpPr/>
          <p:nvPr/>
        </p:nvSpPr>
        <p:spPr>
          <a:xfrm>
            <a:off x="0" y="0"/>
            <a:ext cx="7082964" cy="5132970"/>
          </a:xfrm>
          <a:custGeom>
            <a:rect b="b" l="l" r="r" t="t"/>
            <a:pathLst>
              <a:path extrusionOk="0" h="21600" w="21600">
                <a:moveTo>
                  <a:pt x="20952" y="5882"/>
                </a:moveTo>
                <a:lnTo>
                  <a:pt x="18212" y="4435"/>
                </a:lnTo>
                <a:lnTo>
                  <a:pt x="21600" y="5635"/>
                </a:lnTo>
                <a:lnTo>
                  <a:pt x="11862" y="0"/>
                </a:lnTo>
                <a:lnTo>
                  <a:pt x="16" y="0"/>
                </a:lnTo>
                <a:lnTo>
                  <a:pt x="0" y="21600"/>
                </a:lnTo>
                <a:lnTo>
                  <a:pt x="17435" y="20005"/>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nvGrpSpPr>
          <p:cNvPr id="1123" name="Google Shape;1123;g3f5aec16eaf_0_86796"/>
          <p:cNvGrpSpPr/>
          <p:nvPr/>
        </p:nvGrpSpPr>
        <p:grpSpPr>
          <a:xfrm>
            <a:off x="-50800" y="801997"/>
            <a:ext cx="737709" cy="861534"/>
            <a:chOff x="-1" y="-1"/>
            <a:chExt cx="983612" cy="1148712"/>
          </a:xfrm>
        </p:grpSpPr>
        <p:sp>
          <p:nvSpPr>
            <p:cNvPr id="1124" name="Google Shape;1124;g3f5aec16eaf_0_86796"/>
            <p:cNvSpPr/>
            <p:nvPr/>
          </p:nvSpPr>
          <p:spPr>
            <a:xfrm>
              <a:off x="677544" y="1090931"/>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5" name="Google Shape;1125;g3f5aec16eaf_0_86796"/>
            <p:cNvSpPr/>
            <p:nvPr/>
          </p:nvSpPr>
          <p:spPr>
            <a:xfrm>
              <a:off x="589914" y="106616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6" name="Google Shape;1126;g3f5aec16eaf_0_86796"/>
            <p:cNvSpPr/>
            <p:nvPr/>
          </p:nvSpPr>
          <p:spPr>
            <a:xfrm>
              <a:off x="502283" y="104140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7" name="Google Shape;1127;g3f5aec16eaf_0_86796"/>
            <p:cNvSpPr/>
            <p:nvPr/>
          </p:nvSpPr>
          <p:spPr>
            <a:xfrm>
              <a:off x="415289" y="1017271"/>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8" name="Google Shape;1128;g3f5aec16eaf_0_86796"/>
            <p:cNvSpPr/>
            <p:nvPr/>
          </p:nvSpPr>
          <p:spPr>
            <a:xfrm>
              <a:off x="327658" y="992505"/>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9" name="Google Shape;1129;g3f5aec16eaf_0_86796"/>
            <p:cNvSpPr/>
            <p:nvPr/>
          </p:nvSpPr>
          <p:spPr>
            <a:xfrm>
              <a:off x="240028" y="96773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0" name="Google Shape;1130;g3f5aec16eaf_0_86796"/>
            <p:cNvSpPr/>
            <p:nvPr/>
          </p:nvSpPr>
          <p:spPr>
            <a:xfrm>
              <a:off x="152399" y="94361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1" name="Google Shape;1131;g3f5aec16eaf_0_86796"/>
            <p:cNvSpPr/>
            <p:nvPr/>
          </p:nvSpPr>
          <p:spPr>
            <a:xfrm>
              <a:off x="64769" y="91884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2" name="Google Shape;1132;g3f5aec16eaf_0_86796"/>
            <p:cNvSpPr/>
            <p:nvPr/>
          </p:nvSpPr>
          <p:spPr>
            <a:xfrm>
              <a:off x="700405" y="100965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3" name="Google Shape;1133;g3f5aec16eaf_0_86796"/>
            <p:cNvSpPr/>
            <p:nvPr/>
          </p:nvSpPr>
          <p:spPr>
            <a:xfrm>
              <a:off x="612774" y="984886"/>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4" name="Google Shape;1134;g3f5aec16eaf_0_86796"/>
            <p:cNvSpPr/>
            <p:nvPr/>
          </p:nvSpPr>
          <p:spPr>
            <a:xfrm>
              <a:off x="525143" y="96012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5" name="Google Shape;1135;g3f5aec16eaf_0_86796"/>
            <p:cNvSpPr/>
            <p:nvPr/>
          </p:nvSpPr>
          <p:spPr>
            <a:xfrm>
              <a:off x="437514" y="935989"/>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6" name="Google Shape;1136;g3f5aec16eaf_0_86796"/>
            <p:cNvSpPr/>
            <p:nvPr/>
          </p:nvSpPr>
          <p:spPr>
            <a:xfrm>
              <a:off x="350519" y="91122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7" name="Google Shape;1137;g3f5aec16eaf_0_86796"/>
            <p:cNvSpPr/>
            <p:nvPr/>
          </p:nvSpPr>
          <p:spPr>
            <a:xfrm>
              <a:off x="262889" y="88646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8" name="Google Shape;1138;g3f5aec16eaf_0_86796"/>
            <p:cNvSpPr/>
            <p:nvPr/>
          </p:nvSpPr>
          <p:spPr>
            <a:xfrm>
              <a:off x="175259" y="86233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9" name="Google Shape;1139;g3f5aec16eaf_0_86796"/>
            <p:cNvSpPr/>
            <p:nvPr/>
          </p:nvSpPr>
          <p:spPr>
            <a:xfrm>
              <a:off x="87629" y="83756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0" name="Google Shape;1140;g3f5aec16eaf_0_86796"/>
            <p:cNvSpPr/>
            <p:nvPr/>
          </p:nvSpPr>
          <p:spPr>
            <a:xfrm>
              <a:off x="-1" y="81279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1" name="Google Shape;1141;g3f5aec16eaf_0_86796"/>
            <p:cNvSpPr/>
            <p:nvPr/>
          </p:nvSpPr>
          <p:spPr>
            <a:xfrm>
              <a:off x="723265" y="92837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2" name="Google Shape;1142;g3f5aec16eaf_0_86796"/>
            <p:cNvSpPr/>
            <p:nvPr/>
          </p:nvSpPr>
          <p:spPr>
            <a:xfrm>
              <a:off x="635633" y="90360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3" name="Google Shape;1143;g3f5aec16eaf_0_86796"/>
            <p:cNvSpPr/>
            <p:nvPr/>
          </p:nvSpPr>
          <p:spPr>
            <a:xfrm>
              <a:off x="548004" y="878839"/>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4" name="Google Shape;1144;g3f5aec16eaf_0_86796"/>
            <p:cNvSpPr/>
            <p:nvPr/>
          </p:nvSpPr>
          <p:spPr>
            <a:xfrm>
              <a:off x="460374" y="85471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5" name="Google Shape;1145;g3f5aec16eaf_0_86796"/>
            <p:cNvSpPr/>
            <p:nvPr/>
          </p:nvSpPr>
          <p:spPr>
            <a:xfrm>
              <a:off x="373378" y="829945"/>
              <a:ext cx="54594" cy="57780"/>
            </a:xfrm>
            <a:custGeom>
              <a:rect b="b" l="l" r="r" t="t"/>
              <a:pathLst>
                <a:path extrusionOk="0" h="21600" w="21600">
                  <a:moveTo>
                    <a:pt x="0" y="0"/>
                  </a:moveTo>
                  <a:lnTo>
                    <a:pt x="527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6" name="Google Shape;1146;g3f5aec16eaf_0_86796"/>
            <p:cNvSpPr/>
            <p:nvPr/>
          </p:nvSpPr>
          <p:spPr>
            <a:xfrm>
              <a:off x="285749" y="80518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7" name="Google Shape;1147;g3f5aec16eaf_0_86796"/>
            <p:cNvSpPr/>
            <p:nvPr/>
          </p:nvSpPr>
          <p:spPr>
            <a:xfrm>
              <a:off x="198119" y="78104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8" name="Google Shape;1148;g3f5aec16eaf_0_86796"/>
            <p:cNvSpPr/>
            <p:nvPr/>
          </p:nvSpPr>
          <p:spPr>
            <a:xfrm>
              <a:off x="110488" y="75628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9" name="Google Shape;1149;g3f5aec16eaf_0_86796"/>
            <p:cNvSpPr/>
            <p:nvPr/>
          </p:nvSpPr>
          <p:spPr>
            <a:xfrm>
              <a:off x="22859" y="73152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0" name="Google Shape;1150;g3f5aec16eaf_0_86796"/>
            <p:cNvSpPr/>
            <p:nvPr/>
          </p:nvSpPr>
          <p:spPr>
            <a:xfrm>
              <a:off x="746125" y="84708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1" name="Google Shape;1151;g3f5aec16eaf_0_86796"/>
            <p:cNvSpPr/>
            <p:nvPr/>
          </p:nvSpPr>
          <p:spPr>
            <a:xfrm>
              <a:off x="658494" y="822324"/>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2" name="Google Shape;1152;g3f5aec16eaf_0_86796"/>
            <p:cNvSpPr/>
            <p:nvPr/>
          </p:nvSpPr>
          <p:spPr>
            <a:xfrm>
              <a:off x="570864" y="79756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3" name="Google Shape;1153;g3f5aec16eaf_0_86796"/>
            <p:cNvSpPr/>
            <p:nvPr/>
          </p:nvSpPr>
          <p:spPr>
            <a:xfrm>
              <a:off x="483233" y="77343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4" name="Google Shape;1154;g3f5aec16eaf_0_86796"/>
            <p:cNvSpPr/>
            <p:nvPr/>
          </p:nvSpPr>
          <p:spPr>
            <a:xfrm>
              <a:off x="395603" y="748664"/>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5" name="Google Shape;1155;g3f5aec16eaf_0_86796"/>
            <p:cNvSpPr/>
            <p:nvPr/>
          </p:nvSpPr>
          <p:spPr>
            <a:xfrm>
              <a:off x="308608" y="72389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6" name="Google Shape;1156;g3f5aec16eaf_0_86796"/>
            <p:cNvSpPr/>
            <p:nvPr/>
          </p:nvSpPr>
          <p:spPr>
            <a:xfrm>
              <a:off x="220978" y="69977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7" name="Google Shape;1157;g3f5aec16eaf_0_86796"/>
            <p:cNvSpPr/>
            <p:nvPr/>
          </p:nvSpPr>
          <p:spPr>
            <a:xfrm>
              <a:off x="133349" y="67500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8" name="Google Shape;1158;g3f5aec16eaf_0_86796"/>
            <p:cNvSpPr/>
            <p:nvPr/>
          </p:nvSpPr>
          <p:spPr>
            <a:xfrm>
              <a:off x="45719" y="65023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9" name="Google Shape;1159;g3f5aec16eaf_0_86796"/>
            <p:cNvSpPr/>
            <p:nvPr/>
          </p:nvSpPr>
          <p:spPr>
            <a:xfrm>
              <a:off x="768984" y="76581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0" name="Google Shape;1160;g3f5aec16eaf_0_86796"/>
            <p:cNvSpPr/>
            <p:nvPr/>
          </p:nvSpPr>
          <p:spPr>
            <a:xfrm>
              <a:off x="681355" y="74104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1" name="Google Shape;1161;g3f5aec16eaf_0_86796"/>
            <p:cNvSpPr/>
            <p:nvPr/>
          </p:nvSpPr>
          <p:spPr>
            <a:xfrm>
              <a:off x="593724" y="71628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2" name="Google Shape;1162;g3f5aec16eaf_0_86796"/>
            <p:cNvSpPr/>
            <p:nvPr/>
          </p:nvSpPr>
          <p:spPr>
            <a:xfrm>
              <a:off x="506093" y="692149"/>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3" name="Google Shape;1163;g3f5aec16eaf_0_86796"/>
            <p:cNvSpPr/>
            <p:nvPr/>
          </p:nvSpPr>
          <p:spPr>
            <a:xfrm>
              <a:off x="418464" y="66738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4" name="Google Shape;1164;g3f5aec16eaf_0_86796"/>
            <p:cNvSpPr/>
            <p:nvPr/>
          </p:nvSpPr>
          <p:spPr>
            <a:xfrm>
              <a:off x="330833" y="64262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5" name="Google Shape;1165;g3f5aec16eaf_0_86796"/>
            <p:cNvSpPr/>
            <p:nvPr/>
          </p:nvSpPr>
          <p:spPr>
            <a:xfrm>
              <a:off x="243838" y="61848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6" name="Google Shape;1166;g3f5aec16eaf_0_86796"/>
            <p:cNvSpPr/>
            <p:nvPr/>
          </p:nvSpPr>
          <p:spPr>
            <a:xfrm>
              <a:off x="156209" y="59372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7" name="Google Shape;1167;g3f5aec16eaf_0_86796"/>
            <p:cNvSpPr/>
            <p:nvPr/>
          </p:nvSpPr>
          <p:spPr>
            <a:xfrm>
              <a:off x="68578" y="56896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8" name="Google Shape;1168;g3f5aec16eaf_0_86796"/>
            <p:cNvSpPr/>
            <p:nvPr/>
          </p:nvSpPr>
          <p:spPr>
            <a:xfrm>
              <a:off x="791844" y="68453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9" name="Google Shape;1169;g3f5aec16eaf_0_86796"/>
            <p:cNvSpPr/>
            <p:nvPr/>
          </p:nvSpPr>
          <p:spPr>
            <a:xfrm>
              <a:off x="704215" y="65976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0" name="Google Shape;1170;g3f5aec16eaf_0_86796"/>
            <p:cNvSpPr/>
            <p:nvPr/>
          </p:nvSpPr>
          <p:spPr>
            <a:xfrm>
              <a:off x="616583" y="63499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1" name="Google Shape;1171;g3f5aec16eaf_0_86796"/>
            <p:cNvSpPr/>
            <p:nvPr/>
          </p:nvSpPr>
          <p:spPr>
            <a:xfrm>
              <a:off x="528954" y="61087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2" name="Google Shape;1172;g3f5aec16eaf_0_86796"/>
            <p:cNvSpPr/>
            <p:nvPr/>
          </p:nvSpPr>
          <p:spPr>
            <a:xfrm>
              <a:off x="441324" y="58610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3" name="Google Shape;1173;g3f5aec16eaf_0_86796"/>
            <p:cNvSpPr/>
            <p:nvPr/>
          </p:nvSpPr>
          <p:spPr>
            <a:xfrm>
              <a:off x="353694" y="561339"/>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4" name="Google Shape;1174;g3f5aec16eaf_0_86796"/>
            <p:cNvSpPr/>
            <p:nvPr/>
          </p:nvSpPr>
          <p:spPr>
            <a:xfrm>
              <a:off x="266064" y="53721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5" name="Google Shape;1175;g3f5aec16eaf_0_86796"/>
            <p:cNvSpPr/>
            <p:nvPr/>
          </p:nvSpPr>
          <p:spPr>
            <a:xfrm>
              <a:off x="179069" y="51244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6" name="Google Shape;1176;g3f5aec16eaf_0_86796"/>
            <p:cNvSpPr/>
            <p:nvPr/>
          </p:nvSpPr>
          <p:spPr>
            <a:xfrm>
              <a:off x="91439" y="48767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7" name="Google Shape;1177;g3f5aec16eaf_0_86796"/>
            <p:cNvSpPr/>
            <p:nvPr/>
          </p:nvSpPr>
          <p:spPr>
            <a:xfrm>
              <a:off x="814705" y="60324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8" name="Google Shape;1178;g3f5aec16eaf_0_86796"/>
            <p:cNvSpPr/>
            <p:nvPr/>
          </p:nvSpPr>
          <p:spPr>
            <a:xfrm>
              <a:off x="727075" y="57848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9" name="Google Shape;1179;g3f5aec16eaf_0_86796"/>
            <p:cNvSpPr/>
            <p:nvPr/>
          </p:nvSpPr>
          <p:spPr>
            <a:xfrm>
              <a:off x="639443" y="55372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0" name="Google Shape;1180;g3f5aec16eaf_0_86796"/>
            <p:cNvSpPr/>
            <p:nvPr/>
          </p:nvSpPr>
          <p:spPr>
            <a:xfrm>
              <a:off x="551814" y="52959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1" name="Google Shape;1181;g3f5aec16eaf_0_86796"/>
            <p:cNvSpPr/>
            <p:nvPr/>
          </p:nvSpPr>
          <p:spPr>
            <a:xfrm>
              <a:off x="464183" y="504824"/>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2" name="Google Shape;1182;g3f5aec16eaf_0_86796"/>
            <p:cNvSpPr/>
            <p:nvPr/>
          </p:nvSpPr>
          <p:spPr>
            <a:xfrm>
              <a:off x="376553" y="48006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3" name="Google Shape;1183;g3f5aec16eaf_0_86796"/>
            <p:cNvSpPr/>
            <p:nvPr/>
          </p:nvSpPr>
          <p:spPr>
            <a:xfrm>
              <a:off x="288924" y="45529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4" name="Google Shape;1184;g3f5aec16eaf_0_86796"/>
            <p:cNvSpPr/>
            <p:nvPr/>
          </p:nvSpPr>
          <p:spPr>
            <a:xfrm>
              <a:off x="201928" y="431165"/>
              <a:ext cx="54594" cy="57780"/>
            </a:xfrm>
            <a:custGeom>
              <a:rect b="b" l="l" r="r" t="t"/>
              <a:pathLst>
                <a:path extrusionOk="0" h="21600" w="21600">
                  <a:moveTo>
                    <a:pt x="0" y="0"/>
                  </a:moveTo>
                  <a:lnTo>
                    <a:pt x="527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5" name="Google Shape;1185;g3f5aec16eaf_0_86796"/>
            <p:cNvSpPr/>
            <p:nvPr/>
          </p:nvSpPr>
          <p:spPr>
            <a:xfrm>
              <a:off x="114299" y="40639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6" name="Google Shape;1186;g3f5aec16eaf_0_86796"/>
            <p:cNvSpPr/>
            <p:nvPr/>
          </p:nvSpPr>
          <p:spPr>
            <a:xfrm>
              <a:off x="837565" y="52197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7" name="Google Shape;1187;g3f5aec16eaf_0_86796"/>
            <p:cNvSpPr/>
            <p:nvPr/>
          </p:nvSpPr>
          <p:spPr>
            <a:xfrm>
              <a:off x="749934" y="49720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8" name="Google Shape;1188;g3f5aec16eaf_0_86796"/>
            <p:cNvSpPr/>
            <p:nvPr/>
          </p:nvSpPr>
          <p:spPr>
            <a:xfrm>
              <a:off x="662304" y="47244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9" name="Google Shape;1189;g3f5aec16eaf_0_86796"/>
            <p:cNvSpPr/>
            <p:nvPr/>
          </p:nvSpPr>
          <p:spPr>
            <a:xfrm>
              <a:off x="574674" y="447674"/>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0" name="Google Shape;1190;g3f5aec16eaf_0_86796"/>
            <p:cNvSpPr/>
            <p:nvPr/>
          </p:nvSpPr>
          <p:spPr>
            <a:xfrm>
              <a:off x="487043" y="42354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1" name="Google Shape;1191;g3f5aec16eaf_0_86796"/>
            <p:cNvSpPr/>
            <p:nvPr/>
          </p:nvSpPr>
          <p:spPr>
            <a:xfrm>
              <a:off x="399414" y="398779"/>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2" name="Google Shape;1192;g3f5aec16eaf_0_86796"/>
            <p:cNvSpPr/>
            <p:nvPr/>
          </p:nvSpPr>
          <p:spPr>
            <a:xfrm>
              <a:off x="311783" y="37401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3" name="Google Shape;1193;g3f5aec16eaf_0_86796"/>
            <p:cNvSpPr/>
            <p:nvPr/>
          </p:nvSpPr>
          <p:spPr>
            <a:xfrm>
              <a:off x="224153" y="34988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4" name="Google Shape;1194;g3f5aec16eaf_0_86796"/>
            <p:cNvSpPr/>
            <p:nvPr/>
          </p:nvSpPr>
          <p:spPr>
            <a:xfrm>
              <a:off x="137159" y="32512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5" name="Google Shape;1195;g3f5aec16eaf_0_86796"/>
            <p:cNvSpPr/>
            <p:nvPr/>
          </p:nvSpPr>
          <p:spPr>
            <a:xfrm>
              <a:off x="860425" y="440054"/>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6" name="Google Shape;1196;g3f5aec16eaf_0_86796"/>
            <p:cNvSpPr/>
            <p:nvPr/>
          </p:nvSpPr>
          <p:spPr>
            <a:xfrm>
              <a:off x="772794" y="41592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7" name="Google Shape;1197;g3f5aec16eaf_0_86796"/>
            <p:cNvSpPr/>
            <p:nvPr/>
          </p:nvSpPr>
          <p:spPr>
            <a:xfrm>
              <a:off x="685165" y="39116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8" name="Google Shape;1198;g3f5aec16eaf_0_86796"/>
            <p:cNvSpPr/>
            <p:nvPr/>
          </p:nvSpPr>
          <p:spPr>
            <a:xfrm>
              <a:off x="597533" y="366395"/>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9" name="Google Shape;1199;g3f5aec16eaf_0_86796"/>
            <p:cNvSpPr/>
            <p:nvPr/>
          </p:nvSpPr>
          <p:spPr>
            <a:xfrm>
              <a:off x="509904" y="34226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0" name="Google Shape;1200;g3f5aec16eaf_0_86796"/>
            <p:cNvSpPr/>
            <p:nvPr/>
          </p:nvSpPr>
          <p:spPr>
            <a:xfrm>
              <a:off x="422274" y="317499"/>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1" name="Google Shape;1201;g3f5aec16eaf_0_86796"/>
            <p:cNvSpPr/>
            <p:nvPr/>
          </p:nvSpPr>
          <p:spPr>
            <a:xfrm>
              <a:off x="334644" y="29273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2" name="Google Shape;1202;g3f5aec16eaf_0_86796"/>
            <p:cNvSpPr/>
            <p:nvPr/>
          </p:nvSpPr>
          <p:spPr>
            <a:xfrm>
              <a:off x="247013" y="268604"/>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3" name="Google Shape;1203;g3f5aec16eaf_0_86796"/>
            <p:cNvSpPr/>
            <p:nvPr/>
          </p:nvSpPr>
          <p:spPr>
            <a:xfrm>
              <a:off x="159384" y="24384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4" name="Google Shape;1204;g3f5aec16eaf_0_86796"/>
            <p:cNvSpPr/>
            <p:nvPr/>
          </p:nvSpPr>
          <p:spPr>
            <a:xfrm>
              <a:off x="883285" y="358774"/>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5" name="Google Shape;1205;g3f5aec16eaf_0_86796"/>
            <p:cNvSpPr/>
            <p:nvPr/>
          </p:nvSpPr>
          <p:spPr>
            <a:xfrm>
              <a:off x="795655" y="33464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6" name="Google Shape;1206;g3f5aec16eaf_0_86796"/>
            <p:cNvSpPr/>
            <p:nvPr/>
          </p:nvSpPr>
          <p:spPr>
            <a:xfrm>
              <a:off x="708025" y="30987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7" name="Google Shape;1207;g3f5aec16eaf_0_86796"/>
            <p:cNvSpPr/>
            <p:nvPr/>
          </p:nvSpPr>
          <p:spPr>
            <a:xfrm>
              <a:off x="620393" y="285115"/>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8" name="Google Shape;1208;g3f5aec16eaf_0_86796"/>
            <p:cNvSpPr/>
            <p:nvPr/>
          </p:nvSpPr>
          <p:spPr>
            <a:xfrm>
              <a:off x="532764" y="26098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9" name="Google Shape;1209;g3f5aec16eaf_0_86796"/>
            <p:cNvSpPr/>
            <p:nvPr/>
          </p:nvSpPr>
          <p:spPr>
            <a:xfrm>
              <a:off x="445133" y="23622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0" name="Google Shape;1210;g3f5aec16eaf_0_86796"/>
            <p:cNvSpPr/>
            <p:nvPr/>
          </p:nvSpPr>
          <p:spPr>
            <a:xfrm>
              <a:off x="357503" y="211454"/>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1" name="Google Shape;1211;g3f5aec16eaf_0_86796"/>
            <p:cNvSpPr/>
            <p:nvPr/>
          </p:nvSpPr>
          <p:spPr>
            <a:xfrm>
              <a:off x="269874" y="187324"/>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2" name="Google Shape;1212;g3f5aec16eaf_0_86796"/>
            <p:cNvSpPr/>
            <p:nvPr/>
          </p:nvSpPr>
          <p:spPr>
            <a:xfrm>
              <a:off x="182244" y="16256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3" name="Google Shape;1213;g3f5aec16eaf_0_86796"/>
            <p:cNvSpPr/>
            <p:nvPr/>
          </p:nvSpPr>
          <p:spPr>
            <a:xfrm>
              <a:off x="905510" y="27749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4" name="Google Shape;1214;g3f5aec16eaf_0_86796"/>
            <p:cNvSpPr/>
            <p:nvPr/>
          </p:nvSpPr>
          <p:spPr>
            <a:xfrm>
              <a:off x="818515" y="25336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5" name="Google Shape;1215;g3f5aec16eaf_0_86796"/>
            <p:cNvSpPr/>
            <p:nvPr/>
          </p:nvSpPr>
          <p:spPr>
            <a:xfrm>
              <a:off x="730884" y="22859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6" name="Google Shape;1216;g3f5aec16eaf_0_86796"/>
            <p:cNvSpPr/>
            <p:nvPr/>
          </p:nvSpPr>
          <p:spPr>
            <a:xfrm>
              <a:off x="643254" y="203835"/>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7" name="Google Shape;1217;g3f5aec16eaf_0_86796"/>
            <p:cNvSpPr/>
            <p:nvPr/>
          </p:nvSpPr>
          <p:spPr>
            <a:xfrm>
              <a:off x="555624" y="17970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8" name="Google Shape;1218;g3f5aec16eaf_0_86796"/>
            <p:cNvSpPr/>
            <p:nvPr/>
          </p:nvSpPr>
          <p:spPr>
            <a:xfrm>
              <a:off x="467993" y="15494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9" name="Google Shape;1219;g3f5aec16eaf_0_86796"/>
            <p:cNvSpPr/>
            <p:nvPr/>
          </p:nvSpPr>
          <p:spPr>
            <a:xfrm>
              <a:off x="380364" y="130174"/>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0" name="Google Shape;1220;g3f5aec16eaf_0_86796"/>
            <p:cNvSpPr/>
            <p:nvPr/>
          </p:nvSpPr>
          <p:spPr>
            <a:xfrm>
              <a:off x="292733" y="10604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1" name="Google Shape;1221;g3f5aec16eaf_0_86796"/>
            <p:cNvSpPr/>
            <p:nvPr/>
          </p:nvSpPr>
          <p:spPr>
            <a:xfrm>
              <a:off x="205103" y="81279"/>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2" name="Google Shape;1222;g3f5aec16eaf_0_86796"/>
            <p:cNvSpPr/>
            <p:nvPr/>
          </p:nvSpPr>
          <p:spPr>
            <a:xfrm>
              <a:off x="928369" y="19621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3" name="Google Shape;1223;g3f5aec16eaf_0_86796"/>
            <p:cNvSpPr/>
            <p:nvPr/>
          </p:nvSpPr>
          <p:spPr>
            <a:xfrm>
              <a:off x="841374" y="172085"/>
              <a:ext cx="54594" cy="57780"/>
            </a:xfrm>
            <a:custGeom>
              <a:rect b="b" l="l" r="r" t="t"/>
              <a:pathLst>
                <a:path extrusionOk="0" h="21600" w="21600">
                  <a:moveTo>
                    <a:pt x="0" y="0"/>
                  </a:moveTo>
                  <a:lnTo>
                    <a:pt x="527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4" name="Google Shape;1224;g3f5aec16eaf_0_86796"/>
            <p:cNvSpPr/>
            <p:nvPr/>
          </p:nvSpPr>
          <p:spPr>
            <a:xfrm>
              <a:off x="753744" y="14732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5" name="Google Shape;1225;g3f5aec16eaf_0_86796"/>
            <p:cNvSpPr/>
            <p:nvPr/>
          </p:nvSpPr>
          <p:spPr>
            <a:xfrm>
              <a:off x="666114" y="122554"/>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6" name="Google Shape;1226;g3f5aec16eaf_0_86796"/>
            <p:cNvSpPr/>
            <p:nvPr/>
          </p:nvSpPr>
          <p:spPr>
            <a:xfrm>
              <a:off x="578483" y="9842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7" name="Google Shape;1227;g3f5aec16eaf_0_86796"/>
            <p:cNvSpPr/>
            <p:nvPr/>
          </p:nvSpPr>
          <p:spPr>
            <a:xfrm>
              <a:off x="490854" y="7366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8" name="Google Shape;1228;g3f5aec16eaf_0_86796"/>
            <p:cNvSpPr/>
            <p:nvPr/>
          </p:nvSpPr>
          <p:spPr>
            <a:xfrm>
              <a:off x="403224" y="48895"/>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9" name="Google Shape;1229;g3f5aec16eaf_0_86796"/>
            <p:cNvSpPr/>
            <p:nvPr/>
          </p:nvSpPr>
          <p:spPr>
            <a:xfrm>
              <a:off x="315594" y="2476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0" name="Google Shape;1230;g3f5aec16eaf_0_86796"/>
            <p:cNvSpPr/>
            <p:nvPr/>
          </p:nvSpPr>
          <p:spPr>
            <a:xfrm>
              <a:off x="227963" y="-1"/>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231" name="Google Shape;1231;g3f5aec16eaf_0_86796"/>
          <p:cNvSpPr/>
          <p:nvPr/>
        </p:nvSpPr>
        <p:spPr>
          <a:xfrm>
            <a:off x="35242" y="4788187"/>
            <a:ext cx="561492" cy="355266"/>
          </a:xfrm>
          <a:custGeom>
            <a:rect b="b" l="l" r="r" t="t"/>
            <a:pathLst>
              <a:path extrusionOk="0" h="21600" w="21600">
                <a:moveTo>
                  <a:pt x="21600" y="0"/>
                </a:moveTo>
                <a:lnTo>
                  <a:pt x="0" y="21600"/>
                </a:lnTo>
                <a:lnTo>
                  <a:pt x="2418"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2" name="Google Shape;1232;g3f5aec16eaf_0_86796"/>
          <p:cNvSpPr/>
          <p:nvPr/>
        </p:nvSpPr>
        <p:spPr>
          <a:xfrm>
            <a:off x="220503" y="4022853"/>
            <a:ext cx="1714068" cy="1120662"/>
          </a:xfrm>
          <a:custGeom>
            <a:rect b="b" l="l" r="r" t="t"/>
            <a:pathLst>
              <a:path extrusionOk="0" h="21600" w="21600">
                <a:moveTo>
                  <a:pt x="21600" y="0"/>
                </a:moveTo>
                <a:lnTo>
                  <a:pt x="0" y="21600"/>
                </a:lnTo>
                <a:lnTo>
                  <a:pt x="1152"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3" name="Google Shape;1233;g3f5aec16eaf_0_86796"/>
          <p:cNvSpPr/>
          <p:nvPr/>
        </p:nvSpPr>
        <p:spPr>
          <a:xfrm>
            <a:off x="1161573" y="4688651"/>
            <a:ext cx="782460" cy="454842"/>
          </a:xfrm>
          <a:custGeom>
            <a:rect b="b" l="l" r="r" t="t"/>
            <a:pathLst>
              <a:path extrusionOk="0" h="21600" w="21600">
                <a:moveTo>
                  <a:pt x="5338" y="2160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4" name="Google Shape;1234;g3f5aec16eaf_0_86796"/>
          <p:cNvSpPr/>
          <p:nvPr/>
        </p:nvSpPr>
        <p:spPr>
          <a:xfrm>
            <a:off x="0" y="4440524"/>
            <a:ext cx="905850" cy="637740"/>
          </a:xfrm>
          <a:custGeom>
            <a:rect b="b" l="l" r="r" t="t"/>
            <a:pathLst>
              <a:path extrusionOk="0" h="21600" w="21600">
                <a:moveTo>
                  <a:pt x="0" y="1968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5" name="Google Shape;1235;g3f5aec16eaf_0_86796"/>
          <p:cNvSpPr/>
          <p:nvPr/>
        </p:nvSpPr>
        <p:spPr>
          <a:xfrm>
            <a:off x="330517" y="4462432"/>
            <a:ext cx="1080648" cy="681048"/>
          </a:xfrm>
          <a:custGeom>
            <a:rect b="b" l="l" r="r" t="t"/>
            <a:pathLst>
              <a:path extrusionOk="0" h="21600" w="21600">
                <a:moveTo>
                  <a:pt x="0" y="21600"/>
                </a:moveTo>
                <a:lnTo>
                  <a:pt x="2570" y="21600"/>
                </a:lnTo>
                <a:lnTo>
                  <a:pt x="21600" y="0"/>
                </a:lnTo>
                <a:close/>
              </a:path>
            </a:pathLst>
          </a:custGeom>
          <a:solidFill>
            <a:schemeClr val="l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6" name="Google Shape;1236;g3f5aec16eaf_0_86796"/>
          <p:cNvSpPr/>
          <p:nvPr/>
        </p:nvSpPr>
        <p:spPr>
          <a:xfrm>
            <a:off x="0" y="4177634"/>
            <a:ext cx="1027782" cy="731538"/>
          </a:xfrm>
          <a:custGeom>
            <a:rect b="b" l="l" r="r" t="t"/>
            <a:pathLst>
              <a:path extrusionOk="0" h="21600" w="21600">
                <a:moveTo>
                  <a:pt x="21600" y="0"/>
                </a:moveTo>
                <a:lnTo>
                  <a:pt x="0" y="19223"/>
                </a:lnTo>
                <a:lnTo>
                  <a:pt x="0" y="21600"/>
                </a:lnTo>
                <a:close/>
              </a:path>
            </a:pathLst>
          </a:custGeom>
          <a:solidFill>
            <a:schemeClr val="l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7" name="Google Shape;1237;g3f5aec16eaf_0_86796"/>
          <p:cNvSpPr/>
          <p:nvPr/>
        </p:nvSpPr>
        <p:spPr>
          <a:xfrm>
            <a:off x="0" y="4150488"/>
            <a:ext cx="361044" cy="251478"/>
          </a:xfrm>
          <a:custGeom>
            <a:rect b="b" l="l" r="r" t="t"/>
            <a:pathLst>
              <a:path extrusionOk="0" h="21600" w="21600">
                <a:moveTo>
                  <a:pt x="0" y="20086"/>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8" name="Google Shape;1238;g3f5aec16eaf_0_86796"/>
          <p:cNvSpPr/>
          <p:nvPr/>
        </p:nvSpPr>
        <p:spPr>
          <a:xfrm>
            <a:off x="1043939" y="5030598"/>
            <a:ext cx="173826" cy="112860"/>
          </a:xfrm>
          <a:custGeom>
            <a:rect b="b" l="l" r="r" t="t"/>
            <a:pathLst>
              <a:path extrusionOk="0" h="21600" w="21600">
                <a:moveTo>
                  <a:pt x="21600" y="0"/>
                </a:moveTo>
                <a:lnTo>
                  <a:pt x="0" y="21600"/>
                </a:lnTo>
                <a:lnTo>
                  <a:pt x="1539" y="21600"/>
                </a:lnTo>
                <a:close/>
              </a:path>
            </a:pathLst>
          </a:custGeom>
          <a:solidFill>
            <a:schemeClr val="l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9" name="Google Shape;1239;g3f5aec16eaf_0_86796"/>
          <p:cNvSpPr/>
          <p:nvPr/>
        </p:nvSpPr>
        <p:spPr>
          <a:xfrm>
            <a:off x="611981" y="4294316"/>
            <a:ext cx="1309716" cy="849150"/>
          </a:xfrm>
          <a:custGeom>
            <a:rect b="b" l="l" r="r" t="t"/>
            <a:pathLst>
              <a:path extrusionOk="0" h="21600" w="21600">
                <a:moveTo>
                  <a:pt x="21600" y="0"/>
                </a:moveTo>
                <a:lnTo>
                  <a:pt x="0" y="21600"/>
                </a:lnTo>
                <a:lnTo>
                  <a:pt x="1508" y="21600"/>
                </a:lnTo>
                <a:close/>
              </a:path>
            </a:pathLst>
          </a:custGeom>
          <a:solidFill>
            <a:schemeClr val="l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0" name="Google Shape;1240;g3f5aec16eaf_0_86796"/>
          <p:cNvSpPr/>
          <p:nvPr/>
        </p:nvSpPr>
        <p:spPr>
          <a:xfrm>
            <a:off x="907256" y="4815332"/>
            <a:ext cx="507222" cy="328158"/>
          </a:xfrm>
          <a:custGeom>
            <a:rect b="b" l="l" r="r" t="t"/>
            <a:pathLst>
              <a:path extrusionOk="0" h="21600" w="21600">
                <a:moveTo>
                  <a:pt x="21600" y="0"/>
                </a:moveTo>
                <a:lnTo>
                  <a:pt x="0" y="21600"/>
                </a:lnTo>
                <a:lnTo>
                  <a:pt x="1014"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1" name="Google Shape;1241;g3f5aec16eaf_0_86796"/>
          <p:cNvSpPr/>
          <p:nvPr/>
        </p:nvSpPr>
        <p:spPr>
          <a:xfrm>
            <a:off x="8407706" y="11431"/>
            <a:ext cx="736290" cy="5132052"/>
          </a:xfrm>
          <a:custGeom>
            <a:rect b="b" l="l" r="r" t="t"/>
            <a:pathLst>
              <a:path extrusionOk="0" h="21600" w="21600">
                <a:moveTo>
                  <a:pt x="21600" y="0"/>
                </a:moveTo>
                <a:lnTo>
                  <a:pt x="21600" y="21600"/>
                </a:lnTo>
                <a:lnTo>
                  <a:pt x="0" y="21600"/>
                </a:lnTo>
                <a:close/>
              </a:path>
            </a:pathLst>
          </a:custGeom>
          <a:solidFill>
            <a:schemeClr val="accent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2" name="Google Shape;1242;g3f5aec16eaf_0_86796"/>
          <p:cNvSpPr/>
          <p:nvPr/>
        </p:nvSpPr>
        <p:spPr>
          <a:xfrm>
            <a:off x="7813825" y="0"/>
            <a:ext cx="1244430" cy="866808"/>
          </a:xfrm>
          <a:custGeom>
            <a:rect b="b" l="l" r="r" t="t"/>
            <a:pathLst>
              <a:path extrusionOk="0" h="21600" w="21600">
                <a:moveTo>
                  <a:pt x="0" y="21600"/>
                </a:moveTo>
                <a:lnTo>
                  <a:pt x="21600" y="0"/>
                </a:lnTo>
                <a:lnTo>
                  <a:pt x="20129" y="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3" name="Google Shape;1243;g3f5aec16eaf_0_86796"/>
          <p:cNvSpPr/>
          <p:nvPr/>
        </p:nvSpPr>
        <p:spPr>
          <a:xfrm>
            <a:off x="8063856" y="251936"/>
            <a:ext cx="1080162" cy="800118"/>
          </a:xfrm>
          <a:custGeom>
            <a:rect b="b" l="l" r="r" t="t"/>
            <a:pathLst>
              <a:path extrusionOk="0" h="21600" w="21600">
                <a:moveTo>
                  <a:pt x="21600" y="1093"/>
                </a:moveTo>
                <a:lnTo>
                  <a:pt x="21600" y="0"/>
                </a:lnTo>
                <a:lnTo>
                  <a:pt x="0" y="21600"/>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4" name="Google Shape;1244;g3f5aec16eaf_0_86796"/>
          <p:cNvSpPr/>
          <p:nvPr/>
        </p:nvSpPr>
        <p:spPr>
          <a:xfrm>
            <a:off x="8756323" y="437674"/>
            <a:ext cx="387666" cy="292410"/>
          </a:xfrm>
          <a:custGeom>
            <a:rect b="b" l="l" r="r" t="t"/>
            <a:pathLst>
              <a:path extrusionOk="0" h="21600" w="21600">
                <a:moveTo>
                  <a:pt x="21600" y="1864"/>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5" name="Google Shape;1245;g3f5aec16eaf_0_86796"/>
          <p:cNvSpPr/>
          <p:nvPr/>
        </p:nvSpPr>
        <p:spPr>
          <a:xfrm>
            <a:off x="8407709" y="62389"/>
            <a:ext cx="736290" cy="564354"/>
          </a:xfrm>
          <a:custGeom>
            <a:rect b="b" l="l" r="r" t="t"/>
            <a:pathLst>
              <a:path extrusionOk="0" h="21600" w="21600">
                <a:moveTo>
                  <a:pt x="21600" y="0"/>
                </a:moveTo>
                <a:lnTo>
                  <a:pt x="0" y="21600"/>
                </a:lnTo>
                <a:lnTo>
                  <a:pt x="21600" y="2497"/>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6" name="Google Shape;1246;g3f5aec16eaf_0_86796"/>
          <p:cNvSpPr/>
          <p:nvPr/>
        </p:nvSpPr>
        <p:spPr>
          <a:xfrm>
            <a:off x="8064333" y="537686"/>
            <a:ext cx="1079676" cy="824364"/>
          </a:xfrm>
          <a:custGeom>
            <a:rect b="b" l="l" r="r" t="t"/>
            <a:pathLst>
              <a:path extrusionOk="0" h="21600" w="21600">
                <a:moveTo>
                  <a:pt x="21600" y="0"/>
                </a:moveTo>
                <a:lnTo>
                  <a:pt x="0" y="21600"/>
                </a:lnTo>
                <a:lnTo>
                  <a:pt x="21600" y="2321"/>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7" name="Google Shape;1247;g3f5aec16eaf_0_86796"/>
          <p:cNvSpPr/>
          <p:nvPr/>
        </p:nvSpPr>
        <p:spPr>
          <a:xfrm>
            <a:off x="8272930" y="0"/>
            <a:ext cx="240516" cy="167184"/>
          </a:xfrm>
          <a:custGeom>
            <a:rect b="b" l="l" r="r" t="t"/>
            <a:pathLst>
              <a:path extrusionOk="0" h="21600" w="21600">
                <a:moveTo>
                  <a:pt x="0" y="21600"/>
                </a:moveTo>
                <a:lnTo>
                  <a:pt x="21600" y="0"/>
                </a:lnTo>
                <a:lnTo>
                  <a:pt x="20103" y="0"/>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8" name="Google Shape;1248;g3f5aec16eaf_0_86796"/>
          <p:cNvSpPr/>
          <p:nvPr/>
        </p:nvSpPr>
        <p:spPr>
          <a:xfrm>
            <a:off x="8154821" y="0"/>
            <a:ext cx="636282" cy="398142"/>
          </a:xfrm>
          <a:custGeom>
            <a:rect b="b" l="l" r="r" t="t"/>
            <a:pathLst>
              <a:path extrusionOk="0" h="21600" w="21600">
                <a:moveTo>
                  <a:pt x="21600" y="0"/>
                </a:moveTo>
                <a:lnTo>
                  <a:pt x="16378" y="0"/>
                </a:lnTo>
                <a:lnTo>
                  <a:pt x="0"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9" name="Google Shape;1249;g3f5aec16eaf_0_86796"/>
          <p:cNvSpPr/>
          <p:nvPr/>
        </p:nvSpPr>
        <p:spPr>
          <a:xfrm>
            <a:off x="7708574" y="179546"/>
            <a:ext cx="1435428" cy="1063476"/>
          </a:xfrm>
          <a:custGeom>
            <a:rect b="b" l="l" r="r" t="t"/>
            <a:pathLst>
              <a:path extrusionOk="0" h="21600" w="21600">
                <a:moveTo>
                  <a:pt x="21600" y="0"/>
                </a:moveTo>
                <a:lnTo>
                  <a:pt x="0" y="21600"/>
                </a:lnTo>
                <a:lnTo>
                  <a:pt x="21600" y="1122"/>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50" name="Google Shape;1250;g3f5aec16eaf_0_86796"/>
          <p:cNvSpPr/>
          <p:nvPr/>
        </p:nvSpPr>
        <p:spPr>
          <a:xfrm>
            <a:off x="8029567" y="0"/>
            <a:ext cx="810540" cy="564354"/>
          </a:xfrm>
          <a:custGeom>
            <a:rect b="b" l="l" r="r" t="t"/>
            <a:pathLst>
              <a:path extrusionOk="0" h="21600" w="21600">
                <a:moveTo>
                  <a:pt x="21600" y="0"/>
                </a:moveTo>
                <a:lnTo>
                  <a:pt x="20623" y="0"/>
                </a:lnTo>
                <a:lnTo>
                  <a:pt x="0" y="21600"/>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51" name="Google Shape;1251;g3f5aec16eaf_0_86796"/>
          <p:cNvSpPr/>
          <p:nvPr/>
        </p:nvSpPr>
        <p:spPr>
          <a:xfrm>
            <a:off x="8331983" y="4622447"/>
            <a:ext cx="811998" cy="521046"/>
          </a:xfrm>
          <a:custGeom>
            <a:rect b="b" l="l" r="r" t="t"/>
            <a:pathLst>
              <a:path extrusionOk="0" h="21600" w="21600">
                <a:moveTo>
                  <a:pt x="21600" y="21600"/>
                </a:moveTo>
                <a:lnTo>
                  <a:pt x="21600" y="2606"/>
                </a:lnTo>
                <a:lnTo>
                  <a:pt x="12137" y="0"/>
                </a:lnTo>
                <a:lnTo>
                  <a:pt x="0" y="21600"/>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52" name="Google Shape;1252;g3f5aec16eaf_0_86796"/>
          <p:cNvSpPr txBox="1"/>
          <p:nvPr>
            <p:ph idx="1" type="body"/>
          </p:nvPr>
        </p:nvSpPr>
        <p:spPr>
          <a:xfrm>
            <a:off x="895986" y="971875"/>
            <a:ext cx="3621000" cy="454800"/>
          </a:xfrm>
          <a:prstGeom prst="rect">
            <a:avLst/>
          </a:prstGeom>
          <a:noFill/>
          <a:ln>
            <a:noFill/>
          </a:ln>
        </p:spPr>
        <p:txBody>
          <a:bodyPr anchorCtr="0" anchor="t" bIns="0" lIns="0" spcFirstLastPara="1" rIns="0" wrap="square" tIns="0">
            <a:noAutofit/>
          </a:bodyPr>
          <a:lstStyle>
            <a:lvl1pPr indent="-406400" lvl="0" marL="457200" algn="l">
              <a:lnSpc>
                <a:spcPct val="100000"/>
              </a:lnSpc>
              <a:spcBef>
                <a:spcPts val="0"/>
              </a:spcBef>
              <a:spcAft>
                <a:spcPts val="0"/>
              </a:spcAft>
              <a:buClr>
                <a:schemeClr val="lt1"/>
              </a:buClr>
              <a:buSzPts val="2800"/>
              <a:buChar char="▰"/>
              <a:defRPr i="1" sz="2800">
                <a:solidFill>
                  <a:schemeClr val="lt1"/>
                </a:solidFill>
              </a:defRPr>
            </a:lvl1pPr>
            <a:lvl2pPr indent="-355600" lvl="1" marL="914400" algn="l">
              <a:lnSpc>
                <a:spcPct val="100000"/>
              </a:lnSpc>
              <a:spcBef>
                <a:spcPts val="1000"/>
              </a:spcBef>
              <a:spcAft>
                <a:spcPts val="0"/>
              </a:spcAft>
              <a:buClr>
                <a:schemeClr val="lt1"/>
              </a:buClr>
              <a:buSzPts val="2000"/>
              <a:buChar char="▱"/>
              <a:defRPr i="1" sz="2800">
                <a:solidFill>
                  <a:schemeClr val="lt1"/>
                </a:solidFill>
              </a:defRPr>
            </a:lvl2pPr>
            <a:lvl3pPr indent="-406400" lvl="2" marL="1371600" algn="l">
              <a:lnSpc>
                <a:spcPct val="100000"/>
              </a:lnSpc>
              <a:spcBef>
                <a:spcPts val="1000"/>
              </a:spcBef>
              <a:spcAft>
                <a:spcPts val="0"/>
              </a:spcAft>
              <a:buClr>
                <a:schemeClr val="lt1"/>
              </a:buClr>
              <a:buSzPts val="2800"/>
              <a:buChar char="▸"/>
              <a:defRPr i="1" sz="2800">
                <a:solidFill>
                  <a:schemeClr val="lt1"/>
                </a:solidFill>
              </a:defRPr>
            </a:lvl3pPr>
            <a:lvl4pPr indent="-406400" lvl="3" marL="1828800" algn="l">
              <a:lnSpc>
                <a:spcPct val="100000"/>
              </a:lnSpc>
              <a:spcBef>
                <a:spcPts val="1000"/>
              </a:spcBef>
              <a:spcAft>
                <a:spcPts val="0"/>
              </a:spcAft>
              <a:buClr>
                <a:schemeClr val="lt1"/>
              </a:buClr>
              <a:buSzPts val="2800"/>
              <a:buChar char="●"/>
              <a:defRPr i="1" sz="2800">
                <a:solidFill>
                  <a:schemeClr val="lt1"/>
                </a:solidFill>
              </a:defRPr>
            </a:lvl4pPr>
            <a:lvl5pPr indent="-406400" lvl="4" marL="2286000" algn="l">
              <a:lnSpc>
                <a:spcPct val="100000"/>
              </a:lnSpc>
              <a:spcBef>
                <a:spcPts val="1000"/>
              </a:spcBef>
              <a:spcAft>
                <a:spcPts val="0"/>
              </a:spcAft>
              <a:buClr>
                <a:schemeClr val="lt1"/>
              </a:buClr>
              <a:buSzPts val="2800"/>
              <a:buChar char="○"/>
              <a:defRPr i="1" sz="2800">
                <a:solidFill>
                  <a:schemeClr val="lt1"/>
                </a:solidFill>
              </a:defRPr>
            </a:lvl5pPr>
            <a:lvl6pPr indent="-406400" lvl="5" marL="2743200" algn="l">
              <a:lnSpc>
                <a:spcPct val="100000"/>
              </a:lnSpc>
              <a:spcBef>
                <a:spcPts val="1000"/>
              </a:spcBef>
              <a:spcAft>
                <a:spcPts val="0"/>
              </a:spcAft>
              <a:buClr>
                <a:schemeClr val="lt1"/>
              </a:buClr>
              <a:buSzPts val="2800"/>
              <a:buChar char="■"/>
              <a:defRPr i="1" sz="2800">
                <a:solidFill>
                  <a:schemeClr val="lt1"/>
                </a:solidFill>
              </a:defRPr>
            </a:lvl6pPr>
            <a:lvl7pPr indent="-406400" lvl="6" marL="3200400" algn="l">
              <a:lnSpc>
                <a:spcPct val="100000"/>
              </a:lnSpc>
              <a:spcBef>
                <a:spcPts val="1000"/>
              </a:spcBef>
              <a:spcAft>
                <a:spcPts val="0"/>
              </a:spcAft>
              <a:buClr>
                <a:schemeClr val="lt1"/>
              </a:buClr>
              <a:buSzPts val="2800"/>
              <a:buChar char="●"/>
              <a:defRPr i="1" sz="2800">
                <a:solidFill>
                  <a:schemeClr val="lt1"/>
                </a:solidFill>
              </a:defRPr>
            </a:lvl7pPr>
            <a:lvl8pPr indent="-406400" lvl="7" marL="3657600" algn="l">
              <a:lnSpc>
                <a:spcPct val="100000"/>
              </a:lnSpc>
              <a:spcBef>
                <a:spcPts val="1000"/>
              </a:spcBef>
              <a:spcAft>
                <a:spcPts val="0"/>
              </a:spcAft>
              <a:buClr>
                <a:schemeClr val="lt1"/>
              </a:buClr>
              <a:buSzPts val="2800"/>
              <a:buChar char="○"/>
              <a:defRPr i="1" sz="2800">
                <a:solidFill>
                  <a:schemeClr val="lt1"/>
                </a:solidFill>
              </a:defRPr>
            </a:lvl8pPr>
            <a:lvl9pPr indent="-406400" lvl="8" marL="4114800" algn="l">
              <a:lnSpc>
                <a:spcPct val="100000"/>
              </a:lnSpc>
              <a:spcBef>
                <a:spcPts val="1000"/>
              </a:spcBef>
              <a:spcAft>
                <a:spcPts val="1000"/>
              </a:spcAft>
              <a:buClr>
                <a:schemeClr val="lt1"/>
              </a:buClr>
              <a:buSzPts val="2800"/>
              <a:buChar char="■"/>
              <a:defRPr i="1" sz="2800">
                <a:solidFill>
                  <a:schemeClr val="lt1"/>
                </a:solidFill>
              </a:defRPr>
            </a:lvl9pPr>
          </a:lstStyle>
          <a:p/>
        </p:txBody>
      </p:sp>
      <p:sp>
        <p:nvSpPr>
          <p:cNvPr id="1253" name="Google Shape;1253;g3f5aec16eaf_0_86796"/>
          <p:cNvSpPr txBox="1"/>
          <p:nvPr/>
        </p:nvSpPr>
        <p:spPr>
          <a:xfrm>
            <a:off x="96175" y="555975"/>
            <a:ext cx="649200" cy="6537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9600"/>
              <a:buFont typeface="Arial"/>
              <a:buNone/>
            </a:pPr>
            <a:r>
              <a:rPr b="0" i="1" lang="en-US" sz="9600" u="none" cap="none" strike="noStrike">
                <a:solidFill>
                  <a:schemeClr val="accent1"/>
                </a:solidFill>
                <a:latin typeface="Bebas Neue"/>
                <a:ea typeface="Bebas Neue"/>
                <a:cs typeface="Bebas Neue"/>
                <a:sym typeface="Bebas Neue"/>
              </a:rPr>
              <a:t>“</a:t>
            </a:r>
            <a:endParaRPr b="0" i="1" sz="9600" u="none" cap="none" strike="noStrike">
              <a:solidFill>
                <a:schemeClr val="accent1"/>
              </a:solidFill>
              <a:latin typeface="Bebas Neue"/>
              <a:ea typeface="Bebas Neue"/>
              <a:cs typeface="Bebas Neue"/>
              <a:sym typeface="Bebas Neue"/>
            </a:endParaRPr>
          </a:p>
        </p:txBody>
      </p:sp>
      <p:sp>
        <p:nvSpPr>
          <p:cNvPr id="1254" name="Google Shape;1254;g3f5aec16eaf_0_86796"/>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inverse">
  <p:cSld name="TITLE_1_2">
    <p:bg>
      <p:bgPr>
        <a:solidFill>
          <a:schemeClr val="dk1"/>
        </a:solidFill>
      </p:bgPr>
    </p:bg>
    <p:spTree>
      <p:nvGrpSpPr>
        <p:cNvPr id="118" name="Shape 118"/>
        <p:cNvGrpSpPr/>
        <p:nvPr/>
      </p:nvGrpSpPr>
      <p:grpSpPr>
        <a:xfrm>
          <a:off x="0" y="0"/>
          <a:ext cx="0" cy="0"/>
          <a:chOff x="0" y="0"/>
          <a:chExt cx="0" cy="0"/>
        </a:xfrm>
      </p:grpSpPr>
      <p:sp>
        <p:nvSpPr>
          <p:cNvPr id="119" name="Google Shape;119;g3f5aec16eaf_0_88291"/>
          <p:cNvSpPr/>
          <p:nvPr/>
        </p:nvSpPr>
        <p:spPr>
          <a:xfrm>
            <a:off x="476" y="734377"/>
            <a:ext cx="4825818" cy="4311468"/>
          </a:xfrm>
          <a:custGeom>
            <a:rect b="b" l="l" r="r" t="t"/>
            <a:pathLst>
              <a:path extrusionOk="0" h="21600" w="21600">
                <a:moveTo>
                  <a:pt x="0" y="1315"/>
                </a:moveTo>
                <a:lnTo>
                  <a:pt x="0" y="21600"/>
                </a:lnTo>
                <a:lnTo>
                  <a:pt x="17128" y="17544"/>
                </a:lnTo>
                <a:lnTo>
                  <a:pt x="20654" y="11770"/>
                </a:lnTo>
                <a:lnTo>
                  <a:pt x="18530" y="14144"/>
                </a:lnTo>
                <a:lnTo>
                  <a:pt x="21600" y="8115"/>
                </a:lnTo>
                <a:lnTo>
                  <a:pt x="9944" y="0"/>
                </a:lnTo>
                <a:close/>
              </a:path>
            </a:pathLst>
          </a:custGeom>
          <a:solidFill>
            <a:srgbClr val="FFFFFF">
              <a:alpha val="16078"/>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0" name="Google Shape;120;g3f5aec16eaf_0_88291"/>
          <p:cNvSpPr/>
          <p:nvPr/>
        </p:nvSpPr>
        <p:spPr>
          <a:xfrm>
            <a:off x="-1" y="10000"/>
            <a:ext cx="844398" cy="5133510"/>
          </a:xfrm>
          <a:custGeom>
            <a:rect b="b" l="l" r="r" t="t"/>
            <a:pathLst>
              <a:path extrusionOk="0" h="21600" w="21600">
                <a:moveTo>
                  <a:pt x="21600" y="21600"/>
                </a:moveTo>
                <a:lnTo>
                  <a:pt x="0" y="21600"/>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1" name="Google Shape;121;g3f5aec16eaf_0_88291"/>
          <p:cNvSpPr/>
          <p:nvPr/>
        </p:nvSpPr>
        <p:spPr>
          <a:xfrm>
            <a:off x="-1" y="712470"/>
            <a:ext cx="4584384" cy="3867642"/>
          </a:xfrm>
          <a:custGeom>
            <a:rect b="b" l="l" r="r" t="t"/>
            <a:pathLst>
              <a:path extrusionOk="0" h="21600" w="21600">
                <a:moveTo>
                  <a:pt x="0" y="21600"/>
                </a:moveTo>
                <a:lnTo>
                  <a:pt x="0" y="3508"/>
                </a:lnTo>
                <a:lnTo>
                  <a:pt x="6395" y="0"/>
                </a:lnTo>
                <a:lnTo>
                  <a:pt x="21600" y="6993"/>
                </a:lnTo>
                <a:lnTo>
                  <a:pt x="17689" y="19398"/>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2" name="Google Shape;122;g3f5aec16eaf_0_88291"/>
          <p:cNvSpPr/>
          <p:nvPr/>
        </p:nvSpPr>
        <p:spPr>
          <a:xfrm>
            <a:off x="7592854" y="0"/>
            <a:ext cx="1551150" cy="929664"/>
          </a:xfrm>
          <a:custGeom>
            <a:rect b="b" l="l" r="r" t="t"/>
            <a:pathLst>
              <a:path extrusionOk="0" h="21600" w="21600">
                <a:moveTo>
                  <a:pt x="21600" y="0"/>
                </a:moveTo>
                <a:lnTo>
                  <a:pt x="21600" y="21600"/>
                </a:lnTo>
                <a:lnTo>
                  <a:pt x="5677" y="13378"/>
                </a:lnTo>
                <a:lnTo>
                  <a:pt x="0" y="0"/>
                </a:lnTo>
                <a:close/>
              </a:path>
            </a:pathLst>
          </a:custGeom>
          <a:solidFill>
            <a:srgbClr val="FFFFFF">
              <a:alpha val="16078"/>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3" name="Google Shape;123;g3f5aec16eaf_0_88291"/>
          <p:cNvSpPr/>
          <p:nvPr/>
        </p:nvSpPr>
        <p:spPr>
          <a:xfrm>
            <a:off x="7155666" y="4163377"/>
            <a:ext cx="1699758" cy="980100"/>
          </a:xfrm>
          <a:custGeom>
            <a:rect b="b" l="l" r="r" t="t"/>
            <a:pathLst>
              <a:path extrusionOk="0" h="21600" w="21600">
                <a:moveTo>
                  <a:pt x="0" y="21600"/>
                </a:moveTo>
                <a:lnTo>
                  <a:pt x="6101"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4" name="Google Shape;124;g3f5aec16eaf_0_88291"/>
          <p:cNvSpPr/>
          <p:nvPr/>
        </p:nvSpPr>
        <p:spPr>
          <a:xfrm>
            <a:off x="7635726" y="4243388"/>
            <a:ext cx="1508274" cy="900126"/>
          </a:xfrm>
          <a:custGeom>
            <a:rect b="b" l="l" r="r" t="t"/>
            <a:pathLst>
              <a:path extrusionOk="0" h="21600" w="21600">
                <a:moveTo>
                  <a:pt x="21600" y="21600"/>
                </a:moveTo>
                <a:lnTo>
                  <a:pt x="0" y="21600"/>
                </a:lnTo>
                <a:lnTo>
                  <a:pt x="21600" y="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5" name="Google Shape;125;g3f5aec16eaf_0_88291"/>
          <p:cNvSpPr/>
          <p:nvPr/>
        </p:nvSpPr>
        <p:spPr>
          <a:xfrm>
            <a:off x="-2" y="4048124"/>
            <a:ext cx="1107756" cy="783432"/>
          </a:xfrm>
          <a:custGeom>
            <a:rect b="b" l="l" r="r" t="t"/>
            <a:pathLst>
              <a:path extrusionOk="0" h="21600" w="21600">
                <a:moveTo>
                  <a:pt x="0" y="20234"/>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 name="Google Shape;126;g3f5aec16eaf_0_88291"/>
          <p:cNvSpPr/>
          <p:nvPr/>
        </p:nvSpPr>
        <p:spPr>
          <a:xfrm>
            <a:off x="-2" y="4342923"/>
            <a:ext cx="1047276" cy="752490"/>
          </a:xfrm>
          <a:custGeom>
            <a:rect b="b" l="l" r="r" t="t"/>
            <a:pathLst>
              <a:path extrusionOk="0" h="21600" w="21600">
                <a:moveTo>
                  <a:pt x="0" y="19563"/>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7" name="Google Shape;127;g3f5aec16eaf_0_88291"/>
          <p:cNvSpPr/>
          <p:nvPr/>
        </p:nvSpPr>
        <p:spPr>
          <a:xfrm>
            <a:off x="-1" y="3853337"/>
            <a:ext cx="1089180" cy="791532"/>
          </a:xfrm>
          <a:custGeom>
            <a:rect b="b" l="l" r="r" t="t"/>
            <a:pathLst>
              <a:path extrusionOk="0" h="21600" w="21600">
                <a:moveTo>
                  <a:pt x="0" y="19131"/>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8" name="Google Shape;128;g3f5aec16eaf_0_88291"/>
          <p:cNvSpPr/>
          <p:nvPr/>
        </p:nvSpPr>
        <p:spPr>
          <a:xfrm>
            <a:off x="475" y="3951921"/>
            <a:ext cx="816318" cy="585306"/>
          </a:xfrm>
          <a:custGeom>
            <a:rect b="b" l="l" r="r" t="t"/>
            <a:pathLst>
              <a:path extrusionOk="0" h="21600" w="21600">
                <a:moveTo>
                  <a:pt x="21600" y="0"/>
                </a:moveTo>
                <a:lnTo>
                  <a:pt x="0" y="18911"/>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 name="Google Shape;129;g3f5aec16eaf_0_88291"/>
          <p:cNvSpPr/>
          <p:nvPr/>
        </p:nvSpPr>
        <p:spPr>
          <a:xfrm>
            <a:off x="-1" y="4626292"/>
            <a:ext cx="333828" cy="250992"/>
          </a:xfrm>
          <a:custGeom>
            <a:rect b="b" l="l" r="r" t="t"/>
            <a:pathLst>
              <a:path extrusionOk="0" h="21600" w="21600">
                <a:moveTo>
                  <a:pt x="0" y="17829"/>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 name="Google Shape;130;g3f5aec16eaf_0_88291"/>
          <p:cNvSpPr/>
          <p:nvPr/>
        </p:nvSpPr>
        <p:spPr>
          <a:xfrm>
            <a:off x="188593" y="4570094"/>
            <a:ext cx="868698" cy="573426"/>
          </a:xfrm>
          <a:custGeom>
            <a:rect b="b" l="l" r="r" t="t"/>
            <a:pathLst>
              <a:path extrusionOk="0" h="21600" w="21600">
                <a:moveTo>
                  <a:pt x="0" y="21600"/>
                </a:moveTo>
                <a:lnTo>
                  <a:pt x="995"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 name="Google Shape;131;g3f5aec16eaf_0_88291"/>
          <p:cNvSpPr/>
          <p:nvPr/>
        </p:nvSpPr>
        <p:spPr>
          <a:xfrm>
            <a:off x="293845" y="4740592"/>
            <a:ext cx="611010" cy="402894"/>
          </a:xfrm>
          <a:custGeom>
            <a:rect b="b" l="l" r="r" t="t"/>
            <a:pathLst>
              <a:path extrusionOk="0" h="21600" w="21600">
                <a:moveTo>
                  <a:pt x="21600" y="0"/>
                </a:moveTo>
                <a:lnTo>
                  <a:pt x="0" y="21600"/>
                </a:lnTo>
                <a:lnTo>
                  <a:pt x="1532"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 name="Google Shape;132;g3f5aec16eaf_0_88291"/>
          <p:cNvSpPr/>
          <p:nvPr/>
        </p:nvSpPr>
        <p:spPr>
          <a:xfrm>
            <a:off x="43813" y="4886800"/>
            <a:ext cx="445284" cy="256716"/>
          </a:xfrm>
          <a:custGeom>
            <a:rect b="b" l="l" r="r" t="t"/>
            <a:pathLst>
              <a:path extrusionOk="0" h="21600" w="21600">
                <a:moveTo>
                  <a:pt x="0" y="21600"/>
                </a:moveTo>
                <a:lnTo>
                  <a:pt x="6099"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 name="Google Shape;133;g3f5aec16eaf_0_88291"/>
          <p:cNvSpPr/>
          <p:nvPr/>
        </p:nvSpPr>
        <p:spPr>
          <a:xfrm>
            <a:off x="-2" y="3945254"/>
            <a:ext cx="1460160" cy="1026810"/>
          </a:xfrm>
          <a:custGeom>
            <a:rect b="b" l="l" r="r" t="t"/>
            <a:pathLst>
              <a:path extrusionOk="0" h="21600" w="21600">
                <a:moveTo>
                  <a:pt x="0" y="20458"/>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 name="Google Shape;134;g3f5aec16eaf_0_88291"/>
          <p:cNvSpPr/>
          <p:nvPr/>
        </p:nvSpPr>
        <p:spPr>
          <a:xfrm>
            <a:off x="8547257" y="-2"/>
            <a:ext cx="561492" cy="355266"/>
          </a:xfrm>
          <a:custGeom>
            <a:rect b="b" l="l" r="r" t="t"/>
            <a:pathLst>
              <a:path extrusionOk="0" h="21600" w="21600">
                <a:moveTo>
                  <a:pt x="0" y="21600"/>
                </a:moveTo>
                <a:lnTo>
                  <a:pt x="21600" y="0"/>
                </a:lnTo>
                <a:lnTo>
                  <a:pt x="19182"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 name="Google Shape;135;g3f5aec16eaf_0_88291"/>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 name="Google Shape;136;g3f5aec16eaf_0_88291"/>
          <p:cNvSpPr/>
          <p:nvPr/>
        </p:nvSpPr>
        <p:spPr>
          <a:xfrm>
            <a:off x="7199947" y="-1"/>
            <a:ext cx="782460" cy="454842"/>
          </a:xfrm>
          <a:custGeom>
            <a:rect b="b" l="l" r="r" t="t"/>
            <a:pathLst>
              <a:path extrusionOk="0" h="21600" w="21600">
                <a:moveTo>
                  <a:pt x="16262" y="0"/>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 name="Google Shape;137;g3f5aec16eaf_0_88291"/>
          <p:cNvSpPr/>
          <p:nvPr/>
        </p:nvSpPr>
        <p:spPr>
          <a:xfrm>
            <a:off x="8238172" y="65244"/>
            <a:ext cx="905850" cy="637686"/>
          </a:xfrm>
          <a:custGeom>
            <a:rect b="b" l="l" r="r" t="t"/>
            <a:pathLst>
              <a:path extrusionOk="0" h="21600" w="21600">
                <a:moveTo>
                  <a:pt x="21600" y="1920"/>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8" name="Google Shape;138;g3f5aec16eaf_0_88291"/>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9" name="Google Shape;139;g3f5aec16eaf_0_88291"/>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0" name="Google Shape;140;g3f5aec16eaf_0_88291"/>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1" name="Google Shape;141;g3f5aec16eaf_0_88291"/>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 name="Google Shape;142;g3f5aec16eaf_0_88291"/>
          <p:cNvSpPr/>
          <p:nvPr/>
        </p:nvSpPr>
        <p:spPr>
          <a:xfrm>
            <a:off x="7222331" y="-2"/>
            <a:ext cx="1309662" cy="849150"/>
          </a:xfrm>
          <a:custGeom>
            <a:rect b="b" l="l" r="r" t="t"/>
            <a:pathLst>
              <a:path extrusionOk="0" h="21600" w="21600">
                <a:moveTo>
                  <a:pt x="0" y="21600"/>
                </a:moveTo>
                <a:lnTo>
                  <a:pt x="21600" y="0"/>
                </a:lnTo>
                <a:lnTo>
                  <a:pt x="20092"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3" name="Google Shape;143;g3f5aec16eaf_0_88291"/>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144" name="Google Shape;144;g3f5aec16eaf_0_88291"/>
          <p:cNvGrpSpPr/>
          <p:nvPr/>
        </p:nvGrpSpPr>
        <p:grpSpPr>
          <a:xfrm>
            <a:off x="6677976" y="4591049"/>
            <a:ext cx="872008" cy="585306"/>
            <a:chOff x="6677976" y="4591049"/>
            <a:chExt cx="872008" cy="585306"/>
          </a:xfrm>
        </p:grpSpPr>
        <p:sp>
          <p:nvSpPr>
            <p:cNvPr id="145" name="Google Shape;145;g3f5aec16eaf_0_88291"/>
            <p:cNvSpPr/>
            <p:nvPr/>
          </p:nvSpPr>
          <p:spPr>
            <a:xfrm>
              <a:off x="6780370" y="51034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6" name="Google Shape;146;g3f5aec16eaf_0_88291"/>
            <p:cNvSpPr/>
            <p:nvPr/>
          </p:nvSpPr>
          <p:spPr>
            <a:xfrm>
              <a:off x="6746556" y="50487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7" name="Google Shape;147;g3f5aec16eaf_0_88291"/>
            <p:cNvSpPr/>
            <p:nvPr/>
          </p:nvSpPr>
          <p:spPr>
            <a:xfrm>
              <a:off x="6712267" y="499443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8" name="Google Shape;148;g3f5aec16eaf_0_88291"/>
            <p:cNvSpPr/>
            <p:nvPr/>
          </p:nvSpPr>
          <p:spPr>
            <a:xfrm>
              <a:off x="6677976" y="493966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 name="Google Shape;149;g3f5aec16eaf_0_88291"/>
            <p:cNvSpPr/>
            <p:nvPr/>
          </p:nvSpPr>
          <p:spPr>
            <a:xfrm>
              <a:off x="6865143" y="512587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 name="Google Shape;150;g3f5aec16eaf_0_88291"/>
            <p:cNvSpPr/>
            <p:nvPr/>
          </p:nvSpPr>
          <p:spPr>
            <a:xfrm>
              <a:off x="6831329" y="507158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1" name="Google Shape;151;g3f5aec16eaf_0_88291"/>
            <p:cNvSpPr/>
            <p:nvPr/>
          </p:nvSpPr>
          <p:spPr>
            <a:xfrm>
              <a:off x="6797038" y="50172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 name="Google Shape;152;g3f5aec16eaf_0_88291"/>
            <p:cNvSpPr/>
            <p:nvPr/>
          </p:nvSpPr>
          <p:spPr>
            <a:xfrm>
              <a:off x="6762749" y="49625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 name="Google Shape;153;g3f5aec16eaf_0_88291"/>
            <p:cNvSpPr/>
            <p:nvPr/>
          </p:nvSpPr>
          <p:spPr>
            <a:xfrm>
              <a:off x="6728935" y="4908232"/>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 name="Google Shape;154;g3f5aec16eaf_0_88291"/>
            <p:cNvSpPr/>
            <p:nvPr/>
          </p:nvSpPr>
          <p:spPr>
            <a:xfrm>
              <a:off x="6916101" y="5094445"/>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 name="Google Shape;155;g3f5aec16eaf_0_88291"/>
            <p:cNvSpPr/>
            <p:nvPr/>
          </p:nvSpPr>
          <p:spPr>
            <a:xfrm>
              <a:off x="6881812" y="503967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 name="Google Shape;156;g3f5aec16eaf_0_88291"/>
            <p:cNvSpPr/>
            <p:nvPr/>
          </p:nvSpPr>
          <p:spPr>
            <a:xfrm>
              <a:off x="6847522" y="498538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 name="Google Shape;157;g3f5aec16eaf_0_88291"/>
            <p:cNvSpPr/>
            <p:nvPr/>
          </p:nvSpPr>
          <p:spPr>
            <a:xfrm>
              <a:off x="6813231" y="493109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 name="Google Shape;158;g3f5aec16eaf_0_88291"/>
            <p:cNvSpPr/>
            <p:nvPr/>
          </p:nvSpPr>
          <p:spPr>
            <a:xfrm>
              <a:off x="6779418" y="487632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 name="Google Shape;159;g3f5aec16eaf_0_88291"/>
            <p:cNvSpPr/>
            <p:nvPr/>
          </p:nvSpPr>
          <p:spPr>
            <a:xfrm>
              <a:off x="7000874" y="511730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0" name="Google Shape;160;g3f5aec16eaf_0_88291"/>
            <p:cNvSpPr/>
            <p:nvPr/>
          </p:nvSpPr>
          <p:spPr>
            <a:xfrm>
              <a:off x="6966584" y="506253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 name="Google Shape;161;g3f5aec16eaf_0_88291"/>
            <p:cNvSpPr/>
            <p:nvPr/>
          </p:nvSpPr>
          <p:spPr>
            <a:xfrm>
              <a:off x="6932293" y="50082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 name="Google Shape;162;g3f5aec16eaf_0_88291"/>
            <p:cNvSpPr/>
            <p:nvPr/>
          </p:nvSpPr>
          <p:spPr>
            <a:xfrm>
              <a:off x="6898004" y="495347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 name="Google Shape;163;g3f5aec16eaf_0_88291"/>
            <p:cNvSpPr/>
            <p:nvPr/>
          </p:nvSpPr>
          <p:spPr>
            <a:xfrm>
              <a:off x="6864190" y="4899183"/>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 name="Google Shape;164;g3f5aec16eaf_0_88291"/>
            <p:cNvSpPr/>
            <p:nvPr/>
          </p:nvSpPr>
          <p:spPr>
            <a:xfrm>
              <a:off x="6829900" y="4844891"/>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 name="Google Shape;165;g3f5aec16eaf_0_88291"/>
            <p:cNvSpPr/>
            <p:nvPr/>
          </p:nvSpPr>
          <p:spPr>
            <a:xfrm>
              <a:off x="7085647" y="513968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 name="Google Shape;166;g3f5aec16eaf_0_88291"/>
            <p:cNvSpPr/>
            <p:nvPr/>
          </p:nvSpPr>
          <p:spPr>
            <a:xfrm>
              <a:off x="7051356" y="508539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 name="Google Shape;167;g3f5aec16eaf_0_88291"/>
            <p:cNvSpPr/>
            <p:nvPr/>
          </p:nvSpPr>
          <p:spPr>
            <a:xfrm>
              <a:off x="7017067" y="503110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 name="Google Shape;168;g3f5aec16eaf_0_88291"/>
            <p:cNvSpPr/>
            <p:nvPr/>
          </p:nvSpPr>
          <p:spPr>
            <a:xfrm>
              <a:off x="6982776" y="497633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9" name="Google Shape;169;g3f5aec16eaf_0_88291"/>
            <p:cNvSpPr/>
            <p:nvPr/>
          </p:nvSpPr>
          <p:spPr>
            <a:xfrm>
              <a:off x="6948962" y="492204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0" name="Google Shape;170;g3f5aec16eaf_0_88291"/>
            <p:cNvSpPr/>
            <p:nvPr/>
          </p:nvSpPr>
          <p:spPr>
            <a:xfrm>
              <a:off x="6914673" y="486727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1" name="Google Shape;171;g3f5aec16eaf_0_88291"/>
            <p:cNvSpPr/>
            <p:nvPr/>
          </p:nvSpPr>
          <p:spPr>
            <a:xfrm>
              <a:off x="6880382" y="481298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 name="Google Shape;172;g3f5aec16eaf_0_88291"/>
            <p:cNvSpPr/>
            <p:nvPr/>
          </p:nvSpPr>
          <p:spPr>
            <a:xfrm>
              <a:off x="7136129" y="510825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 name="Google Shape;173;g3f5aec16eaf_0_88291"/>
            <p:cNvSpPr/>
            <p:nvPr/>
          </p:nvSpPr>
          <p:spPr>
            <a:xfrm>
              <a:off x="7101838" y="505348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 name="Google Shape;174;g3f5aec16eaf_0_88291"/>
            <p:cNvSpPr/>
            <p:nvPr/>
          </p:nvSpPr>
          <p:spPr>
            <a:xfrm>
              <a:off x="7067549" y="499919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 name="Google Shape;175;g3f5aec16eaf_0_88291"/>
            <p:cNvSpPr/>
            <p:nvPr/>
          </p:nvSpPr>
          <p:spPr>
            <a:xfrm>
              <a:off x="7033735" y="494490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 name="Google Shape;176;g3f5aec16eaf_0_88291"/>
            <p:cNvSpPr/>
            <p:nvPr/>
          </p:nvSpPr>
          <p:spPr>
            <a:xfrm>
              <a:off x="6999445" y="489013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 name="Google Shape;177;g3f5aec16eaf_0_88291"/>
            <p:cNvSpPr/>
            <p:nvPr/>
          </p:nvSpPr>
          <p:spPr>
            <a:xfrm>
              <a:off x="6965155" y="483584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 name="Google Shape;178;g3f5aec16eaf_0_88291"/>
            <p:cNvSpPr/>
            <p:nvPr/>
          </p:nvSpPr>
          <p:spPr>
            <a:xfrm>
              <a:off x="6930865" y="478107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 name="Google Shape;179;g3f5aec16eaf_0_88291"/>
            <p:cNvSpPr/>
            <p:nvPr/>
          </p:nvSpPr>
          <p:spPr>
            <a:xfrm>
              <a:off x="7220901" y="5130641"/>
              <a:ext cx="41904" cy="37152"/>
            </a:xfrm>
            <a:custGeom>
              <a:rect b="b" l="l" r="r" t="t"/>
              <a:pathLst>
                <a:path extrusionOk="0" h="21600" w="21600">
                  <a:moveTo>
                    <a:pt x="10309" y="0"/>
                  </a:moveTo>
                  <a:lnTo>
                    <a:pt x="0" y="21600"/>
                  </a:lnTo>
                  <a:lnTo>
                    <a:pt x="21600" y="20215"/>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0" name="Google Shape;180;g3f5aec16eaf_0_88291"/>
            <p:cNvSpPr/>
            <p:nvPr/>
          </p:nvSpPr>
          <p:spPr>
            <a:xfrm>
              <a:off x="7186612" y="507634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 name="Google Shape;181;g3f5aec16eaf_0_88291"/>
            <p:cNvSpPr/>
            <p:nvPr/>
          </p:nvSpPr>
          <p:spPr>
            <a:xfrm>
              <a:off x="7152322" y="502205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2" name="Google Shape;182;g3f5aec16eaf_0_88291"/>
            <p:cNvSpPr/>
            <p:nvPr/>
          </p:nvSpPr>
          <p:spPr>
            <a:xfrm>
              <a:off x="7118507" y="4967288"/>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3" name="Google Shape;183;g3f5aec16eaf_0_88291"/>
            <p:cNvSpPr/>
            <p:nvPr/>
          </p:nvSpPr>
          <p:spPr>
            <a:xfrm>
              <a:off x="7084218" y="49129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4" name="Google Shape;184;g3f5aec16eaf_0_88291"/>
            <p:cNvSpPr/>
            <p:nvPr/>
          </p:nvSpPr>
          <p:spPr>
            <a:xfrm>
              <a:off x="7049928" y="485870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5" name="Google Shape;185;g3f5aec16eaf_0_88291"/>
            <p:cNvSpPr/>
            <p:nvPr/>
          </p:nvSpPr>
          <p:spPr>
            <a:xfrm>
              <a:off x="7015637" y="480393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 name="Google Shape;186;g3f5aec16eaf_0_88291"/>
            <p:cNvSpPr/>
            <p:nvPr/>
          </p:nvSpPr>
          <p:spPr>
            <a:xfrm>
              <a:off x="6981824" y="4749641"/>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7" name="Google Shape;187;g3f5aec16eaf_0_88291"/>
            <p:cNvSpPr/>
            <p:nvPr/>
          </p:nvSpPr>
          <p:spPr>
            <a:xfrm>
              <a:off x="7271384" y="509920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 name="Google Shape;188;g3f5aec16eaf_0_88291"/>
            <p:cNvSpPr/>
            <p:nvPr/>
          </p:nvSpPr>
          <p:spPr>
            <a:xfrm>
              <a:off x="7237093" y="504491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 name="Google Shape;189;g3f5aec16eaf_0_88291"/>
            <p:cNvSpPr/>
            <p:nvPr/>
          </p:nvSpPr>
          <p:spPr>
            <a:xfrm>
              <a:off x="7202804" y="499014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0" name="Google Shape;190;g3f5aec16eaf_0_88291"/>
            <p:cNvSpPr/>
            <p:nvPr/>
          </p:nvSpPr>
          <p:spPr>
            <a:xfrm>
              <a:off x="7168990" y="493585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 name="Google Shape;191;g3f5aec16eaf_0_88291"/>
            <p:cNvSpPr/>
            <p:nvPr/>
          </p:nvSpPr>
          <p:spPr>
            <a:xfrm>
              <a:off x="7134700" y="488108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 name="Google Shape;192;g3f5aec16eaf_0_88291"/>
            <p:cNvSpPr/>
            <p:nvPr/>
          </p:nvSpPr>
          <p:spPr>
            <a:xfrm>
              <a:off x="7100410" y="48267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 name="Google Shape;193;g3f5aec16eaf_0_88291"/>
            <p:cNvSpPr/>
            <p:nvPr/>
          </p:nvSpPr>
          <p:spPr>
            <a:xfrm>
              <a:off x="7066597" y="4772501"/>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 name="Google Shape;194;g3f5aec16eaf_0_88291"/>
            <p:cNvSpPr/>
            <p:nvPr/>
          </p:nvSpPr>
          <p:spPr>
            <a:xfrm>
              <a:off x="7032306" y="471773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 name="Google Shape;195;g3f5aec16eaf_0_88291"/>
            <p:cNvSpPr/>
            <p:nvPr/>
          </p:nvSpPr>
          <p:spPr>
            <a:xfrm>
              <a:off x="7356156" y="512206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 name="Google Shape;196;g3f5aec16eaf_0_88291"/>
            <p:cNvSpPr/>
            <p:nvPr/>
          </p:nvSpPr>
          <p:spPr>
            <a:xfrm>
              <a:off x="7321867" y="506730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 name="Google Shape;197;g3f5aec16eaf_0_88291"/>
            <p:cNvSpPr/>
            <p:nvPr/>
          </p:nvSpPr>
          <p:spPr>
            <a:xfrm>
              <a:off x="7287576" y="501300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8" name="Google Shape;198;g3f5aec16eaf_0_88291"/>
            <p:cNvSpPr/>
            <p:nvPr/>
          </p:nvSpPr>
          <p:spPr>
            <a:xfrm>
              <a:off x="7253762" y="495871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 name="Google Shape;199;g3f5aec16eaf_0_88291"/>
            <p:cNvSpPr/>
            <p:nvPr/>
          </p:nvSpPr>
          <p:spPr>
            <a:xfrm>
              <a:off x="7219473" y="490394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 name="Google Shape;200;g3f5aec16eaf_0_88291"/>
            <p:cNvSpPr/>
            <p:nvPr/>
          </p:nvSpPr>
          <p:spPr>
            <a:xfrm>
              <a:off x="7185182" y="484965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 name="Google Shape;201;g3f5aec16eaf_0_88291"/>
            <p:cNvSpPr/>
            <p:nvPr/>
          </p:nvSpPr>
          <p:spPr>
            <a:xfrm>
              <a:off x="7151368" y="479488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 name="Google Shape;202;g3f5aec16eaf_0_88291"/>
            <p:cNvSpPr/>
            <p:nvPr/>
          </p:nvSpPr>
          <p:spPr>
            <a:xfrm>
              <a:off x="7117079" y="474059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 name="Google Shape;203;g3f5aec16eaf_0_88291"/>
            <p:cNvSpPr/>
            <p:nvPr/>
          </p:nvSpPr>
          <p:spPr>
            <a:xfrm>
              <a:off x="7082788" y="468629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 name="Google Shape;204;g3f5aec16eaf_0_88291"/>
            <p:cNvSpPr/>
            <p:nvPr/>
          </p:nvSpPr>
          <p:spPr>
            <a:xfrm>
              <a:off x="7406638" y="509016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 name="Google Shape;205;g3f5aec16eaf_0_88291"/>
            <p:cNvSpPr/>
            <p:nvPr/>
          </p:nvSpPr>
          <p:spPr>
            <a:xfrm>
              <a:off x="7372349" y="503586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 name="Google Shape;206;g3f5aec16eaf_0_88291"/>
            <p:cNvSpPr/>
            <p:nvPr/>
          </p:nvSpPr>
          <p:spPr>
            <a:xfrm>
              <a:off x="7338535" y="498109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7" name="Google Shape;207;g3f5aec16eaf_0_88291"/>
            <p:cNvSpPr/>
            <p:nvPr/>
          </p:nvSpPr>
          <p:spPr>
            <a:xfrm>
              <a:off x="7304245" y="492680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8" name="Google Shape;208;g3f5aec16eaf_0_88291"/>
            <p:cNvSpPr/>
            <p:nvPr/>
          </p:nvSpPr>
          <p:spPr>
            <a:xfrm>
              <a:off x="7269955" y="487251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 name="Google Shape;209;g3f5aec16eaf_0_88291"/>
            <p:cNvSpPr/>
            <p:nvPr/>
          </p:nvSpPr>
          <p:spPr>
            <a:xfrm>
              <a:off x="7235665" y="48177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 name="Google Shape;210;g3f5aec16eaf_0_88291"/>
            <p:cNvSpPr/>
            <p:nvPr/>
          </p:nvSpPr>
          <p:spPr>
            <a:xfrm>
              <a:off x="7201851" y="476345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 name="Google Shape;211;g3f5aec16eaf_0_88291"/>
            <p:cNvSpPr/>
            <p:nvPr/>
          </p:nvSpPr>
          <p:spPr>
            <a:xfrm>
              <a:off x="7167562" y="470868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 name="Google Shape;212;g3f5aec16eaf_0_88291"/>
            <p:cNvSpPr/>
            <p:nvPr/>
          </p:nvSpPr>
          <p:spPr>
            <a:xfrm>
              <a:off x="7133272" y="465439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 name="Google Shape;213;g3f5aec16eaf_0_88291"/>
            <p:cNvSpPr/>
            <p:nvPr/>
          </p:nvSpPr>
          <p:spPr>
            <a:xfrm>
              <a:off x="7457122" y="5058250"/>
              <a:ext cx="41904" cy="37152"/>
            </a:xfrm>
            <a:custGeom>
              <a:rect b="b" l="l" r="r" t="t"/>
              <a:pathLst>
                <a:path extrusionOk="0" h="21600" w="21600">
                  <a:moveTo>
                    <a:pt x="10555" y="0"/>
                  </a:moveTo>
                  <a:lnTo>
                    <a:pt x="0" y="21600"/>
                  </a:lnTo>
                  <a:lnTo>
                    <a:pt x="21600" y="20215"/>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 name="Google Shape;214;g3f5aec16eaf_0_88291"/>
            <p:cNvSpPr/>
            <p:nvPr/>
          </p:nvSpPr>
          <p:spPr>
            <a:xfrm>
              <a:off x="7423307" y="5003958"/>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 name="Google Shape;215;g3f5aec16eaf_0_88291"/>
            <p:cNvSpPr/>
            <p:nvPr/>
          </p:nvSpPr>
          <p:spPr>
            <a:xfrm>
              <a:off x="7389018" y="494966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 name="Google Shape;216;g3f5aec16eaf_0_88291"/>
            <p:cNvSpPr/>
            <p:nvPr/>
          </p:nvSpPr>
          <p:spPr>
            <a:xfrm>
              <a:off x="7354728" y="489489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 name="Google Shape;217;g3f5aec16eaf_0_88291"/>
            <p:cNvSpPr/>
            <p:nvPr/>
          </p:nvSpPr>
          <p:spPr>
            <a:xfrm>
              <a:off x="7320437" y="484060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 name="Google Shape;218;g3f5aec16eaf_0_88291"/>
            <p:cNvSpPr/>
            <p:nvPr/>
          </p:nvSpPr>
          <p:spPr>
            <a:xfrm>
              <a:off x="7286624" y="4786313"/>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9" name="Google Shape;219;g3f5aec16eaf_0_88291"/>
            <p:cNvSpPr/>
            <p:nvPr/>
          </p:nvSpPr>
          <p:spPr>
            <a:xfrm>
              <a:off x="7252334" y="47315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0" name="Google Shape;220;g3f5aec16eaf_0_88291"/>
            <p:cNvSpPr/>
            <p:nvPr/>
          </p:nvSpPr>
          <p:spPr>
            <a:xfrm>
              <a:off x="7218043" y="467725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1" name="Google Shape;221;g3f5aec16eaf_0_88291"/>
            <p:cNvSpPr/>
            <p:nvPr/>
          </p:nvSpPr>
          <p:spPr>
            <a:xfrm>
              <a:off x="7184230" y="4622481"/>
              <a:ext cx="41904" cy="36666"/>
            </a:xfrm>
            <a:custGeom>
              <a:rect b="b" l="l" r="r" t="t"/>
              <a:pathLst>
                <a:path extrusionOk="0" h="21600" w="21600">
                  <a:moveTo>
                    <a:pt x="10309" y="0"/>
                  </a:moveTo>
                  <a:lnTo>
                    <a:pt x="0" y="21600"/>
                  </a:lnTo>
                  <a:lnTo>
                    <a:pt x="21600" y="20478"/>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2" name="Google Shape;222;g3f5aec16eaf_0_88291"/>
            <p:cNvSpPr/>
            <p:nvPr/>
          </p:nvSpPr>
          <p:spPr>
            <a:xfrm>
              <a:off x="7508080" y="502681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3" name="Google Shape;223;g3f5aec16eaf_0_88291"/>
            <p:cNvSpPr/>
            <p:nvPr/>
          </p:nvSpPr>
          <p:spPr>
            <a:xfrm>
              <a:off x="7473791" y="49725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4" name="Google Shape;224;g3f5aec16eaf_0_88291"/>
            <p:cNvSpPr/>
            <p:nvPr/>
          </p:nvSpPr>
          <p:spPr>
            <a:xfrm>
              <a:off x="7439500" y="491775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5" name="Google Shape;225;g3f5aec16eaf_0_88291"/>
            <p:cNvSpPr/>
            <p:nvPr/>
          </p:nvSpPr>
          <p:spPr>
            <a:xfrm>
              <a:off x="7405210" y="486346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6" name="Google Shape;226;g3f5aec16eaf_0_88291"/>
            <p:cNvSpPr/>
            <p:nvPr/>
          </p:nvSpPr>
          <p:spPr>
            <a:xfrm>
              <a:off x="7371397" y="480869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7" name="Google Shape;227;g3f5aec16eaf_0_88291"/>
            <p:cNvSpPr/>
            <p:nvPr/>
          </p:nvSpPr>
          <p:spPr>
            <a:xfrm>
              <a:off x="7337106" y="475440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8" name="Google Shape;228;g3f5aec16eaf_0_88291"/>
            <p:cNvSpPr/>
            <p:nvPr/>
          </p:nvSpPr>
          <p:spPr>
            <a:xfrm>
              <a:off x="7302817" y="4700111"/>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9" name="Google Shape;229;g3f5aec16eaf_0_88291"/>
            <p:cNvSpPr/>
            <p:nvPr/>
          </p:nvSpPr>
          <p:spPr>
            <a:xfrm>
              <a:off x="7268526" y="464534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30" name="Google Shape;230;g3f5aec16eaf_0_88291"/>
            <p:cNvSpPr/>
            <p:nvPr/>
          </p:nvSpPr>
          <p:spPr>
            <a:xfrm>
              <a:off x="7234712" y="459104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grpSp>
        <p:nvGrpSpPr>
          <p:cNvPr id="231" name="Google Shape;231;g3f5aec16eaf_0_88291"/>
          <p:cNvGrpSpPr/>
          <p:nvPr/>
        </p:nvGrpSpPr>
        <p:grpSpPr>
          <a:xfrm>
            <a:off x="-45720" y="1170144"/>
            <a:ext cx="864886" cy="1040119"/>
            <a:chOff x="-45720" y="1170144"/>
            <a:chExt cx="864886" cy="1040119"/>
          </a:xfrm>
        </p:grpSpPr>
        <p:sp>
          <p:nvSpPr>
            <p:cNvPr id="232" name="Google Shape;232;g3f5aec16eaf_0_88291"/>
            <p:cNvSpPr/>
            <p:nvPr/>
          </p:nvSpPr>
          <p:spPr>
            <a:xfrm>
              <a:off x="483394" y="1170144"/>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33" name="Google Shape;233;g3f5aec16eaf_0_88291"/>
            <p:cNvSpPr/>
            <p:nvPr/>
          </p:nvSpPr>
          <p:spPr>
            <a:xfrm>
              <a:off x="518160" y="1249678"/>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34" name="Google Shape;234;g3f5aec16eaf_0_88291"/>
            <p:cNvSpPr/>
            <p:nvPr/>
          </p:nvSpPr>
          <p:spPr>
            <a:xfrm>
              <a:off x="553402" y="132873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35" name="Google Shape;235;g3f5aec16eaf_0_88291"/>
            <p:cNvSpPr/>
            <p:nvPr/>
          </p:nvSpPr>
          <p:spPr>
            <a:xfrm>
              <a:off x="588169" y="140779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36" name="Google Shape;236;g3f5aec16eaf_0_88291"/>
            <p:cNvSpPr/>
            <p:nvPr/>
          </p:nvSpPr>
          <p:spPr>
            <a:xfrm>
              <a:off x="622935" y="1486851"/>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37" name="Google Shape;237;g3f5aec16eaf_0_88291"/>
            <p:cNvSpPr/>
            <p:nvPr/>
          </p:nvSpPr>
          <p:spPr>
            <a:xfrm>
              <a:off x="658177" y="1566384"/>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38" name="Google Shape;238;g3f5aec16eaf_0_88291"/>
            <p:cNvSpPr/>
            <p:nvPr/>
          </p:nvSpPr>
          <p:spPr>
            <a:xfrm>
              <a:off x="692944" y="1645442"/>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39" name="Google Shape;239;g3f5aec16eaf_0_88291"/>
            <p:cNvSpPr/>
            <p:nvPr/>
          </p:nvSpPr>
          <p:spPr>
            <a:xfrm>
              <a:off x="728186" y="172450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40" name="Google Shape;240;g3f5aec16eaf_0_88291"/>
            <p:cNvSpPr/>
            <p:nvPr/>
          </p:nvSpPr>
          <p:spPr>
            <a:xfrm>
              <a:off x="762952" y="1803557"/>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41" name="Google Shape;241;g3f5aec16eaf_0_88291"/>
            <p:cNvSpPr/>
            <p:nvPr/>
          </p:nvSpPr>
          <p:spPr>
            <a:xfrm>
              <a:off x="410050" y="120253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42" name="Google Shape;242;g3f5aec16eaf_0_88291"/>
            <p:cNvSpPr/>
            <p:nvPr/>
          </p:nvSpPr>
          <p:spPr>
            <a:xfrm>
              <a:off x="444818" y="1282063"/>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43" name="Google Shape;243;g3f5aec16eaf_0_88291"/>
            <p:cNvSpPr/>
            <p:nvPr/>
          </p:nvSpPr>
          <p:spPr>
            <a:xfrm>
              <a:off x="479583" y="1361120"/>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44" name="Google Shape;244;g3f5aec16eaf_0_88291"/>
            <p:cNvSpPr/>
            <p:nvPr/>
          </p:nvSpPr>
          <p:spPr>
            <a:xfrm>
              <a:off x="514825" y="144017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45" name="Google Shape;245;g3f5aec16eaf_0_88291"/>
            <p:cNvSpPr/>
            <p:nvPr/>
          </p:nvSpPr>
          <p:spPr>
            <a:xfrm>
              <a:off x="549593" y="151923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46" name="Google Shape;246;g3f5aec16eaf_0_88291"/>
            <p:cNvSpPr/>
            <p:nvPr/>
          </p:nvSpPr>
          <p:spPr>
            <a:xfrm>
              <a:off x="584358" y="1598770"/>
              <a:ext cx="56700" cy="49518"/>
            </a:xfrm>
            <a:custGeom>
              <a:rect b="b" l="l" r="r" t="t"/>
              <a:pathLst>
                <a:path extrusionOk="0" h="21600" w="21600">
                  <a:moveTo>
                    <a:pt x="8531"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47" name="Google Shape;247;g3f5aec16eaf_0_88291"/>
            <p:cNvSpPr/>
            <p:nvPr/>
          </p:nvSpPr>
          <p:spPr>
            <a:xfrm>
              <a:off x="619601" y="167782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48" name="Google Shape;248;g3f5aec16eaf_0_88291"/>
            <p:cNvSpPr/>
            <p:nvPr/>
          </p:nvSpPr>
          <p:spPr>
            <a:xfrm>
              <a:off x="654367" y="1756884"/>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49" name="Google Shape;249;g3f5aec16eaf_0_88291"/>
            <p:cNvSpPr/>
            <p:nvPr/>
          </p:nvSpPr>
          <p:spPr>
            <a:xfrm>
              <a:off x="689610" y="1835942"/>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0" name="Google Shape;250;g3f5aec16eaf_0_88291"/>
            <p:cNvSpPr/>
            <p:nvPr/>
          </p:nvSpPr>
          <p:spPr>
            <a:xfrm>
              <a:off x="336232" y="1235390"/>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1" name="Google Shape;251;g3f5aec16eaf_0_88291"/>
            <p:cNvSpPr/>
            <p:nvPr/>
          </p:nvSpPr>
          <p:spPr>
            <a:xfrm>
              <a:off x="371475" y="1314448"/>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2" name="Google Shape;252;g3f5aec16eaf_0_88291"/>
            <p:cNvSpPr/>
            <p:nvPr/>
          </p:nvSpPr>
          <p:spPr>
            <a:xfrm>
              <a:off x="406241" y="139350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3" name="Google Shape;253;g3f5aec16eaf_0_88291"/>
            <p:cNvSpPr/>
            <p:nvPr/>
          </p:nvSpPr>
          <p:spPr>
            <a:xfrm>
              <a:off x="441007" y="1472563"/>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4" name="Google Shape;254;g3f5aec16eaf_0_88291"/>
            <p:cNvSpPr/>
            <p:nvPr/>
          </p:nvSpPr>
          <p:spPr>
            <a:xfrm>
              <a:off x="476250" y="1552096"/>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5" name="Google Shape;255;g3f5aec16eaf_0_88291"/>
            <p:cNvSpPr/>
            <p:nvPr/>
          </p:nvSpPr>
          <p:spPr>
            <a:xfrm>
              <a:off x="511016" y="1631155"/>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6" name="Google Shape;256;g3f5aec16eaf_0_88291"/>
            <p:cNvSpPr/>
            <p:nvPr/>
          </p:nvSpPr>
          <p:spPr>
            <a:xfrm>
              <a:off x="545782" y="1710212"/>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7" name="Google Shape;257;g3f5aec16eaf_0_88291"/>
            <p:cNvSpPr/>
            <p:nvPr/>
          </p:nvSpPr>
          <p:spPr>
            <a:xfrm>
              <a:off x="581025" y="178927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8" name="Google Shape;258;g3f5aec16eaf_0_88291"/>
            <p:cNvSpPr/>
            <p:nvPr/>
          </p:nvSpPr>
          <p:spPr>
            <a:xfrm>
              <a:off x="615791" y="186832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9" name="Google Shape;259;g3f5aec16eaf_0_88291"/>
            <p:cNvSpPr/>
            <p:nvPr/>
          </p:nvSpPr>
          <p:spPr>
            <a:xfrm>
              <a:off x="262890" y="126777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0" name="Google Shape;260;g3f5aec16eaf_0_88291"/>
            <p:cNvSpPr/>
            <p:nvPr/>
          </p:nvSpPr>
          <p:spPr>
            <a:xfrm>
              <a:off x="297656" y="1346833"/>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1" name="Google Shape;261;g3f5aec16eaf_0_88291"/>
            <p:cNvSpPr/>
            <p:nvPr/>
          </p:nvSpPr>
          <p:spPr>
            <a:xfrm>
              <a:off x="332899" y="142589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2" name="Google Shape;262;g3f5aec16eaf_0_88291"/>
            <p:cNvSpPr/>
            <p:nvPr/>
          </p:nvSpPr>
          <p:spPr>
            <a:xfrm>
              <a:off x="367664" y="150494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3" name="Google Shape;263;g3f5aec16eaf_0_88291"/>
            <p:cNvSpPr/>
            <p:nvPr/>
          </p:nvSpPr>
          <p:spPr>
            <a:xfrm>
              <a:off x="402431" y="1584482"/>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4" name="Google Shape;264;g3f5aec16eaf_0_88291"/>
            <p:cNvSpPr/>
            <p:nvPr/>
          </p:nvSpPr>
          <p:spPr>
            <a:xfrm>
              <a:off x="437674" y="1663539"/>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5" name="Google Shape;265;g3f5aec16eaf_0_88291"/>
            <p:cNvSpPr/>
            <p:nvPr/>
          </p:nvSpPr>
          <p:spPr>
            <a:xfrm>
              <a:off x="472439" y="174259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6" name="Google Shape;266;g3f5aec16eaf_0_88291"/>
            <p:cNvSpPr/>
            <p:nvPr/>
          </p:nvSpPr>
          <p:spPr>
            <a:xfrm>
              <a:off x="507206" y="182165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7" name="Google Shape;267;g3f5aec16eaf_0_88291"/>
            <p:cNvSpPr/>
            <p:nvPr/>
          </p:nvSpPr>
          <p:spPr>
            <a:xfrm>
              <a:off x="542449" y="1901188"/>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8" name="Google Shape;268;g3f5aec16eaf_0_88291"/>
            <p:cNvSpPr/>
            <p:nvPr/>
          </p:nvSpPr>
          <p:spPr>
            <a:xfrm>
              <a:off x="189547" y="1300161"/>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69" name="Google Shape;269;g3f5aec16eaf_0_88291"/>
            <p:cNvSpPr/>
            <p:nvPr/>
          </p:nvSpPr>
          <p:spPr>
            <a:xfrm>
              <a:off x="224313" y="137921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0" name="Google Shape;270;g3f5aec16eaf_0_88291"/>
            <p:cNvSpPr/>
            <p:nvPr/>
          </p:nvSpPr>
          <p:spPr>
            <a:xfrm>
              <a:off x="259080" y="1458276"/>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1" name="Google Shape;271;g3f5aec16eaf_0_88291"/>
            <p:cNvSpPr/>
            <p:nvPr/>
          </p:nvSpPr>
          <p:spPr>
            <a:xfrm>
              <a:off x="294322" y="1537809"/>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2" name="Google Shape;272;g3f5aec16eaf_0_88291"/>
            <p:cNvSpPr/>
            <p:nvPr/>
          </p:nvSpPr>
          <p:spPr>
            <a:xfrm>
              <a:off x="329088" y="1616867"/>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3" name="Google Shape;273;g3f5aec16eaf_0_88291"/>
            <p:cNvSpPr/>
            <p:nvPr/>
          </p:nvSpPr>
          <p:spPr>
            <a:xfrm>
              <a:off x="363855" y="169592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4" name="Google Shape;274;g3f5aec16eaf_0_88291"/>
            <p:cNvSpPr/>
            <p:nvPr/>
          </p:nvSpPr>
          <p:spPr>
            <a:xfrm>
              <a:off x="399097" y="1774982"/>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5" name="Google Shape;275;g3f5aec16eaf_0_88291"/>
            <p:cNvSpPr/>
            <p:nvPr/>
          </p:nvSpPr>
          <p:spPr>
            <a:xfrm>
              <a:off x="433863" y="1854039"/>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6" name="Google Shape;276;g3f5aec16eaf_0_88291"/>
            <p:cNvSpPr/>
            <p:nvPr/>
          </p:nvSpPr>
          <p:spPr>
            <a:xfrm>
              <a:off x="468630" y="1933573"/>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7" name="Google Shape;277;g3f5aec16eaf_0_88291"/>
            <p:cNvSpPr/>
            <p:nvPr/>
          </p:nvSpPr>
          <p:spPr>
            <a:xfrm>
              <a:off x="115728" y="1332545"/>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8" name="Google Shape;278;g3f5aec16eaf_0_88291"/>
            <p:cNvSpPr/>
            <p:nvPr/>
          </p:nvSpPr>
          <p:spPr>
            <a:xfrm>
              <a:off x="150971" y="141160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9" name="Google Shape;279;g3f5aec16eaf_0_88291"/>
            <p:cNvSpPr/>
            <p:nvPr/>
          </p:nvSpPr>
          <p:spPr>
            <a:xfrm>
              <a:off x="185738" y="149066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0" name="Google Shape;280;g3f5aec16eaf_0_88291"/>
            <p:cNvSpPr/>
            <p:nvPr/>
          </p:nvSpPr>
          <p:spPr>
            <a:xfrm>
              <a:off x="220503" y="1570195"/>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1" name="Google Shape;281;g3f5aec16eaf_0_88291"/>
            <p:cNvSpPr/>
            <p:nvPr/>
          </p:nvSpPr>
          <p:spPr>
            <a:xfrm>
              <a:off x="255746" y="1649251"/>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2" name="Google Shape;282;g3f5aec16eaf_0_88291"/>
            <p:cNvSpPr/>
            <p:nvPr/>
          </p:nvSpPr>
          <p:spPr>
            <a:xfrm>
              <a:off x="290513" y="1728309"/>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3" name="Google Shape;283;g3f5aec16eaf_0_88291"/>
            <p:cNvSpPr/>
            <p:nvPr/>
          </p:nvSpPr>
          <p:spPr>
            <a:xfrm>
              <a:off x="325279" y="1807367"/>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4" name="Google Shape;284;g3f5aec16eaf_0_88291"/>
            <p:cNvSpPr/>
            <p:nvPr/>
          </p:nvSpPr>
          <p:spPr>
            <a:xfrm>
              <a:off x="360521" y="1886901"/>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5" name="Google Shape;285;g3f5aec16eaf_0_88291"/>
            <p:cNvSpPr/>
            <p:nvPr/>
          </p:nvSpPr>
          <p:spPr>
            <a:xfrm>
              <a:off x="395288" y="1965958"/>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6" name="Google Shape;286;g3f5aec16eaf_0_88291"/>
            <p:cNvSpPr/>
            <p:nvPr/>
          </p:nvSpPr>
          <p:spPr>
            <a:xfrm>
              <a:off x="42386" y="136493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7" name="Google Shape;287;g3f5aec16eaf_0_88291"/>
            <p:cNvSpPr/>
            <p:nvPr/>
          </p:nvSpPr>
          <p:spPr>
            <a:xfrm>
              <a:off x="77153" y="144398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8" name="Google Shape;288;g3f5aec16eaf_0_88291"/>
            <p:cNvSpPr/>
            <p:nvPr/>
          </p:nvSpPr>
          <p:spPr>
            <a:xfrm>
              <a:off x="112395" y="1523521"/>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9" name="Google Shape;289;g3f5aec16eaf_0_88291"/>
            <p:cNvSpPr/>
            <p:nvPr/>
          </p:nvSpPr>
          <p:spPr>
            <a:xfrm>
              <a:off x="147161" y="160258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0" name="Google Shape;290;g3f5aec16eaf_0_88291"/>
            <p:cNvSpPr/>
            <p:nvPr/>
          </p:nvSpPr>
          <p:spPr>
            <a:xfrm>
              <a:off x="181928" y="1681637"/>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1" name="Google Shape;291;g3f5aec16eaf_0_88291"/>
            <p:cNvSpPr/>
            <p:nvPr/>
          </p:nvSpPr>
          <p:spPr>
            <a:xfrm>
              <a:off x="217169" y="1760695"/>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2" name="Google Shape;292;g3f5aec16eaf_0_88291"/>
            <p:cNvSpPr/>
            <p:nvPr/>
          </p:nvSpPr>
          <p:spPr>
            <a:xfrm>
              <a:off x="251936" y="183975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3" name="Google Shape;293;g3f5aec16eaf_0_88291"/>
            <p:cNvSpPr/>
            <p:nvPr/>
          </p:nvSpPr>
          <p:spPr>
            <a:xfrm>
              <a:off x="286702" y="1919286"/>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4" name="Google Shape;294;g3f5aec16eaf_0_88291"/>
            <p:cNvSpPr/>
            <p:nvPr/>
          </p:nvSpPr>
          <p:spPr>
            <a:xfrm>
              <a:off x="321944" y="1998344"/>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5" name="Google Shape;295;g3f5aec16eaf_0_88291"/>
            <p:cNvSpPr/>
            <p:nvPr/>
          </p:nvSpPr>
          <p:spPr>
            <a:xfrm>
              <a:off x="-31432" y="139731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6" name="Google Shape;296;g3f5aec16eaf_0_88291"/>
            <p:cNvSpPr/>
            <p:nvPr/>
          </p:nvSpPr>
          <p:spPr>
            <a:xfrm>
              <a:off x="3810" y="147637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7" name="Google Shape;297;g3f5aec16eaf_0_88291"/>
            <p:cNvSpPr/>
            <p:nvPr/>
          </p:nvSpPr>
          <p:spPr>
            <a:xfrm>
              <a:off x="38576" y="1555907"/>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8" name="Google Shape;298;g3f5aec16eaf_0_88291"/>
            <p:cNvSpPr/>
            <p:nvPr/>
          </p:nvSpPr>
          <p:spPr>
            <a:xfrm>
              <a:off x="73819" y="1634964"/>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9" name="Google Shape;299;g3f5aec16eaf_0_88291"/>
            <p:cNvSpPr/>
            <p:nvPr/>
          </p:nvSpPr>
          <p:spPr>
            <a:xfrm>
              <a:off x="108584" y="171402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0" name="Google Shape;300;g3f5aec16eaf_0_88291"/>
            <p:cNvSpPr/>
            <p:nvPr/>
          </p:nvSpPr>
          <p:spPr>
            <a:xfrm>
              <a:off x="143351" y="179308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1" name="Google Shape;301;g3f5aec16eaf_0_88291"/>
            <p:cNvSpPr/>
            <p:nvPr/>
          </p:nvSpPr>
          <p:spPr>
            <a:xfrm>
              <a:off x="178594" y="1872613"/>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2" name="Google Shape;302;g3f5aec16eaf_0_88291"/>
            <p:cNvSpPr/>
            <p:nvPr/>
          </p:nvSpPr>
          <p:spPr>
            <a:xfrm>
              <a:off x="213359" y="195167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3" name="Google Shape;303;g3f5aec16eaf_0_88291"/>
            <p:cNvSpPr/>
            <p:nvPr/>
          </p:nvSpPr>
          <p:spPr>
            <a:xfrm>
              <a:off x="248125" y="2030728"/>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4" name="Google Shape;304;g3f5aec16eaf_0_88291"/>
            <p:cNvSpPr/>
            <p:nvPr/>
          </p:nvSpPr>
          <p:spPr>
            <a:xfrm>
              <a:off x="-34766" y="1588292"/>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5" name="Google Shape;305;g3f5aec16eaf_0_88291"/>
            <p:cNvSpPr/>
            <p:nvPr/>
          </p:nvSpPr>
          <p:spPr>
            <a:xfrm>
              <a:off x="0" y="166735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6" name="Google Shape;306;g3f5aec16eaf_0_88291"/>
            <p:cNvSpPr/>
            <p:nvPr/>
          </p:nvSpPr>
          <p:spPr>
            <a:xfrm>
              <a:off x="35243" y="1746407"/>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7" name="Google Shape;307;g3f5aec16eaf_0_88291"/>
            <p:cNvSpPr/>
            <p:nvPr/>
          </p:nvSpPr>
          <p:spPr>
            <a:xfrm>
              <a:off x="70008" y="1825940"/>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8" name="Google Shape;308;g3f5aec16eaf_0_88291"/>
            <p:cNvSpPr/>
            <p:nvPr/>
          </p:nvSpPr>
          <p:spPr>
            <a:xfrm>
              <a:off x="104775" y="1904998"/>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9" name="Google Shape;309;g3f5aec16eaf_0_88291"/>
            <p:cNvSpPr/>
            <p:nvPr/>
          </p:nvSpPr>
          <p:spPr>
            <a:xfrm>
              <a:off x="140017" y="198405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0" name="Google Shape;310;g3f5aec16eaf_0_88291"/>
            <p:cNvSpPr/>
            <p:nvPr/>
          </p:nvSpPr>
          <p:spPr>
            <a:xfrm>
              <a:off x="174784" y="206311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1" name="Google Shape;311;g3f5aec16eaf_0_88291"/>
            <p:cNvSpPr/>
            <p:nvPr/>
          </p:nvSpPr>
          <p:spPr>
            <a:xfrm>
              <a:off x="-38576" y="1778792"/>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2" name="Google Shape;312;g3f5aec16eaf_0_88291"/>
            <p:cNvSpPr/>
            <p:nvPr/>
          </p:nvSpPr>
          <p:spPr>
            <a:xfrm>
              <a:off x="-3333" y="1858326"/>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3" name="Google Shape;313;g3f5aec16eaf_0_88291"/>
            <p:cNvSpPr/>
            <p:nvPr/>
          </p:nvSpPr>
          <p:spPr>
            <a:xfrm>
              <a:off x="31432" y="1937383"/>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4" name="Google Shape;314;g3f5aec16eaf_0_88291"/>
            <p:cNvSpPr/>
            <p:nvPr/>
          </p:nvSpPr>
          <p:spPr>
            <a:xfrm>
              <a:off x="66198" y="201644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5" name="Google Shape;315;g3f5aec16eaf_0_88291"/>
            <p:cNvSpPr/>
            <p:nvPr/>
          </p:nvSpPr>
          <p:spPr>
            <a:xfrm>
              <a:off x="101441" y="209549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6" name="Google Shape;316;g3f5aec16eaf_0_88291"/>
            <p:cNvSpPr/>
            <p:nvPr/>
          </p:nvSpPr>
          <p:spPr>
            <a:xfrm>
              <a:off x="-41910" y="1969769"/>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7" name="Google Shape;317;g3f5aec16eaf_0_88291"/>
            <p:cNvSpPr/>
            <p:nvPr/>
          </p:nvSpPr>
          <p:spPr>
            <a:xfrm>
              <a:off x="-7144" y="204882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8" name="Google Shape;318;g3f5aec16eaf_0_88291"/>
            <p:cNvSpPr/>
            <p:nvPr/>
          </p:nvSpPr>
          <p:spPr>
            <a:xfrm>
              <a:off x="27623" y="2127883"/>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9" name="Google Shape;319;g3f5aec16eaf_0_88291"/>
            <p:cNvSpPr/>
            <p:nvPr/>
          </p:nvSpPr>
          <p:spPr>
            <a:xfrm>
              <a:off x="-45720" y="2160745"/>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sp>
        <p:nvSpPr>
          <p:cNvPr id="320" name="Google Shape;320;g3f5aec16eaf_0_88291"/>
          <p:cNvSpPr txBox="1"/>
          <p:nvPr>
            <p:ph type="ctrTitle"/>
          </p:nvPr>
        </p:nvSpPr>
        <p:spPr>
          <a:xfrm>
            <a:off x="489100" y="1855563"/>
            <a:ext cx="3668700" cy="1159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4000"/>
              <a:buNone/>
              <a:defRPr sz="4000">
                <a:solidFill>
                  <a:schemeClr val="dk1"/>
                </a:solidFill>
              </a:defRPr>
            </a:lvl1pPr>
            <a:lvl2pPr lvl="1" algn="l">
              <a:lnSpc>
                <a:spcPct val="90000"/>
              </a:lnSpc>
              <a:spcBef>
                <a:spcPts val="0"/>
              </a:spcBef>
              <a:spcAft>
                <a:spcPts val="0"/>
              </a:spcAft>
              <a:buClr>
                <a:schemeClr val="dk1"/>
              </a:buClr>
              <a:buSzPts val="4000"/>
              <a:buNone/>
              <a:defRPr sz="4000">
                <a:solidFill>
                  <a:schemeClr val="dk1"/>
                </a:solidFill>
              </a:defRPr>
            </a:lvl2pPr>
            <a:lvl3pPr lvl="2" algn="l">
              <a:lnSpc>
                <a:spcPct val="90000"/>
              </a:lnSpc>
              <a:spcBef>
                <a:spcPts val="0"/>
              </a:spcBef>
              <a:spcAft>
                <a:spcPts val="0"/>
              </a:spcAft>
              <a:buClr>
                <a:schemeClr val="dk1"/>
              </a:buClr>
              <a:buSzPts val="4000"/>
              <a:buNone/>
              <a:defRPr sz="4000">
                <a:solidFill>
                  <a:schemeClr val="dk1"/>
                </a:solidFill>
              </a:defRPr>
            </a:lvl3pPr>
            <a:lvl4pPr lvl="3" algn="l">
              <a:lnSpc>
                <a:spcPct val="90000"/>
              </a:lnSpc>
              <a:spcBef>
                <a:spcPts val="0"/>
              </a:spcBef>
              <a:spcAft>
                <a:spcPts val="0"/>
              </a:spcAft>
              <a:buClr>
                <a:schemeClr val="dk1"/>
              </a:buClr>
              <a:buSzPts val="4000"/>
              <a:buNone/>
              <a:defRPr sz="4000">
                <a:solidFill>
                  <a:schemeClr val="dk1"/>
                </a:solidFill>
              </a:defRPr>
            </a:lvl4pPr>
            <a:lvl5pPr lvl="4" algn="l">
              <a:lnSpc>
                <a:spcPct val="90000"/>
              </a:lnSpc>
              <a:spcBef>
                <a:spcPts val="0"/>
              </a:spcBef>
              <a:spcAft>
                <a:spcPts val="0"/>
              </a:spcAft>
              <a:buClr>
                <a:schemeClr val="dk1"/>
              </a:buClr>
              <a:buSzPts val="4000"/>
              <a:buNone/>
              <a:defRPr sz="4000">
                <a:solidFill>
                  <a:schemeClr val="dk1"/>
                </a:solidFill>
              </a:defRPr>
            </a:lvl5pPr>
            <a:lvl6pPr lvl="5" algn="l">
              <a:lnSpc>
                <a:spcPct val="90000"/>
              </a:lnSpc>
              <a:spcBef>
                <a:spcPts val="0"/>
              </a:spcBef>
              <a:spcAft>
                <a:spcPts val="0"/>
              </a:spcAft>
              <a:buClr>
                <a:schemeClr val="dk1"/>
              </a:buClr>
              <a:buSzPts val="4000"/>
              <a:buNone/>
              <a:defRPr sz="4000">
                <a:solidFill>
                  <a:schemeClr val="dk1"/>
                </a:solidFill>
              </a:defRPr>
            </a:lvl6pPr>
            <a:lvl7pPr lvl="6" algn="l">
              <a:lnSpc>
                <a:spcPct val="90000"/>
              </a:lnSpc>
              <a:spcBef>
                <a:spcPts val="0"/>
              </a:spcBef>
              <a:spcAft>
                <a:spcPts val="0"/>
              </a:spcAft>
              <a:buClr>
                <a:schemeClr val="dk1"/>
              </a:buClr>
              <a:buSzPts val="4000"/>
              <a:buNone/>
              <a:defRPr sz="4000">
                <a:solidFill>
                  <a:schemeClr val="dk1"/>
                </a:solidFill>
              </a:defRPr>
            </a:lvl7pPr>
            <a:lvl8pPr lvl="7" algn="l">
              <a:lnSpc>
                <a:spcPct val="90000"/>
              </a:lnSpc>
              <a:spcBef>
                <a:spcPts val="0"/>
              </a:spcBef>
              <a:spcAft>
                <a:spcPts val="0"/>
              </a:spcAft>
              <a:buClr>
                <a:schemeClr val="dk1"/>
              </a:buClr>
              <a:buSzPts val="4000"/>
              <a:buNone/>
              <a:defRPr sz="4000">
                <a:solidFill>
                  <a:schemeClr val="dk1"/>
                </a:solidFill>
              </a:defRPr>
            </a:lvl8pPr>
            <a:lvl9pPr lvl="8" algn="l">
              <a:lnSpc>
                <a:spcPct val="90000"/>
              </a:lnSpc>
              <a:spcBef>
                <a:spcPts val="0"/>
              </a:spcBef>
              <a:spcAft>
                <a:spcPts val="0"/>
              </a:spcAft>
              <a:buClr>
                <a:schemeClr val="dk1"/>
              </a:buClr>
              <a:buSzPts val="4000"/>
              <a:buNone/>
              <a:defRPr sz="4000">
                <a:solidFill>
                  <a:schemeClr val="dk1"/>
                </a:solidFill>
              </a:defRPr>
            </a:lvl9pPr>
          </a:lstStyle>
          <a:p/>
        </p:txBody>
      </p:sp>
      <p:sp>
        <p:nvSpPr>
          <p:cNvPr id="321" name="Google Shape;321;g3f5aec16eaf_0_88291"/>
          <p:cNvSpPr txBox="1"/>
          <p:nvPr>
            <p:ph idx="1" type="subTitle"/>
          </p:nvPr>
        </p:nvSpPr>
        <p:spPr>
          <a:xfrm>
            <a:off x="489100" y="3036075"/>
            <a:ext cx="3243600" cy="355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lt1"/>
              </a:buClr>
              <a:buSzPts val="1800"/>
              <a:buNone/>
              <a:defRPr sz="1800">
                <a:solidFill>
                  <a:schemeClr val="lt1"/>
                </a:solidFill>
              </a:defRPr>
            </a:lvl1pPr>
            <a:lvl2pPr lvl="1" algn="l">
              <a:lnSpc>
                <a:spcPct val="100000"/>
              </a:lnSpc>
              <a:spcBef>
                <a:spcPts val="1000"/>
              </a:spcBef>
              <a:spcAft>
                <a:spcPts val="0"/>
              </a:spcAft>
              <a:buClr>
                <a:schemeClr val="lt1"/>
              </a:buClr>
              <a:buSzPts val="2400"/>
              <a:buNone/>
              <a:defRPr>
                <a:solidFill>
                  <a:schemeClr val="lt1"/>
                </a:solidFill>
              </a:defRPr>
            </a:lvl2pPr>
            <a:lvl3pPr lvl="2" algn="l">
              <a:lnSpc>
                <a:spcPct val="100000"/>
              </a:lnSpc>
              <a:spcBef>
                <a:spcPts val="1000"/>
              </a:spcBef>
              <a:spcAft>
                <a:spcPts val="0"/>
              </a:spcAft>
              <a:buClr>
                <a:schemeClr val="lt1"/>
              </a:buClr>
              <a:buSzPts val="2400"/>
              <a:buNone/>
              <a:defRPr>
                <a:solidFill>
                  <a:schemeClr val="lt1"/>
                </a:solidFill>
              </a:defRPr>
            </a:lvl3pPr>
            <a:lvl4pPr lvl="3" algn="l">
              <a:lnSpc>
                <a:spcPct val="100000"/>
              </a:lnSpc>
              <a:spcBef>
                <a:spcPts val="1000"/>
              </a:spcBef>
              <a:spcAft>
                <a:spcPts val="0"/>
              </a:spcAft>
              <a:buClr>
                <a:schemeClr val="lt1"/>
              </a:buClr>
              <a:buSzPts val="2400"/>
              <a:buNone/>
              <a:defRPr>
                <a:solidFill>
                  <a:schemeClr val="lt1"/>
                </a:solidFill>
              </a:defRPr>
            </a:lvl4pPr>
            <a:lvl5pPr lvl="4" algn="l">
              <a:lnSpc>
                <a:spcPct val="100000"/>
              </a:lnSpc>
              <a:spcBef>
                <a:spcPts val="1000"/>
              </a:spcBef>
              <a:spcAft>
                <a:spcPts val="0"/>
              </a:spcAft>
              <a:buClr>
                <a:schemeClr val="lt1"/>
              </a:buClr>
              <a:buSzPts val="2400"/>
              <a:buNone/>
              <a:defRPr>
                <a:solidFill>
                  <a:schemeClr val="lt1"/>
                </a:solidFill>
              </a:defRPr>
            </a:lvl5pPr>
            <a:lvl6pPr lvl="5" algn="l">
              <a:lnSpc>
                <a:spcPct val="100000"/>
              </a:lnSpc>
              <a:spcBef>
                <a:spcPts val="1000"/>
              </a:spcBef>
              <a:spcAft>
                <a:spcPts val="0"/>
              </a:spcAft>
              <a:buClr>
                <a:schemeClr val="lt1"/>
              </a:buClr>
              <a:buSzPts val="2400"/>
              <a:buNone/>
              <a:defRPr>
                <a:solidFill>
                  <a:schemeClr val="lt1"/>
                </a:solidFill>
              </a:defRPr>
            </a:lvl6pPr>
            <a:lvl7pPr lvl="6" algn="l">
              <a:lnSpc>
                <a:spcPct val="100000"/>
              </a:lnSpc>
              <a:spcBef>
                <a:spcPts val="1000"/>
              </a:spcBef>
              <a:spcAft>
                <a:spcPts val="0"/>
              </a:spcAft>
              <a:buClr>
                <a:schemeClr val="lt1"/>
              </a:buClr>
              <a:buSzPts val="2400"/>
              <a:buNone/>
              <a:defRPr>
                <a:solidFill>
                  <a:schemeClr val="lt1"/>
                </a:solidFill>
              </a:defRPr>
            </a:lvl7pPr>
            <a:lvl8pPr lvl="7" algn="l">
              <a:lnSpc>
                <a:spcPct val="100000"/>
              </a:lnSpc>
              <a:spcBef>
                <a:spcPts val="1000"/>
              </a:spcBef>
              <a:spcAft>
                <a:spcPts val="0"/>
              </a:spcAft>
              <a:buClr>
                <a:schemeClr val="lt1"/>
              </a:buClr>
              <a:buSzPts val="2400"/>
              <a:buNone/>
              <a:defRPr>
                <a:solidFill>
                  <a:schemeClr val="lt1"/>
                </a:solidFill>
              </a:defRPr>
            </a:lvl8pPr>
            <a:lvl9pPr lvl="8" algn="l">
              <a:lnSpc>
                <a:spcPct val="100000"/>
              </a:lnSpc>
              <a:spcBef>
                <a:spcPts val="1000"/>
              </a:spcBef>
              <a:spcAft>
                <a:spcPts val="1000"/>
              </a:spcAft>
              <a:buClr>
                <a:schemeClr val="lt1"/>
              </a:buClr>
              <a:buSzPts val="2400"/>
              <a:buNone/>
              <a:defRPr>
                <a:solidFill>
                  <a:schemeClr val="lt1"/>
                </a:solidFill>
              </a:defRPr>
            </a:lvl9pPr>
          </a:lstStyle>
          <a:p/>
        </p:txBody>
      </p:sp>
      <p:sp>
        <p:nvSpPr>
          <p:cNvPr id="322" name="Google Shape;322;g3f5aec16eaf_0_8829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255" name="Shape 1255"/>
        <p:cNvGrpSpPr/>
        <p:nvPr/>
      </p:nvGrpSpPr>
      <p:grpSpPr>
        <a:xfrm>
          <a:off x="0" y="0"/>
          <a:ext cx="0" cy="0"/>
          <a:chOff x="0" y="0"/>
          <a:chExt cx="0" cy="0"/>
        </a:xfrm>
      </p:grpSpPr>
      <p:sp>
        <p:nvSpPr>
          <p:cNvPr id="1256" name="Google Shape;1256;g3f5aec16eaf_0_86931"/>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57" name="Google Shape;1257;g3f5aec16eaf_0_86931"/>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58" name="Google Shape;1258;g3f5aec16eaf_0_86931"/>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59" name="Google Shape;1259;g3f5aec16eaf_0_86931"/>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0" name="Google Shape;1260;g3f5aec16eaf_0_86931"/>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1" name="Google Shape;1261;g3f5aec16eaf_0_86931"/>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2" name="Google Shape;1262;g3f5aec16eaf_0_86931"/>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3" name="Google Shape;1263;g3f5aec16eaf_0_86931"/>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4" name="Google Shape;1264;g3f5aec16eaf_0_86931"/>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5" name="Google Shape;1265;g3f5aec16eaf_0_86931"/>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6" name="Google Shape;1266;g3f5aec16eaf_0_86931"/>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7" name="Google Shape;1267;g3f5aec16eaf_0_86931"/>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8" name="Google Shape;1268;g3f5aec16eaf_0_86931"/>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69" name="Google Shape;1269;g3f5aec16eaf_0_86931"/>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1270" name="Google Shape;1270;g3f5aec16eaf_0_86931"/>
          <p:cNvSpPr txBox="1"/>
          <p:nvPr>
            <p:ph idx="1" type="body"/>
          </p:nvPr>
        </p:nvSpPr>
        <p:spPr>
          <a:xfrm>
            <a:off x="846150" y="1418300"/>
            <a:ext cx="6746700" cy="2893500"/>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Char char="▰"/>
              <a:defRPr/>
            </a:lvl1pPr>
            <a:lvl2pPr indent="-330200" lvl="1" marL="914400" algn="l">
              <a:lnSpc>
                <a:spcPct val="100000"/>
              </a:lnSpc>
              <a:spcBef>
                <a:spcPts val="1000"/>
              </a:spcBef>
              <a:spcAft>
                <a:spcPts val="0"/>
              </a:spcAft>
              <a:buSzPts val="1600"/>
              <a:buChar char="▱"/>
              <a:defRPr/>
            </a:lvl2pPr>
            <a:lvl3pPr indent="-381000" lvl="2" marL="1371600" algn="l">
              <a:lnSpc>
                <a:spcPct val="100000"/>
              </a:lnSpc>
              <a:spcBef>
                <a:spcPts val="1000"/>
              </a:spcBef>
              <a:spcAft>
                <a:spcPts val="0"/>
              </a:spcAft>
              <a:buSzPts val="2400"/>
              <a:buChar char="▸"/>
              <a:defRPr/>
            </a:lvl3pPr>
            <a:lvl4pPr indent="-381000" lvl="3" marL="1828800" algn="l">
              <a:lnSpc>
                <a:spcPct val="100000"/>
              </a:lnSpc>
              <a:spcBef>
                <a:spcPts val="1000"/>
              </a:spcBef>
              <a:spcAft>
                <a:spcPts val="0"/>
              </a:spcAft>
              <a:buSzPts val="2400"/>
              <a:buChar char="●"/>
              <a:defRPr/>
            </a:lvl4pPr>
            <a:lvl5pPr indent="-381000" lvl="4" marL="2286000" algn="l">
              <a:lnSpc>
                <a:spcPct val="100000"/>
              </a:lnSpc>
              <a:spcBef>
                <a:spcPts val="1000"/>
              </a:spcBef>
              <a:spcAft>
                <a:spcPts val="0"/>
              </a:spcAft>
              <a:buSzPts val="2400"/>
              <a:buChar char="○"/>
              <a:defRPr/>
            </a:lvl5pPr>
            <a:lvl6pPr indent="-381000" lvl="5" marL="2743200" algn="l">
              <a:lnSpc>
                <a:spcPct val="100000"/>
              </a:lnSpc>
              <a:spcBef>
                <a:spcPts val="1000"/>
              </a:spcBef>
              <a:spcAft>
                <a:spcPts val="0"/>
              </a:spcAft>
              <a:buSzPts val="2400"/>
              <a:buChar char="■"/>
              <a:defRPr/>
            </a:lvl6pPr>
            <a:lvl7pPr indent="-381000" lvl="6" marL="3200400" algn="l">
              <a:lnSpc>
                <a:spcPct val="100000"/>
              </a:lnSpc>
              <a:spcBef>
                <a:spcPts val="1000"/>
              </a:spcBef>
              <a:spcAft>
                <a:spcPts val="0"/>
              </a:spcAft>
              <a:buSzPts val="2400"/>
              <a:buChar char="●"/>
              <a:defRPr/>
            </a:lvl7pPr>
            <a:lvl8pPr indent="-381000" lvl="7" marL="3657600" algn="l">
              <a:lnSpc>
                <a:spcPct val="100000"/>
              </a:lnSpc>
              <a:spcBef>
                <a:spcPts val="1000"/>
              </a:spcBef>
              <a:spcAft>
                <a:spcPts val="0"/>
              </a:spcAft>
              <a:buSzPts val="2400"/>
              <a:buChar char="○"/>
              <a:defRPr/>
            </a:lvl8pPr>
            <a:lvl9pPr indent="-381000" lvl="8" marL="4114800" algn="l">
              <a:lnSpc>
                <a:spcPct val="100000"/>
              </a:lnSpc>
              <a:spcBef>
                <a:spcPts val="1000"/>
              </a:spcBef>
              <a:spcAft>
                <a:spcPts val="1000"/>
              </a:spcAft>
              <a:buSzPts val="2400"/>
              <a:buChar char="■"/>
              <a:defRPr/>
            </a:lvl9pPr>
          </a:lstStyle>
          <a:p/>
        </p:txBody>
      </p:sp>
      <p:sp>
        <p:nvSpPr>
          <p:cNvPr id="1271" name="Google Shape;1271;g3f5aec16eaf_0_86931"/>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72" name="Google Shape;1272;g3f5aec16eaf_0_86931"/>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en-US" sz="1400" u="none" cap="none" strike="noStrike">
                <a:solidFill>
                  <a:schemeClr val="dk1"/>
                </a:solidFill>
                <a:latin typeface="Viga"/>
                <a:ea typeface="Viga"/>
                <a:cs typeface="Viga"/>
                <a:sym typeface="Viga"/>
              </a:rPr>
              <a:t>@EducateIN</a:t>
            </a:r>
            <a:endParaRPr b="1" i="0" sz="1400" u="none" cap="none" strike="noStrike">
              <a:solidFill>
                <a:schemeClr val="dk1"/>
              </a:solidFill>
              <a:latin typeface="Viga"/>
              <a:ea typeface="Viga"/>
              <a:cs typeface="Viga"/>
              <a:sym typeface="Viga"/>
            </a:endParaRPr>
          </a:p>
        </p:txBody>
      </p:sp>
      <p:sp>
        <p:nvSpPr>
          <p:cNvPr id="1273" name="Google Shape;1273;g3f5aec16eaf_0_8693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1274" name="Google Shape;1274;g3f5aec16eaf_0_86931"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 image">
  <p:cSld name="TITLE_AND_BODY_1">
    <p:spTree>
      <p:nvGrpSpPr>
        <p:cNvPr id="1275" name="Shape 1275"/>
        <p:cNvGrpSpPr/>
        <p:nvPr/>
      </p:nvGrpSpPr>
      <p:grpSpPr>
        <a:xfrm>
          <a:off x="0" y="0"/>
          <a:ext cx="0" cy="0"/>
          <a:chOff x="0" y="0"/>
          <a:chExt cx="0" cy="0"/>
        </a:xfrm>
      </p:grpSpPr>
      <p:sp>
        <p:nvSpPr>
          <p:cNvPr id="1276" name="Google Shape;1276;g3f5aec16eaf_0_86951"/>
          <p:cNvSpPr/>
          <p:nvPr/>
        </p:nvSpPr>
        <p:spPr>
          <a:xfrm>
            <a:off x="0" y="20175"/>
            <a:ext cx="848340" cy="5132052"/>
          </a:xfrm>
          <a:custGeom>
            <a:rect b="b" l="l" r="r" t="t"/>
            <a:pathLst>
              <a:path extrusionOk="0" h="21600" w="21600">
                <a:moveTo>
                  <a:pt x="0" y="0"/>
                </a:moveTo>
                <a:lnTo>
                  <a:pt x="0" y="21600"/>
                </a:lnTo>
                <a:lnTo>
                  <a:pt x="21600" y="21600"/>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77" name="Google Shape;1277;g3f5aec16eaf_0_86951"/>
          <p:cNvSpPr/>
          <p:nvPr/>
        </p:nvSpPr>
        <p:spPr>
          <a:xfrm>
            <a:off x="-1900" y="4673651"/>
            <a:ext cx="9145926" cy="478602"/>
          </a:xfrm>
          <a:custGeom>
            <a:rect b="b" l="l" r="r" t="t"/>
            <a:pathLst>
              <a:path extrusionOk="0" h="21600" w="21600">
                <a:moveTo>
                  <a:pt x="0" y="0"/>
                </a:moveTo>
                <a:lnTo>
                  <a:pt x="0" y="21600"/>
                </a:lnTo>
                <a:lnTo>
                  <a:pt x="21600" y="21600"/>
                </a:lnTo>
                <a:lnTo>
                  <a:pt x="10807" y="13766"/>
                </a:lnTo>
                <a:lnTo>
                  <a:pt x="15597" y="13389"/>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78" name="Google Shape;1278;g3f5aec16eaf_0_86951"/>
          <p:cNvSpPr txBox="1"/>
          <p:nvPr>
            <p:ph idx="1" type="body"/>
          </p:nvPr>
        </p:nvSpPr>
        <p:spPr>
          <a:xfrm>
            <a:off x="1073400" y="1615600"/>
            <a:ext cx="3511200" cy="2209500"/>
          </a:xfrm>
          <a:prstGeom prst="rect">
            <a:avLst/>
          </a:prstGeom>
          <a:noFill/>
          <a:ln>
            <a:noFill/>
          </a:ln>
        </p:spPr>
        <p:txBody>
          <a:bodyPr anchorCtr="0" anchor="t" bIns="0" lIns="0" spcFirstLastPara="1" rIns="0" wrap="square" tIns="0">
            <a:noAutofit/>
          </a:bodyPr>
          <a:lstStyle>
            <a:lvl1pPr indent="-368300" lvl="0" marL="457200" algn="l">
              <a:lnSpc>
                <a:spcPct val="100000"/>
              </a:lnSpc>
              <a:spcBef>
                <a:spcPts val="0"/>
              </a:spcBef>
              <a:spcAft>
                <a:spcPts val="0"/>
              </a:spcAft>
              <a:buSzPts val="2200"/>
              <a:buChar char="▰"/>
              <a:defRPr sz="2200"/>
            </a:lvl1pPr>
            <a:lvl2pPr indent="-317500" lvl="1" marL="914400" algn="l">
              <a:lnSpc>
                <a:spcPct val="100000"/>
              </a:lnSpc>
              <a:spcBef>
                <a:spcPts val="1000"/>
              </a:spcBef>
              <a:spcAft>
                <a:spcPts val="0"/>
              </a:spcAft>
              <a:buSzPts val="1400"/>
              <a:buChar char="▱"/>
              <a:defRPr sz="2200"/>
            </a:lvl2pPr>
            <a:lvl3pPr indent="-368300" lvl="2" marL="1371600" algn="l">
              <a:lnSpc>
                <a:spcPct val="100000"/>
              </a:lnSpc>
              <a:spcBef>
                <a:spcPts val="1000"/>
              </a:spcBef>
              <a:spcAft>
                <a:spcPts val="0"/>
              </a:spcAft>
              <a:buSzPts val="2200"/>
              <a:buChar char="▸"/>
              <a:defRPr sz="2200"/>
            </a:lvl3pPr>
            <a:lvl4pPr indent="-368300" lvl="3" marL="1828800" algn="l">
              <a:lnSpc>
                <a:spcPct val="100000"/>
              </a:lnSpc>
              <a:spcBef>
                <a:spcPts val="1000"/>
              </a:spcBef>
              <a:spcAft>
                <a:spcPts val="0"/>
              </a:spcAft>
              <a:buSzPts val="2200"/>
              <a:buChar char="●"/>
              <a:defRPr sz="2200"/>
            </a:lvl4pPr>
            <a:lvl5pPr indent="-368300" lvl="4" marL="2286000" algn="l">
              <a:lnSpc>
                <a:spcPct val="100000"/>
              </a:lnSpc>
              <a:spcBef>
                <a:spcPts val="1000"/>
              </a:spcBef>
              <a:spcAft>
                <a:spcPts val="0"/>
              </a:spcAft>
              <a:buSzPts val="2200"/>
              <a:buChar char="○"/>
              <a:defRPr sz="2200"/>
            </a:lvl5pPr>
            <a:lvl6pPr indent="-368300" lvl="5" marL="2743200" algn="l">
              <a:lnSpc>
                <a:spcPct val="100000"/>
              </a:lnSpc>
              <a:spcBef>
                <a:spcPts val="1000"/>
              </a:spcBef>
              <a:spcAft>
                <a:spcPts val="0"/>
              </a:spcAft>
              <a:buSzPts val="2200"/>
              <a:buChar char="■"/>
              <a:defRPr sz="2200"/>
            </a:lvl6pPr>
            <a:lvl7pPr indent="-368300" lvl="6" marL="3200400" algn="l">
              <a:lnSpc>
                <a:spcPct val="100000"/>
              </a:lnSpc>
              <a:spcBef>
                <a:spcPts val="1000"/>
              </a:spcBef>
              <a:spcAft>
                <a:spcPts val="0"/>
              </a:spcAft>
              <a:buSzPts val="2200"/>
              <a:buChar char="●"/>
              <a:defRPr sz="2200"/>
            </a:lvl7pPr>
            <a:lvl8pPr indent="-368300" lvl="7" marL="3657600" algn="l">
              <a:lnSpc>
                <a:spcPct val="100000"/>
              </a:lnSpc>
              <a:spcBef>
                <a:spcPts val="1000"/>
              </a:spcBef>
              <a:spcAft>
                <a:spcPts val="0"/>
              </a:spcAft>
              <a:buSzPts val="2200"/>
              <a:buChar char="○"/>
              <a:defRPr sz="2200"/>
            </a:lvl8pPr>
            <a:lvl9pPr indent="-368300" lvl="8" marL="4114800" algn="l">
              <a:lnSpc>
                <a:spcPct val="100000"/>
              </a:lnSpc>
              <a:spcBef>
                <a:spcPts val="1000"/>
              </a:spcBef>
              <a:spcAft>
                <a:spcPts val="1000"/>
              </a:spcAft>
              <a:buSzPts val="2200"/>
              <a:buChar char="■"/>
              <a:defRPr sz="2200"/>
            </a:lvl9pPr>
          </a:lstStyle>
          <a:p/>
        </p:txBody>
      </p:sp>
      <p:grpSp>
        <p:nvGrpSpPr>
          <p:cNvPr id="1279" name="Google Shape;1279;g3f5aec16eaf_0_86951"/>
          <p:cNvGrpSpPr/>
          <p:nvPr/>
        </p:nvGrpSpPr>
        <p:grpSpPr>
          <a:xfrm>
            <a:off x="-21250" y="104800"/>
            <a:ext cx="1050747" cy="844380"/>
            <a:chOff x="-21250" y="104800"/>
            <a:chExt cx="1050747" cy="844380"/>
          </a:xfrm>
        </p:grpSpPr>
        <p:sp>
          <p:nvSpPr>
            <p:cNvPr id="1280" name="Google Shape;1280;g3f5aec16eaf_0_86951"/>
            <p:cNvSpPr/>
            <p:nvPr/>
          </p:nvSpPr>
          <p:spPr>
            <a:xfrm>
              <a:off x="973823" y="11543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81" name="Google Shape;1281;g3f5aec16eaf_0_86951"/>
            <p:cNvSpPr/>
            <p:nvPr/>
          </p:nvSpPr>
          <p:spPr>
            <a:xfrm>
              <a:off x="973197" y="211751"/>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82" name="Google Shape;1282;g3f5aec16eaf_0_86951"/>
            <p:cNvSpPr/>
            <p:nvPr/>
          </p:nvSpPr>
          <p:spPr>
            <a:xfrm>
              <a:off x="971946" y="30869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83" name="Google Shape;1283;g3f5aec16eaf_0_86951"/>
            <p:cNvSpPr/>
            <p:nvPr/>
          </p:nvSpPr>
          <p:spPr>
            <a:xfrm>
              <a:off x="970696" y="40501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84" name="Google Shape;1284;g3f5aec16eaf_0_86951"/>
            <p:cNvSpPr/>
            <p:nvPr/>
          </p:nvSpPr>
          <p:spPr>
            <a:xfrm>
              <a:off x="970070" y="501958"/>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85" name="Google Shape;1285;g3f5aec16eaf_0_86951"/>
            <p:cNvSpPr/>
            <p:nvPr/>
          </p:nvSpPr>
          <p:spPr>
            <a:xfrm>
              <a:off x="968819" y="59827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86" name="Google Shape;1286;g3f5aec16eaf_0_86951"/>
            <p:cNvSpPr/>
            <p:nvPr/>
          </p:nvSpPr>
          <p:spPr>
            <a:xfrm>
              <a:off x="967568" y="69522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87" name="Google Shape;1287;g3f5aec16eaf_0_86951"/>
            <p:cNvSpPr/>
            <p:nvPr/>
          </p:nvSpPr>
          <p:spPr>
            <a:xfrm>
              <a:off x="966316" y="791540"/>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88" name="Google Shape;1288;g3f5aec16eaf_0_86951"/>
            <p:cNvSpPr/>
            <p:nvPr/>
          </p:nvSpPr>
          <p:spPr>
            <a:xfrm>
              <a:off x="965692" y="888484"/>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89" name="Google Shape;1289;g3f5aec16eaf_0_86951"/>
            <p:cNvSpPr/>
            <p:nvPr/>
          </p:nvSpPr>
          <p:spPr>
            <a:xfrm>
              <a:off x="884385" y="11418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0" name="Google Shape;1290;g3f5aec16eaf_0_86951"/>
            <p:cNvSpPr/>
            <p:nvPr/>
          </p:nvSpPr>
          <p:spPr>
            <a:xfrm>
              <a:off x="883134" y="211127"/>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1" name="Google Shape;1291;g3f5aec16eaf_0_86951"/>
            <p:cNvSpPr/>
            <p:nvPr/>
          </p:nvSpPr>
          <p:spPr>
            <a:xfrm>
              <a:off x="882509" y="307444"/>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2" name="Google Shape;1292;g3f5aec16eaf_0_86951"/>
            <p:cNvSpPr/>
            <p:nvPr/>
          </p:nvSpPr>
          <p:spPr>
            <a:xfrm>
              <a:off x="881258" y="404388"/>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3" name="Google Shape;1293;g3f5aec16eaf_0_86951"/>
            <p:cNvSpPr/>
            <p:nvPr/>
          </p:nvSpPr>
          <p:spPr>
            <a:xfrm>
              <a:off x="880007" y="50070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4" name="Google Shape;1294;g3f5aec16eaf_0_86951"/>
            <p:cNvSpPr/>
            <p:nvPr/>
          </p:nvSpPr>
          <p:spPr>
            <a:xfrm>
              <a:off x="878755" y="597652"/>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5" name="Google Shape;1295;g3f5aec16eaf_0_86951"/>
            <p:cNvSpPr/>
            <p:nvPr/>
          </p:nvSpPr>
          <p:spPr>
            <a:xfrm>
              <a:off x="878131" y="69397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6" name="Google Shape;1296;g3f5aec16eaf_0_86951"/>
            <p:cNvSpPr/>
            <p:nvPr/>
          </p:nvSpPr>
          <p:spPr>
            <a:xfrm>
              <a:off x="876880" y="790915"/>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7" name="Google Shape;1297;g3f5aec16eaf_0_86951"/>
            <p:cNvSpPr/>
            <p:nvPr/>
          </p:nvSpPr>
          <p:spPr>
            <a:xfrm>
              <a:off x="875628" y="88723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8" name="Google Shape;1298;g3f5aec16eaf_0_86951"/>
            <p:cNvSpPr/>
            <p:nvPr/>
          </p:nvSpPr>
          <p:spPr>
            <a:xfrm>
              <a:off x="794947" y="113557"/>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99" name="Google Shape;1299;g3f5aec16eaf_0_86951"/>
            <p:cNvSpPr/>
            <p:nvPr/>
          </p:nvSpPr>
          <p:spPr>
            <a:xfrm>
              <a:off x="793697" y="20987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0" name="Google Shape;1300;g3f5aec16eaf_0_86951"/>
            <p:cNvSpPr/>
            <p:nvPr/>
          </p:nvSpPr>
          <p:spPr>
            <a:xfrm>
              <a:off x="792445" y="30682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1" name="Google Shape;1301;g3f5aec16eaf_0_86951"/>
            <p:cNvSpPr/>
            <p:nvPr/>
          </p:nvSpPr>
          <p:spPr>
            <a:xfrm>
              <a:off x="791195" y="40313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2" name="Google Shape;1302;g3f5aec16eaf_0_86951"/>
            <p:cNvSpPr/>
            <p:nvPr/>
          </p:nvSpPr>
          <p:spPr>
            <a:xfrm>
              <a:off x="790569" y="50008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3" name="Google Shape;1303;g3f5aec16eaf_0_86951"/>
            <p:cNvSpPr/>
            <p:nvPr/>
          </p:nvSpPr>
          <p:spPr>
            <a:xfrm>
              <a:off x="789318" y="59640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4" name="Google Shape;1304;g3f5aec16eaf_0_86951"/>
            <p:cNvSpPr/>
            <p:nvPr/>
          </p:nvSpPr>
          <p:spPr>
            <a:xfrm>
              <a:off x="788068" y="693345"/>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5" name="Google Shape;1305;g3f5aec16eaf_0_86951"/>
            <p:cNvSpPr/>
            <p:nvPr/>
          </p:nvSpPr>
          <p:spPr>
            <a:xfrm>
              <a:off x="787442" y="789663"/>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6" name="Google Shape;1306;g3f5aec16eaf_0_86951"/>
            <p:cNvSpPr/>
            <p:nvPr/>
          </p:nvSpPr>
          <p:spPr>
            <a:xfrm>
              <a:off x="786190" y="88598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7" name="Google Shape;1307;g3f5aec16eaf_0_86951"/>
            <p:cNvSpPr/>
            <p:nvPr/>
          </p:nvSpPr>
          <p:spPr>
            <a:xfrm>
              <a:off x="704883" y="11230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8" name="Google Shape;1308;g3f5aec16eaf_0_86951"/>
            <p:cNvSpPr/>
            <p:nvPr/>
          </p:nvSpPr>
          <p:spPr>
            <a:xfrm>
              <a:off x="703634" y="209249"/>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09" name="Google Shape;1309;g3f5aec16eaf_0_86951"/>
            <p:cNvSpPr/>
            <p:nvPr/>
          </p:nvSpPr>
          <p:spPr>
            <a:xfrm>
              <a:off x="703008" y="305568"/>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0" name="Google Shape;1310;g3f5aec16eaf_0_86951"/>
            <p:cNvSpPr/>
            <p:nvPr/>
          </p:nvSpPr>
          <p:spPr>
            <a:xfrm>
              <a:off x="701756" y="402512"/>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1" name="Google Shape;1311;g3f5aec16eaf_0_86951"/>
            <p:cNvSpPr/>
            <p:nvPr/>
          </p:nvSpPr>
          <p:spPr>
            <a:xfrm>
              <a:off x="700506" y="498831"/>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2" name="Google Shape;1312;g3f5aec16eaf_0_86951"/>
            <p:cNvSpPr/>
            <p:nvPr/>
          </p:nvSpPr>
          <p:spPr>
            <a:xfrm>
              <a:off x="699881" y="595775"/>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3" name="Google Shape;1313;g3f5aec16eaf_0_86951"/>
            <p:cNvSpPr/>
            <p:nvPr/>
          </p:nvSpPr>
          <p:spPr>
            <a:xfrm>
              <a:off x="698629" y="69209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4" name="Google Shape;1314;g3f5aec16eaf_0_86951"/>
            <p:cNvSpPr/>
            <p:nvPr/>
          </p:nvSpPr>
          <p:spPr>
            <a:xfrm>
              <a:off x="697379" y="78841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5" name="Google Shape;1315;g3f5aec16eaf_0_86951"/>
            <p:cNvSpPr/>
            <p:nvPr/>
          </p:nvSpPr>
          <p:spPr>
            <a:xfrm>
              <a:off x="696127" y="885357"/>
              <a:ext cx="55674" cy="60696"/>
            </a:xfrm>
            <a:custGeom>
              <a:rect b="b" l="l" r="r" t="t"/>
              <a:pathLst>
                <a:path extrusionOk="0" h="21600" w="21600">
                  <a:moveTo>
                    <a:pt x="0" y="21600"/>
                  </a:moveTo>
                  <a:lnTo>
                    <a:pt x="21600" y="11134"/>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6" name="Google Shape;1316;g3f5aec16eaf_0_86951"/>
            <p:cNvSpPr/>
            <p:nvPr/>
          </p:nvSpPr>
          <p:spPr>
            <a:xfrm>
              <a:off x="615447" y="111681"/>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7" name="Google Shape;1317;g3f5aec16eaf_0_86951"/>
            <p:cNvSpPr/>
            <p:nvPr/>
          </p:nvSpPr>
          <p:spPr>
            <a:xfrm>
              <a:off x="614194" y="208000"/>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8" name="Google Shape;1318;g3f5aec16eaf_0_86951"/>
            <p:cNvSpPr/>
            <p:nvPr/>
          </p:nvSpPr>
          <p:spPr>
            <a:xfrm>
              <a:off x="612944" y="304944"/>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19" name="Google Shape;1319;g3f5aec16eaf_0_86951"/>
            <p:cNvSpPr/>
            <p:nvPr/>
          </p:nvSpPr>
          <p:spPr>
            <a:xfrm>
              <a:off x="612320" y="401261"/>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0" name="Google Shape;1320;g3f5aec16eaf_0_86951"/>
            <p:cNvSpPr/>
            <p:nvPr/>
          </p:nvSpPr>
          <p:spPr>
            <a:xfrm>
              <a:off x="611067" y="49758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1" name="Google Shape;1321;g3f5aec16eaf_0_86951"/>
            <p:cNvSpPr/>
            <p:nvPr/>
          </p:nvSpPr>
          <p:spPr>
            <a:xfrm>
              <a:off x="609817" y="59452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2" name="Google Shape;1322;g3f5aec16eaf_0_86951"/>
            <p:cNvSpPr/>
            <p:nvPr/>
          </p:nvSpPr>
          <p:spPr>
            <a:xfrm>
              <a:off x="608565" y="690843"/>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3" name="Google Shape;1323;g3f5aec16eaf_0_86951"/>
            <p:cNvSpPr/>
            <p:nvPr/>
          </p:nvSpPr>
          <p:spPr>
            <a:xfrm>
              <a:off x="607940" y="787787"/>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4" name="Google Shape;1324;g3f5aec16eaf_0_86951"/>
            <p:cNvSpPr/>
            <p:nvPr/>
          </p:nvSpPr>
          <p:spPr>
            <a:xfrm>
              <a:off x="606690" y="88410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5" name="Google Shape;1325;g3f5aec16eaf_0_86951"/>
            <p:cNvSpPr/>
            <p:nvPr/>
          </p:nvSpPr>
          <p:spPr>
            <a:xfrm>
              <a:off x="525383" y="110430"/>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6" name="Google Shape;1326;g3f5aec16eaf_0_86951"/>
            <p:cNvSpPr/>
            <p:nvPr/>
          </p:nvSpPr>
          <p:spPr>
            <a:xfrm>
              <a:off x="524758" y="207374"/>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7" name="Google Shape;1327;g3f5aec16eaf_0_86951"/>
            <p:cNvSpPr/>
            <p:nvPr/>
          </p:nvSpPr>
          <p:spPr>
            <a:xfrm>
              <a:off x="523505" y="30369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8" name="Google Shape;1328;g3f5aec16eaf_0_86951"/>
            <p:cNvSpPr/>
            <p:nvPr/>
          </p:nvSpPr>
          <p:spPr>
            <a:xfrm>
              <a:off x="522256" y="40001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29" name="Google Shape;1329;g3f5aec16eaf_0_86951"/>
            <p:cNvSpPr/>
            <p:nvPr/>
          </p:nvSpPr>
          <p:spPr>
            <a:xfrm>
              <a:off x="521004" y="496955"/>
              <a:ext cx="55674" cy="60696"/>
            </a:xfrm>
            <a:custGeom>
              <a:rect b="b" l="l" r="r" t="t"/>
              <a:pathLst>
                <a:path extrusionOk="0" h="21600" w="21600">
                  <a:moveTo>
                    <a:pt x="0" y="21600"/>
                  </a:moveTo>
                  <a:lnTo>
                    <a:pt x="21600" y="11134"/>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0" name="Google Shape;1330;g3f5aec16eaf_0_86951"/>
            <p:cNvSpPr/>
            <p:nvPr/>
          </p:nvSpPr>
          <p:spPr>
            <a:xfrm>
              <a:off x="520378" y="593274"/>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1" name="Google Shape;1331;g3f5aec16eaf_0_86951"/>
            <p:cNvSpPr/>
            <p:nvPr/>
          </p:nvSpPr>
          <p:spPr>
            <a:xfrm>
              <a:off x="519128" y="690218"/>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2" name="Google Shape;1332;g3f5aec16eaf_0_86951"/>
            <p:cNvSpPr/>
            <p:nvPr/>
          </p:nvSpPr>
          <p:spPr>
            <a:xfrm>
              <a:off x="517876" y="78653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3" name="Google Shape;1333;g3f5aec16eaf_0_86951"/>
            <p:cNvSpPr/>
            <p:nvPr/>
          </p:nvSpPr>
          <p:spPr>
            <a:xfrm>
              <a:off x="517251" y="883480"/>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4" name="Google Shape;1334;g3f5aec16eaf_0_86951"/>
            <p:cNvSpPr/>
            <p:nvPr/>
          </p:nvSpPr>
          <p:spPr>
            <a:xfrm>
              <a:off x="435944" y="10917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5" name="Google Shape;1335;g3f5aec16eaf_0_86951"/>
            <p:cNvSpPr/>
            <p:nvPr/>
          </p:nvSpPr>
          <p:spPr>
            <a:xfrm>
              <a:off x="434694" y="206122"/>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6" name="Google Shape;1336;g3f5aec16eaf_0_86951"/>
            <p:cNvSpPr/>
            <p:nvPr/>
          </p:nvSpPr>
          <p:spPr>
            <a:xfrm>
              <a:off x="433442" y="30244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7" name="Google Shape;1337;g3f5aec16eaf_0_86951"/>
            <p:cNvSpPr/>
            <p:nvPr/>
          </p:nvSpPr>
          <p:spPr>
            <a:xfrm>
              <a:off x="432817" y="39938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8" name="Google Shape;1338;g3f5aec16eaf_0_86951"/>
            <p:cNvSpPr/>
            <p:nvPr/>
          </p:nvSpPr>
          <p:spPr>
            <a:xfrm>
              <a:off x="431567" y="49570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39" name="Google Shape;1339;g3f5aec16eaf_0_86951"/>
            <p:cNvSpPr/>
            <p:nvPr/>
          </p:nvSpPr>
          <p:spPr>
            <a:xfrm>
              <a:off x="430315" y="592647"/>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0" name="Google Shape;1340;g3f5aec16eaf_0_86951"/>
            <p:cNvSpPr/>
            <p:nvPr/>
          </p:nvSpPr>
          <p:spPr>
            <a:xfrm>
              <a:off x="429690" y="688966"/>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1" name="Google Shape;1341;g3f5aec16eaf_0_86951"/>
            <p:cNvSpPr/>
            <p:nvPr/>
          </p:nvSpPr>
          <p:spPr>
            <a:xfrm>
              <a:off x="428440" y="78591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2" name="Google Shape;1342;g3f5aec16eaf_0_86951"/>
            <p:cNvSpPr/>
            <p:nvPr/>
          </p:nvSpPr>
          <p:spPr>
            <a:xfrm>
              <a:off x="427188" y="882230"/>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3" name="Google Shape;1343;g3f5aec16eaf_0_86951"/>
            <p:cNvSpPr/>
            <p:nvPr/>
          </p:nvSpPr>
          <p:spPr>
            <a:xfrm>
              <a:off x="345882" y="108554"/>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4" name="Google Shape;1344;g3f5aec16eaf_0_86951"/>
            <p:cNvSpPr/>
            <p:nvPr/>
          </p:nvSpPr>
          <p:spPr>
            <a:xfrm>
              <a:off x="345256" y="20487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5" name="Google Shape;1345;g3f5aec16eaf_0_86951"/>
            <p:cNvSpPr/>
            <p:nvPr/>
          </p:nvSpPr>
          <p:spPr>
            <a:xfrm>
              <a:off x="344006" y="301816"/>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6" name="Google Shape;1346;g3f5aec16eaf_0_86951"/>
            <p:cNvSpPr/>
            <p:nvPr/>
          </p:nvSpPr>
          <p:spPr>
            <a:xfrm>
              <a:off x="342755" y="398134"/>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7" name="Google Shape;1347;g3f5aec16eaf_0_86951"/>
            <p:cNvSpPr/>
            <p:nvPr/>
          </p:nvSpPr>
          <p:spPr>
            <a:xfrm>
              <a:off x="342128" y="495078"/>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8" name="Google Shape;1348;g3f5aec16eaf_0_86951"/>
            <p:cNvSpPr/>
            <p:nvPr/>
          </p:nvSpPr>
          <p:spPr>
            <a:xfrm>
              <a:off x="340878" y="59139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49" name="Google Shape;1349;g3f5aec16eaf_0_86951"/>
            <p:cNvSpPr/>
            <p:nvPr/>
          </p:nvSpPr>
          <p:spPr>
            <a:xfrm>
              <a:off x="339628" y="688342"/>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0" name="Google Shape;1350;g3f5aec16eaf_0_86951"/>
            <p:cNvSpPr/>
            <p:nvPr/>
          </p:nvSpPr>
          <p:spPr>
            <a:xfrm>
              <a:off x="338377" y="784660"/>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1" name="Google Shape;1351;g3f5aec16eaf_0_86951"/>
            <p:cNvSpPr/>
            <p:nvPr/>
          </p:nvSpPr>
          <p:spPr>
            <a:xfrm>
              <a:off x="337751" y="88160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2" name="Google Shape;1352;g3f5aec16eaf_0_86951"/>
            <p:cNvSpPr/>
            <p:nvPr/>
          </p:nvSpPr>
          <p:spPr>
            <a:xfrm>
              <a:off x="256444" y="10730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3" name="Google Shape;1353;g3f5aec16eaf_0_86951"/>
            <p:cNvSpPr/>
            <p:nvPr/>
          </p:nvSpPr>
          <p:spPr>
            <a:xfrm>
              <a:off x="255193" y="204247"/>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4" name="Google Shape;1354;g3f5aec16eaf_0_86951"/>
            <p:cNvSpPr/>
            <p:nvPr/>
          </p:nvSpPr>
          <p:spPr>
            <a:xfrm>
              <a:off x="254567" y="300565"/>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5" name="Google Shape;1355;g3f5aec16eaf_0_86951"/>
            <p:cNvSpPr/>
            <p:nvPr/>
          </p:nvSpPr>
          <p:spPr>
            <a:xfrm>
              <a:off x="253317" y="397509"/>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6" name="Google Shape;1356;g3f5aec16eaf_0_86951"/>
            <p:cNvSpPr/>
            <p:nvPr/>
          </p:nvSpPr>
          <p:spPr>
            <a:xfrm>
              <a:off x="252066" y="49382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7" name="Google Shape;1357;g3f5aec16eaf_0_86951"/>
            <p:cNvSpPr/>
            <p:nvPr/>
          </p:nvSpPr>
          <p:spPr>
            <a:xfrm>
              <a:off x="250815" y="590772"/>
              <a:ext cx="55674" cy="60696"/>
            </a:xfrm>
            <a:custGeom>
              <a:rect b="b" l="l" r="r" t="t"/>
              <a:pathLst>
                <a:path extrusionOk="0" h="21600" w="21600">
                  <a:moveTo>
                    <a:pt x="0" y="21600"/>
                  </a:moveTo>
                  <a:lnTo>
                    <a:pt x="21600" y="10911"/>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8" name="Google Shape;1358;g3f5aec16eaf_0_86951"/>
            <p:cNvSpPr/>
            <p:nvPr/>
          </p:nvSpPr>
          <p:spPr>
            <a:xfrm>
              <a:off x="250190" y="687091"/>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9" name="Google Shape;1359;g3f5aec16eaf_0_86951"/>
            <p:cNvSpPr/>
            <p:nvPr/>
          </p:nvSpPr>
          <p:spPr>
            <a:xfrm>
              <a:off x="248939" y="784035"/>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0" name="Google Shape;1360;g3f5aec16eaf_0_86951"/>
            <p:cNvSpPr/>
            <p:nvPr/>
          </p:nvSpPr>
          <p:spPr>
            <a:xfrm>
              <a:off x="247688" y="880352"/>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1" name="Google Shape;1361;g3f5aec16eaf_0_86951"/>
            <p:cNvSpPr/>
            <p:nvPr/>
          </p:nvSpPr>
          <p:spPr>
            <a:xfrm>
              <a:off x="167007" y="106677"/>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2" name="Google Shape;1362;g3f5aec16eaf_0_86951"/>
            <p:cNvSpPr/>
            <p:nvPr/>
          </p:nvSpPr>
          <p:spPr>
            <a:xfrm>
              <a:off x="165755" y="20299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3" name="Google Shape;1363;g3f5aec16eaf_0_86951"/>
            <p:cNvSpPr/>
            <p:nvPr/>
          </p:nvSpPr>
          <p:spPr>
            <a:xfrm>
              <a:off x="164505" y="29994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4" name="Google Shape;1364;g3f5aec16eaf_0_86951"/>
            <p:cNvSpPr/>
            <p:nvPr/>
          </p:nvSpPr>
          <p:spPr>
            <a:xfrm>
              <a:off x="163254" y="396258"/>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5" name="Google Shape;1365;g3f5aec16eaf_0_86951"/>
            <p:cNvSpPr/>
            <p:nvPr/>
          </p:nvSpPr>
          <p:spPr>
            <a:xfrm>
              <a:off x="162628" y="49320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6" name="Google Shape;1366;g3f5aec16eaf_0_86951"/>
            <p:cNvSpPr/>
            <p:nvPr/>
          </p:nvSpPr>
          <p:spPr>
            <a:xfrm>
              <a:off x="161378" y="589520"/>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7" name="Google Shape;1367;g3f5aec16eaf_0_86951"/>
            <p:cNvSpPr/>
            <p:nvPr/>
          </p:nvSpPr>
          <p:spPr>
            <a:xfrm>
              <a:off x="160127" y="685839"/>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8" name="Google Shape;1368;g3f5aec16eaf_0_86951"/>
            <p:cNvSpPr/>
            <p:nvPr/>
          </p:nvSpPr>
          <p:spPr>
            <a:xfrm>
              <a:off x="159500" y="782783"/>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69" name="Google Shape;1369;g3f5aec16eaf_0_86951"/>
            <p:cNvSpPr/>
            <p:nvPr/>
          </p:nvSpPr>
          <p:spPr>
            <a:xfrm>
              <a:off x="158251" y="87910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0" name="Google Shape;1370;g3f5aec16eaf_0_86951"/>
            <p:cNvSpPr/>
            <p:nvPr/>
          </p:nvSpPr>
          <p:spPr>
            <a:xfrm>
              <a:off x="76943" y="10542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1" name="Google Shape;1371;g3f5aec16eaf_0_86951"/>
            <p:cNvSpPr/>
            <p:nvPr/>
          </p:nvSpPr>
          <p:spPr>
            <a:xfrm>
              <a:off x="75693" y="202370"/>
              <a:ext cx="55674" cy="60696"/>
            </a:xfrm>
            <a:custGeom>
              <a:rect b="b" l="l" r="r" t="t"/>
              <a:pathLst>
                <a:path extrusionOk="0" h="21600" w="21600">
                  <a:moveTo>
                    <a:pt x="0" y="21600"/>
                  </a:moveTo>
                  <a:lnTo>
                    <a:pt x="21600" y="10911"/>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2" name="Google Shape;1372;g3f5aec16eaf_0_86951"/>
            <p:cNvSpPr/>
            <p:nvPr/>
          </p:nvSpPr>
          <p:spPr>
            <a:xfrm>
              <a:off x="75066" y="298689"/>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3" name="Google Shape;1373;g3f5aec16eaf_0_86951"/>
            <p:cNvSpPr/>
            <p:nvPr/>
          </p:nvSpPr>
          <p:spPr>
            <a:xfrm>
              <a:off x="73815" y="39563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4" name="Google Shape;1374;g3f5aec16eaf_0_86951"/>
            <p:cNvSpPr/>
            <p:nvPr/>
          </p:nvSpPr>
          <p:spPr>
            <a:xfrm>
              <a:off x="72566" y="491951"/>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5" name="Google Shape;1375;g3f5aec16eaf_0_86951"/>
            <p:cNvSpPr/>
            <p:nvPr/>
          </p:nvSpPr>
          <p:spPr>
            <a:xfrm>
              <a:off x="71939" y="588270"/>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6" name="Google Shape;1376;g3f5aec16eaf_0_86951"/>
            <p:cNvSpPr/>
            <p:nvPr/>
          </p:nvSpPr>
          <p:spPr>
            <a:xfrm>
              <a:off x="70688" y="685214"/>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7" name="Google Shape;1377;g3f5aec16eaf_0_86951"/>
            <p:cNvSpPr/>
            <p:nvPr/>
          </p:nvSpPr>
          <p:spPr>
            <a:xfrm>
              <a:off x="69438" y="78153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8" name="Google Shape;1378;g3f5aec16eaf_0_86951"/>
            <p:cNvSpPr/>
            <p:nvPr/>
          </p:nvSpPr>
          <p:spPr>
            <a:xfrm>
              <a:off x="68188" y="878476"/>
              <a:ext cx="55674" cy="60696"/>
            </a:xfrm>
            <a:custGeom>
              <a:rect b="b" l="l" r="r" t="t"/>
              <a:pathLst>
                <a:path extrusionOk="0" h="21600" w="21600">
                  <a:moveTo>
                    <a:pt x="0" y="21600"/>
                  </a:moveTo>
                  <a:lnTo>
                    <a:pt x="21600" y="10911"/>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79" name="Google Shape;1379;g3f5aec16eaf_0_86951"/>
            <p:cNvSpPr/>
            <p:nvPr/>
          </p:nvSpPr>
          <p:spPr>
            <a:xfrm>
              <a:off x="-12493" y="10480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80" name="Google Shape;1380;g3f5aec16eaf_0_86951"/>
            <p:cNvSpPr/>
            <p:nvPr/>
          </p:nvSpPr>
          <p:spPr>
            <a:xfrm>
              <a:off x="-13744" y="201120"/>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81" name="Google Shape;1381;g3f5aec16eaf_0_86951"/>
            <p:cNvSpPr/>
            <p:nvPr/>
          </p:nvSpPr>
          <p:spPr>
            <a:xfrm>
              <a:off x="-14996" y="29743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82" name="Google Shape;1382;g3f5aec16eaf_0_86951"/>
            <p:cNvSpPr/>
            <p:nvPr/>
          </p:nvSpPr>
          <p:spPr>
            <a:xfrm>
              <a:off x="-15620" y="394382"/>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83" name="Google Shape;1383;g3f5aec16eaf_0_86951"/>
            <p:cNvSpPr/>
            <p:nvPr/>
          </p:nvSpPr>
          <p:spPr>
            <a:xfrm>
              <a:off x="-16872" y="49070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84" name="Google Shape;1384;g3f5aec16eaf_0_86951"/>
            <p:cNvSpPr/>
            <p:nvPr/>
          </p:nvSpPr>
          <p:spPr>
            <a:xfrm>
              <a:off x="-18123" y="58764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85" name="Google Shape;1385;g3f5aec16eaf_0_86951"/>
            <p:cNvSpPr/>
            <p:nvPr/>
          </p:nvSpPr>
          <p:spPr>
            <a:xfrm>
              <a:off x="-19373" y="683963"/>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86" name="Google Shape;1386;g3f5aec16eaf_0_86951"/>
            <p:cNvSpPr/>
            <p:nvPr/>
          </p:nvSpPr>
          <p:spPr>
            <a:xfrm>
              <a:off x="-19999" y="780908"/>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87" name="Google Shape;1387;g3f5aec16eaf_0_86951"/>
            <p:cNvSpPr/>
            <p:nvPr/>
          </p:nvSpPr>
          <p:spPr>
            <a:xfrm>
              <a:off x="-21250" y="87722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sp>
        <p:nvSpPr>
          <p:cNvPr id="1388" name="Google Shape;1388;g3f5aec16eaf_0_86951"/>
          <p:cNvSpPr txBox="1"/>
          <p:nvPr>
            <p:ph type="title"/>
          </p:nvPr>
        </p:nvSpPr>
        <p:spPr>
          <a:xfrm>
            <a:off x="768600" y="785000"/>
            <a:ext cx="3511200" cy="6825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2800"/>
              <a:buNone/>
              <a:defRPr>
                <a:solidFill>
                  <a:schemeClr val="dk1"/>
                </a:solidFill>
              </a:defRPr>
            </a:lvl1pPr>
            <a:lvl2pPr lvl="1" algn="l">
              <a:lnSpc>
                <a:spcPct val="90000"/>
              </a:lnSpc>
              <a:spcBef>
                <a:spcPts val="0"/>
              </a:spcBef>
              <a:spcAft>
                <a:spcPts val="0"/>
              </a:spcAft>
              <a:buClr>
                <a:schemeClr val="dk1"/>
              </a:buClr>
              <a:buSzPts val="2800"/>
              <a:buNone/>
              <a:defRPr>
                <a:solidFill>
                  <a:schemeClr val="dk1"/>
                </a:solidFill>
              </a:defRPr>
            </a:lvl2pPr>
            <a:lvl3pPr lvl="2" algn="l">
              <a:lnSpc>
                <a:spcPct val="90000"/>
              </a:lnSpc>
              <a:spcBef>
                <a:spcPts val="0"/>
              </a:spcBef>
              <a:spcAft>
                <a:spcPts val="0"/>
              </a:spcAft>
              <a:buClr>
                <a:schemeClr val="dk1"/>
              </a:buClr>
              <a:buSzPts val="2800"/>
              <a:buNone/>
              <a:defRPr>
                <a:solidFill>
                  <a:schemeClr val="dk1"/>
                </a:solidFill>
              </a:defRPr>
            </a:lvl3pPr>
            <a:lvl4pPr lvl="3" algn="l">
              <a:lnSpc>
                <a:spcPct val="90000"/>
              </a:lnSpc>
              <a:spcBef>
                <a:spcPts val="0"/>
              </a:spcBef>
              <a:spcAft>
                <a:spcPts val="0"/>
              </a:spcAft>
              <a:buClr>
                <a:schemeClr val="dk1"/>
              </a:buClr>
              <a:buSzPts val="2800"/>
              <a:buNone/>
              <a:defRPr>
                <a:solidFill>
                  <a:schemeClr val="dk1"/>
                </a:solidFill>
              </a:defRPr>
            </a:lvl4pPr>
            <a:lvl5pPr lvl="4" algn="l">
              <a:lnSpc>
                <a:spcPct val="90000"/>
              </a:lnSpc>
              <a:spcBef>
                <a:spcPts val="0"/>
              </a:spcBef>
              <a:spcAft>
                <a:spcPts val="0"/>
              </a:spcAft>
              <a:buClr>
                <a:schemeClr val="dk1"/>
              </a:buClr>
              <a:buSzPts val="2800"/>
              <a:buNone/>
              <a:defRPr>
                <a:solidFill>
                  <a:schemeClr val="dk1"/>
                </a:solidFill>
              </a:defRPr>
            </a:lvl5pPr>
            <a:lvl6pPr lvl="5" algn="l">
              <a:lnSpc>
                <a:spcPct val="90000"/>
              </a:lnSpc>
              <a:spcBef>
                <a:spcPts val="0"/>
              </a:spcBef>
              <a:spcAft>
                <a:spcPts val="0"/>
              </a:spcAft>
              <a:buClr>
                <a:schemeClr val="dk1"/>
              </a:buClr>
              <a:buSzPts val="2800"/>
              <a:buNone/>
              <a:defRPr>
                <a:solidFill>
                  <a:schemeClr val="dk1"/>
                </a:solidFill>
              </a:defRPr>
            </a:lvl6pPr>
            <a:lvl7pPr lvl="6" algn="l">
              <a:lnSpc>
                <a:spcPct val="90000"/>
              </a:lnSpc>
              <a:spcBef>
                <a:spcPts val="0"/>
              </a:spcBef>
              <a:spcAft>
                <a:spcPts val="0"/>
              </a:spcAft>
              <a:buClr>
                <a:schemeClr val="dk1"/>
              </a:buClr>
              <a:buSzPts val="2800"/>
              <a:buNone/>
              <a:defRPr>
                <a:solidFill>
                  <a:schemeClr val="dk1"/>
                </a:solidFill>
              </a:defRPr>
            </a:lvl7pPr>
            <a:lvl8pPr lvl="7" algn="l">
              <a:lnSpc>
                <a:spcPct val="90000"/>
              </a:lnSpc>
              <a:spcBef>
                <a:spcPts val="0"/>
              </a:spcBef>
              <a:spcAft>
                <a:spcPts val="0"/>
              </a:spcAft>
              <a:buClr>
                <a:schemeClr val="dk1"/>
              </a:buClr>
              <a:buSzPts val="2800"/>
              <a:buNone/>
              <a:defRPr>
                <a:solidFill>
                  <a:schemeClr val="dk1"/>
                </a:solidFill>
              </a:defRPr>
            </a:lvl8pPr>
            <a:lvl9pPr lvl="8" algn="l">
              <a:lnSpc>
                <a:spcPct val="90000"/>
              </a:lnSpc>
              <a:spcBef>
                <a:spcPts val="0"/>
              </a:spcBef>
              <a:spcAft>
                <a:spcPts val="0"/>
              </a:spcAft>
              <a:buClr>
                <a:schemeClr val="dk1"/>
              </a:buClr>
              <a:buSzPts val="2800"/>
              <a:buNone/>
              <a:defRPr>
                <a:solidFill>
                  <a:schemeClr val="dk1"/>
                </a:solidFill>
              </a:defRPr>
            </a:lvl9pPr>
          </a:lstStyle>
          <a:p/>
        </p:txBody>
      </p:sp>
      <p:sp>
        <p:nvSpPr>
          <p:cNvPr id="1389" name="Google Shape;1389;g3f5aec16eaf_0_86951"/>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Bebas Neue"/>
                <a:ea typeface="Bebas Neue"/>
                <a:cs typeface="Bebas Neue"/>
                <a:sym typeface="Bebas Neue"/>
              </a:rPr>
              <a:t>@educatein</a:t>
            </a:r>
            <a:endParaRPr b="0" i="0" sz="1600" u="none" cap="none" strike="noStrike">
              <a:solidFill>
                <a:schemeClr val="dk1"/>
              </a:solidFill>
              <a:latin typeface="Bebas Neue"/>
              <a:ea typeface="Bebas Neue"/>
              <a:cs typeface="Bebas Neue"/>
              <a:sym typeface="Bebas Neue"/>
            </a:endParaRPr>
          </a:p>
        </p:txBody>
      </p:sp>
      <p:sp>
        <p:nvSpPr>
          <p:cNvPr id="1390" name="Google Shape;1390;g3f5aec16eaf_0_8695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1391" name="Google Shape;1391;g3f5aec16eaf_0_86951"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1392" name="Shape 1392"/>
        <p:cNvGrpSpPr/>
        <p:nvPr/>
      </p:nvGrpSpPr>
      <p:grpSpPr>
        <a:xfrm>
          <a:off x="0" y="0"/>
          <a:ext cx="0" cy="0"/>
          <a:chOff x="0" y="0"/>
          <a:chExt cx="0" cy="0"/>
        </a:xfrm>
      </p:grpSpPr>
      <p:sp>
        <p:nvSpPr>
          <p:cNvPr id="1393" name="Google Shape;1393;g3f5aec16eaf_0_87068"/>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94" name="Google Shape;1394;g3f5aec16eaf_0_87068"/>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95" name="Google Shape;1395;g3f5aec16eaf_0_87068"/>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96" name="Google Shape;1396;g3f5aec16eaf_0_87068"/>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97" name="Google Shape;1397;g3f5aec16eaf_0_87068"/>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98" name="Google Shape;1398;g3f5aec16eaf_0_87068"/>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99" name="Google Shape;1399;g3f5aec16eaf_0_87068"/>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00" name="Google Shape;1400;g3f5aec16eaf_0_87068"/>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01" name="Google Shape;1401;g3f5aec16eaf_0_87068"/>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02" name="Google Shape;1402;g3f5aec16eaf_0_87068"/>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03" name="Google Shape;1403;g3f5aec16eaf_0_87068"/>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04" name="Google Shape;1404;g3f5aec16eaf_0_87068"/>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05" name="Google Shape;1405;g3f5aec16eaf_0_87068"/>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06" name="Google Shape;1406;g3f5aec16eaf_0_87068"/>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07" name="Google Shape;1407;g3f5aec16eaf_0_87068"/>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1408" name="Google Shape;1408;g3f5aec16eaf_0_87068"/>
          <p:cNvSpPr txBox="1"/>
          <p:nvPr>
            <p:ph idx="1" type="body"/>
          </p:nvPr>
        </p:nvSpPr>
        <p:spPr>
          <a:xfrm>
            <a:off x="846150" y="1418300"/>
            <a:ext cx="3152100" cy="2934300"/>
          </a:xfrm>
          <a:prstGeom prst="rect">
            <a:avLst/>
          </a:prstGeom>
          <a:noFill/>
          <a:ln>
            <a:noFill/>
          </a:ln>
        </p:spPr>
        <p:txBody>
          <a:bodyPr anchorCtr="0" anchor="t" bIns="0" lIns="0" spcFirstLastPara="1" rIns="0" wrap="square" tIns="0">
            <a:noAutofit/>
          </a:bodyPr>
          <a:lstStyle>
            <a:lvl1pPr indent="-355600" lvl="0" marL="457200" algn="l">
              <a:lnSpc>
                <a:spcPct val="100000"/>
              </a:lnSpc>
              <a:spcBef>
                <a:spcPts val="0"/>
              </a:spcBef>
              <a:spcAft>
                <a:spcPts val="0"/>
              </a:spcAft>
              <a:buSzPts val="2000"/>
              <a:buChar char="▰"/>
              <a:defRPr sz="2000"/>
            </a:lvl1pPr>
            <a:lvl2pPr indent="-355600" lvl="1" marL="914400" algn="l">
              <a:lnSpc>
                <a:spcPct val="100000"/>
              </a:lnSpc>
              <a:spcBef>
                <a:spcPts val="1000"/>
              </a:spcBef>
              <a:spcAft>
                <a:spcPts val="0"/>
              </a:spcAft>
              <a:buSzPts val="2000"/>
              <a:buChar char="▱"/>
              <a:defRPr sz="2000"/>
            </a:lvl2pPr>
            <a:lvl3pPr indent="-355600" lvl="2" marL="1371600" algn="l">
              <a:lnSpc>
                <a:spcPct val="100000"/>
              </a:lnSpc>
              <a:spcBef>
                <a:spcPts val="1000"/>
              </a:spcBef>
              <a:spcAft>
                <a:spcPts val="0"/>
              </a:spcAft>
              <a:buSzPts val="2000"/>
              <a:buChar char="▸"/>
              <a:defRPr sz="2000"/>
            </a:lvl3pPr>
            <a:lvl4pPr indent="-355600" lvl="3" marL="1828800" algn="l">
              <a:lnSpc>
                <a:spcPct val="100000"/>
              </a:lnSpc>
              <a:spcBef>
                <a:spcPts val="1000"/>
              </a:spcBef>
              <a:spcAft>
                <a:spcPts val="0"/>
              </a:spcAft>
              <a:buSzPts val="2000"/>
              <a:buChar char="●"/>
              <a:defRPr sz="2000"/>
            </a:lvl4pPr>
            <a:lvl5pPr indent="-355600" lvl="4" marL="2286000" algn="l">
              <a:lnSpc>
                <a:spcPct val="100000"/>
              </a:lnSpc>
              <a:spcBef>
                <a:spcPts val="1000"/>
              </a:spcBef>
              <a:spcAft>
                <a:spcPts val="0"/>
              </a:spcAft>
              <a:buSzPts val="2000"/>
              <a:buChar char="○"/>
              <a:defRPr sz="2000"/>
            </a:lvl5pPr>
            <a:lvl6pPr indent="-355600" lvl="5" marL="2743200" algn="l">
              <a:lnSpc>
                <a:spcPct val="100000"/>
              </a:lnSpc>
              <a:spcBef>
                <a:spcPts val="1000"/>
              </a:spcBef>
              <a:spcAft>
                <a:spcPts val="0"/>
              </a:spcAft>
              <a:buSzPts val="2000"/>
              <a:buChar char="■"/>
              <a:defRPr sz="2000"/>
            </a:lvl6pPr>
            <a:lvl7pPr indent="-355600" lvl="6" marL="3200400" algn="l">
              <a:lnSpc>
                <a:spcPct val="100000"/>
              </a:lnSpc>
              <a:spcBef>
                <a:spcPts val="1000"/>
              </a:spcBef>
              <a:spcAft>
                <a:spcPts val="0"/>
              </a:spcAft>
              <a:buSzPts val="2000"/>
              <a:buChar char="●"/>
              <a:defRPr sz="2000"/>
            </a:lvl7pPr>
            <a:lvl8pPr indent="-355600" lvl="7" marL="3657600" algn="l">
              <a:lnSpc>
                <a:spcPct val="100000"/>
              </a:lnSpc>
              <a:spcBef>
                <a:spcPts val="1000"/>
              </a:spcBef>
              <a:spcAft>
                <a:spcPts val="0"/>
              </a:spcAft>
              <a:buSzPts val="2000"/>
              <a:buChar char="○"/>
              <a:defRPr sz="2000"/>
            </a:lvl8pPr>
            <a:lvl9pPr indent="-355600" lvl="8" marL="4114800" algn="l">
              <a:lnSpc>
                <a:spcPct val="100000"/>
              </a:lnSpc>
              <a:spcBef>
                <a:spcPts val="1000"/>
              </a:spcBef>
              <a:spcAft>
                <a:spcPts val="1000"/>
              </a:spcAft>
              <a:buSzPts val="2000"/>
              <a:buChar char="■"/>
              <a:defRPr sz="2000"/>
            </a:lvl9pPr>
          </a:lstStyle>
          <a:p/>
        </p:txBody>
      </p:sp>
      <p:sp>
        <p:nvSpPr>
          <p:cNvPr id="1409" name="Google Shape;1409;g3f5aec16eaf_0_87068"/>
          <p:cNvSpPr txBox="1"/>
          <p:nvPr>
            <p:ph idx="2" type="body"/>
          </p:nvPr>
        </p:nvSpPr>
        <p:spPr>
          <a:xfrm>
            <a:off x="4440553" y="1418300"/>
            <a:ext cx="3152100" cy="2934300"/>
          </a:xfrm>
          <a:prstGeom prst="rect">
            <a:avLst/>
          </a:prstGeom>
          <a:noFill/>
          <a:ln>
            <a:noFill/>
          </a:ln>
        </p:spPr>
        <p:txBody>
          <a:bodyPr anchorCtr="0" anchor="t" bIns="0" lIns="0" spcFirstLastPara="1" rIns="0" wrap="square" tIns="0">
            <a:noAutofit/>
          </a:bodyPr>
          <a:lstStyle>
            <a:lvl1pPr indent="-355600" lvl="0" marL="457200" algn="l">
              <a:lnSpc>
                <a:spcPct val="100000"/>
              </a:lnSpc>
              <a:spcBef>
                <a:spcPts val="0"/>
              </a:spcBef>
              <a:spcAft>
                <a:spcPts val="0"/>
              </a:spcAft>
              <a:buSzPts val="2000"/>
              <a:buChar char="▰"/>
              <a:defRPr sz="2000"/>
            </a:lvl1pPr>
            <a:lvl2pPr indent="-355600" lvl="1" marL="914400" algn="l">
              <a:lnSpc>
                <a:spcPct val="100000"/>
              </a:lnSpc>
              <a:spcBef>
                <a:spcPts val="1000"/>
              </a:spcBef>
              <a:spcAft>
                <a:spcPts val="0"/>
              </a:spcAft>
              <a:buSzPts val="2000"/>
              <a:buChar char="▱"/>
              <a:defRPr sz="2000"/>
            </a:lvl2pPr>
            <a:lvl3pPr indent="-355600" lvl="2" marL="1371600" algn="l">
              <a:lnSpc>
                <a:spcPct val="100000"/>
              </a:lnSpc>
              <a:spcBef>
                <a:spcPts val="1000"/>
              </a:spcBef>
              <a:spcAft>
                <a:spcPts val="0"/>
              </a:spcAft>
              <a:buSzPts val="2000"/>
              <a:buChar char="▸"/>
              <a:defRPr sz="2000"/>
            </a:lvl3pPr>
            <a:lvl4pPr indent="-355600" lvl="3" marL="1828800" algn="l">
              <a:lnSpc>
                <a:spcPct val="100000"/>
              </a:lnSpc>
              <a:spcBef>
                <a:spcPts val="1000"/>
              </a:spcBef>
              <a:spcAft>
                <a:spcPts val="0"/>
              </a:spcAft>
              <a:buSzPts val="2000"/>
              <a:buChar char="●"/>
              <a:defRPr sz="2000"/>
            </a:lvl4pPr>
            <a:lvl5pPr indent="-355600" lvl="4" marL="2286000" algn="l">
              <a:lnSpc>
                <a:spcPct val="100000"/>
              </a:lnSpc>
              <a:spcBef>
                <a:spcPts val="1000"/>
              </a:spcBef>
              <a:spcAft>
                <a:spcPts val="0"/>
              </a:spcAft>
              <a:buSzPts val="2000"/>
              <a:buChar char="○"/>
              <a:defRPr sz="2000"/>
            </a:lvl5pPr>
            <a:lvl6pPr indent="-355600" lvl="5" marL="2743200" algn="l">
              <a:lnSpc>
                <a:spcPct val="100000"/>
              </a:lnSpc>
              <a:spcBef>
                <a:spcPts val="1000"/>
              </a:spcBef>
              <a:spcAft>
                <a:spcPts val="0"/>
              </a:spcAft>
              <a:buSzPts val="2000"/>
              <a:buChar char="■"/>
              <a:defRPr sz="2000"/>
            </a:lvl6pPr>
            <a:lvl7pPr indent="-355600" lvl="6" marL="3200400" algn="l">
              <a:lnSpc>
                <a:spcPct val="100000"/>
              </a:lnSpc>
              <a:spcBef>
                <a:spcPts val="1000"/>
              </a:spcBef>
              <a:spcAft>
                <a:spcPts val="0"/>
              </a:spcAft>
              <a:buSzPts val="2000"/>
              <a:buChar char="●"/>
              <a:defRPr sz="2000"/>
            </a:lvl7pPr>
            <a:lvl8pPr indent="-355600" lvl="7" marL="3657600" algn="l">
              <a:lnSpc>
                <a:spcPct val="100000"/>
              </a:lnSpc>
              <a:spcBef>
                <a:spcPts val="1000"/>
              </a:spcBef>
              <a:spcAft>
                <a:spcPts val="0"/>
              </a:spcAft>
              <a:buSzPts val="2000"/>
              <a:buChar char="○"/>
              <a:defRPr sz="2000"/>
            </a:lvl8pPr>
            <a:lvl9pPr indent="-355600" lvl="8" marL="4114800" algn="l">
              <a:lnSpc>
                <a:spcPct val="100000"/>
              </a:lnSpc>
              <a:spcBef>
                <a:spcPts val="1000"/>
              </a:spcBef>
              <a:spcAft>
                <a:spcPts val="1000"/>
              </a:spcAft>
              <a:buSzPts val="2000"/>
              <a:buChar char="■"/>
              <a:defRPr sz="2000"/>
            </a:lvl9pPr>
          </a:lstStyle>
          <a:p/>
        </p:txBody>
      </p:sp>
      <p:sp>
        <p:nvSpPr>
          <p:cNvPr id="1410" name="Google Shape;1410;g3f5aec16eaf_0_87068"/>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Bebas Neue"/>
                <a:ea typeface="Bebas Neue"/>
                <a:cs typeface="Bebas Neue"/>
                <a:sym typeface="Bebas Neue"/>
              </a:rPr>
              <a:t>@educatein</a:t>
            </a:r>
            <a:endParaRPr b="0" i="0" sz="1600" u="none" cap="none" strike="noStrike">
              <a:solidFill>
                <a:schemeClr val="dk1"/>
              </a:solidFill>
              <a:latin typeface="Bebas Neue"/>
              <a:ea typeface="Bebas Neue"/>
              <a:cs typeface="Bebas Neue"/>
              <a:sym typeface="Bebas Neue"/>
            </a:endParaRPr>
          </a:p>
        </p:txBody>
      </p:sp>
      <p:sp>
        <p:nvSpPr>
          <p:cNvPr id="1411" name="Google Shape;1411;g3f5aec16eaf_0_87068"/>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1412" name="Google Shape;1412;g3f5aec16eaf_0_87068"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1413" name="Shape 1413"/>
        <p:cNvGrpSpPr/>
        <p:nvPr/>
      </p:nvGrpSpPr>
      <p:grpSpPr>
        <a:xfrm>
          <a:off x="0" y="0"/>
          <a:ext cx="0" cy="0"/>
          <a:chOff x="0" y="0"/>
          <a:chExt cx="0" cy="0"/>
        </a:xfrm>
      </p:grpSpPr>
      <p:sp>
        <p:nvSpPr>
          <p:cNvPr id="1414" name="Google Shape;1414;g3f5aec16eaf_0_87089"/>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15" name="Google Shape;1415;g3f5aec16eaf_0_87089"/>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16" name="Google Shape;1416;g3f5aec16eaf_0_87089"/>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Bebas Neue"/>
                <a:ea typeface="Bebas Neue"/>
                <a:cs typeface="Bebas Neue"/>
                <a:sym typeface="Bebas Neue"/>
              </a:rPr>
              <a:t>@educatein</a:t>
            </a:r>
            <a:endParaRPr b="0" i="0" sz="1600" u="none" cap="none" strike="noStrike">
              <a:solidFill>
                <a:schemeClr val="dk1"/>
              </a:solidFill>
              <a:latin typeface="Bebas Neue"/>
              <a:ea typeface="Bebas Neue"/>
              <a:cs typeface="Bebas Neue"/>
              <a:sym typeface="Bebas Neue"/>
            </a:endParaRPr>
          </a:p>
        </p:txBody>
      </p:sp>
      <p:sp>
        <p:nvSpPr>
          <p:cNvPr id="1417" name="Google Shape;1417;g3f5aec16eaf_0_87089"/>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18" name="Google Shape;1418;g3f5aec16eaf_0_87089"/>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19" name="Google Shape;1419;g3f5aec16eaf_0_87089"/>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0" name="Google Shape;1420;g3f5aec16eaf_0_87089"/>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1" name="Google Shape;1421;g3f5aec16eaf_0_87089"/>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2" name="Google Shape;1422;g3f5aec16eaf_0_87089"/>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3" name="Google Shape;1423;g3f5aec16eaf_0_87089"/>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4" name="Google Shape;1424;g3f5aec16eaf_0_87089"/>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5" name="Google Shape;1425;g3f5aec16eaf_0_87089"/>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6" name="Google Shape;1426;g3f5aec16eaf_0_87089"/>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7" name="Google Shape;1427;g3f5aec16eaf_0_87089"/>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8" name="Google Shape;1428;g3f5aec16eaf_0_87089"/>
          <p:cNvSpPr/>
          <p:nvPr/>
        </p:nvSpPr>
        <p:spPr>
          <a:xfrm>
            <a:off x="575219" y="4990986"/>
            <a:ext cx="219456" cy="152550"/>
          </a:xfrm>
          <a:custGeom>
            <a:rect b="b" l="l" r="r" t="t"/>
            <a:pathLst>
              <a:path extrusionOk="0" h="21600" w="21600">
                <a:moveTo>
                  <a:pt x="21600" y="0"/>
                </a:moveTo>
                <a:lnTo>
                  <a:pt x="0" y="21600"/>
                </a:lnTo>
                <a:lnTo>
                  <a:pt x="1497"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29" name="Google Shape;1429;g3f5aec16eaf_0_87089"/>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30" name="Google Shape;1430;g3f5aec16eaf_0_87089"/>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1431" name="Google Shape;1431;g3f5aec16eaf_0_87089"/>
          <p:cNvSpPr txBox="1"/>
          <p:nvPr>
            <p:ph idx="1" type="body"/>
          </p:nvPr>
        </p:nvSpPr>
        <p:spPr>
          <a:xfrm>
            <a:off x="855400" y="1418300"/>
            <a:ext cx="2101800" cy="29343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SzPts val="1800"/>
              <a:buChar char="▰"/>
              <a:defRPr sz="1800"/>
            </a:lvl1pPr>
            <a:lvl2pPr indent="-342900" lvl="1" marL="914400" algn="l">
              <a:lnSpc>
                <a:spcPct val="100000"/>
              </a:lnSpc>
              <a:spcBef>
                <a:spcPts val="1000"/>
              </a:spcBef>
              <a:spcAft>
                <a:spcPts val="0"/>
              </a:spcAft>
              <a:buSzPts val="1800"/>
              <a:buChar char="▱"/>
              <a:defRPr sz="1800"/>
            </a:lvl2pPr>
            <a:lvl3pPr indent="-342900" lvl="2" marL="1371600" algn="l">
              <a:lnSpc>
                <a:spcPct val="100000"/>
              </a:lnSpc>
              <a:spcBef>
                <a:spcPts val="1000"/>
              </a:spcBef>
              <a:spcAft>
                <a:spcPts val="0"/>
              </a:spcAft>
              <a:buSzPts val="1800"/>
              <a:buChar char="▸"/>
              <a:defRPr sz="1800"/>
            </a:lvl3pPr>
            <a:lvl4pPr indent="-342900" lvl="3" marL="1828800" algn="l">
              <a:lnSpc>
                <a:spcPct val="100000"/>
              </a:lnSpc>
              <a:spcBef>
                <a:spcPts val="1000"/>
              </a:spcBef>
              <a:spcAft>
                <a:spcPts val="0"/>
              </a:spcAft>
              <a:buSzPts val="1800"/>
              <a:buChar char="●"/>
              <a:defRPr sz="1800"/>
            </a:lvl4pPr>
            <a:lvl5pPr indent="-342900" lvl="4" marL="2286000" algn="l">
              <a:lnSpc>
                <a:spcPct val="100000"/>
              </a:lnSpc>
              <a:spcBef>
                <a:spcPts val="1000"/>
              </a:spcBef>
              <a:spcAft>
                <a:spcPts val="0"/>
              </a:spcAft>
              <a:buSzPts val="1800"/>
              <a:buChar char="○"/>
              <a:defRPr sz="1800"/>
            </a:lvl5pPr>
            <a:lvl6pPr indent="-342900" lvl="5" marL="2743200" algn="l">
              <a:lnSpc>
                <a:spcPct val="100000"/>
              </a:lnSpc>
              <a:spcBef>
                <a:spcPts val="1000"/>
              </a:spcBef>
              <a:spcAft>
                <a:spcPts val="0"/>
              </a:spcAft>
              <a:buSzPts val="1800"/>
              <a:buChar char="■"/>
              <a:defRPr sz="1800"/>
            </a:lvl6pPr>
            <a:lvl7pPr indent="-342900" lvl="6" marL="3200400" algn="l">
              <a:lnSpc>
                <a:spcPct val="100000"/>
              </a:lnSpc>
              <a:spcBef>
                <a:spcPts val="1000"/>
              </a:spcBef>
              <a:spcAft>
                <a:spcPts val="0"/>
              </a:spcAft>
              <a:buSzPts val="1800"/>
              <a:buChar char="●"/>
              <a:defRPr sz="1800"/>
            </a:lvl7pPr>
            <a:lvl8pPr indent="-342900" lvl="7" marL="3657600" algn="l">
              <a:lnSpc>
                <a:spcPct val="100000"/>
              </a:lnSpc>
              <a:spcBef>
                <a:spcPts val="1000"/>
              </a:spcBef>
              <a:spcAft>
                <a:spcPts val="0"/>
              </a:spcAft>
              <a:buSzPts val="1800"/>
              <a:buChar char="○"/>
              <a:defRPr sz="1800"/>
            </a:lvl8pPr>
            <a:lvl9pPr indent="-342900" lvl="8" marL="4114800" algn="l">
              <a:lnSpc>
                <a:spcPct val="100000"/>
              </a:lnSpc>
              <a:spcBef>
                <a:spcPts val="1000"/>
              </a:spcBef>
              <a:spcAft>
                <a:spcPts val="1000"/>
              </a:spcAft>
              <a:buSzPts val="1800"/>
              <a:buChar char="■"/>
              <a:defRPr sz="1800"/>
            </a:lvl9pPr>
          </a:lstStyle>
          <a:p/>
        </p:txBody>
      </p:sp>
      <p:sp>
        <p:nvSpPr>
          <p:cNvPr id="1432" name="Google Shape;1432;g3f5aec16eaf_0_87089"/>
          <p:cNvSpPr txBox="1"/>
          <p:nvPr>
            <p:ph idx="2" type="body"/>
          </p:nvPr>
        </p:nvSpPr>
        <p:spPr>
          <a:xfrm>
            <a:off x="3177788" y="1418300"/>
            <a:ext cx="2101800" cy="29343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SzPts val="1800"/>
              <a:buChar char="▰"/>
              <a:defRPr sz="1800"/>
            </a:lvl1pPr>
            <a:lvl2pPr indent="-342900" lvl="1" marL="914400" algn="l">
              <a:lnSpc>
                <a:spcPct val="100000"/>
              </a:lnSpc>
              <a:spcBef>
                <a:spcPts val="1000"/>
              </a:spcBef>
              <a:spcAft>
                <a:spcPts val="0"/>
              </a:spcAft>
              <a:buSzPts val="1800"/>
              <a:buChar char="▱"/>
              <a:defRPr sz="1800"/>
            </a:lvl2pPr>
            <a:lvl3pPr indent="-342900" lvl="2" marL="1371600" algn="l">
              <a:lnSpc>
                <a:spcPct val="100000"/>
              </a:lnSpc>
              <a:spcBef>
                <a:spcPts val="1000"/>
              </a:spcBef>
              <a:spcAft>
                <a:spcPts val="0"/>
              </a:spcAft>
              <a:buSzPts val="1800"/>
              <a:buChar char="▸"/>
              <a:defRPr sz="1800"/>
            </a:lvl3pPr>
            <a:lvl4pPr indent="-342900" lvl="3" marL="1828800" algn="l">
              <a:lnSpc>
                <a:spcPct val="100000"/>
              </a:lnSpc>
              <a:spcBef>
                <a:spcPts val="1000"/>
              </a:spcBef>
              <a:spcAft>
                <a:spcPts val="0"/>
              </a:spcAft>
              <a:buSzPts val="1800"/>
              <a:buChar char="●"/>
              <a:defRPr sz="1800"/>
            </a:lvl4pPr>
            <a:lvl5pPr indent="-342900" lvl="4" marL="2286000" algn="l">
              <a:lnSpc>
                <a:spcPct val="100000"/>
              </a:lnSpc>
              <a:spcBef>
                <a:spcPts val="1000"/>
              </a:spcBef>
              <a:spcAft>
                <a:spcPts val="0"/>
              </a:spcAft>
              <a:buSzPts val="1800"/>
              <a:buChar char="○"/>
              <a:defRPr sz="1800"/>
            </a:lvl5pPr>
            <a:lvl6pPr indent="-342900" lvl="5" marL="2743200" algn="l">
              <a:lnSpc>
                <a:spcPct val="100000"/>
              </a:lnSpc>
              <a:spcBef>
                <a:spcPts val="1000"/>
              </a:spcBef>
              <a:spcAft>
                <a:spcPts val="0"/>
              </a:spcAft>
              <a:buSzPts val="1800"/>
              <a:buChar char="■"/>
              <a:defRPr sz="1800"/>
            </a:lvl6pPr>
            <a:lvl7pPr indent="-342900" lvl="6" marL="3200400" algn="l">
              <a:lnSpc>
                <a:spcPct val="100000"/>
              </a:lnSpc>
              <a:spcBef>
                <a:spcPts val="1000"/>
              </a:spcBef>
              <a:spcAft>
                <a:spcPts val="0"/>
              </a:spcAft>
              <a:buSzPts val="1800"/>
              <a:buChar char="●"/>
              <a:defRPr sz="1800"/>
            </a:lvl7pPr>
            <a:lvl8pPr indent="-342900" lvl="7" marL="3657600" algn="l">
              <a:lnSpc>
                <a:spcPct val="100000"/>
              </a:lnSpc>
              <a:spcBef>
                <a:spcPts val="1000"/>
              </a:spcBef>
              <a:spcAft>
                <a:spcPts val="0"/>
              </a:spcAft>
              <a:buSzPts val="1800"/>
              <a:buChar char="○"/>
              <a:defRPr sz="1800"/>
            </a:lvl8pPr>
            <a:lvl9pPr indent="-342900" lvl="8" marL="4114800" algn="l">
              <a:lnSpc>
                <a:spcPct val="100000"/>
              </a:lnSpc>
              <a:spcBef>
                <a:spcPts val="1000"/>
              </a:spcBef>
              <a:spcAft>
                <a:spcPts val="1000"/>
              </a:spcAft>
              <a:buSzPts val="1800"/>
              <a:buChar char="■"/>
              <a:defRPr sz="1800"/>
            </a:lvl9pPr>
          </a:lstStyle>
          <a:p/>
        </p:txBody>
      </p:sp>
      <p:sp>
        <p:nvSpPr>
          <p:cNvPr id="1433" name="Google Shape;1433;g3f5aec16eaf_0_87089"/>
          <p:cNvSpPr txBox="1"/>
          <p:nvPr>
            <p:ph idx="3" type="body"/>
          </p:nvPr>
        </p:nvSpPr>
        <p:spPr>
          <a:xfrm>
            <a:off x="5500177" y="1418300"/>
            <a:ext cx="2101800" cy="29343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SzPts val="1800"/>
              <a:buChar char="▰"/>
              <a:defRPr sz="1800"/>
            </a:lvl1pPr>
            <a:lvl2pPr indent="-342900" lvl="1" marL="914400" algn="l">
              <a:lnSpc>
                <a:spcPct val="100000"/>
              </a:lnSpc>
              <a:spcBef>
                <a:spcPts val="1000"/>
              </a:spcBef>
              <a:spcAft>
                <a:spcPts val="0"/>
              </a:spcAft>
              <a:buSzPts val="1800"/>
              <a:buChar char="▱"/>
              <a:defRPr sz="1800"/>
            </a:lvl2pPr>
            <a:lvl3pPr indent="-342900" lvl="2" marL="1371600" algn="l">
              <a:lnSpc>
                <a:spcPct val="100000"/>
              </a:lnSpc>
              <a:spcBef>
                <a:spcPts val="1000"/>
              </a:spcBef>
              <a:spcAft>
                <a:spcPts val="0"/>
              </a:spcAft>
              <a:buSzPts val="1800"/>
              <a:buChar char="▸"/>
              <a:defRPr sz="1800"/>
            </a:lvl3pPr>
            <a:lvl4pPr indent="-342900" lvl="3" marL="1828800" algn="l">
              <a:lnSpc>
                <a:spcPct val="100000"/>
              </a:lnSpc>
              <a:spcBef>
                <a:spcPts val="1000"/>
              </a:spcBef>
              <a:spcAft>
                <a:spcPts val="0"/>
              </a:spcAft>
              <a:buSzPts val="1800"/>
              <a:buChar char="●"/>
              <a:defRPr sz="1800"/>
            </a:lvl4pPr>
            <a:lvl5pPr indent="-342900" lvl="4" marL="2286000" algn="l">
              <a:lnSpc>
                <a:spcPct val="100000"/>
              </a:lnSpc>
              <a:spcBef>
                <a:spcPts val="1000"/>
              </a:spcBef>
              <a:spcAft>
                <a:spcPts val="0"/>
              </a:spcAft>
              <a:buSzPts val="1800"/>
              <a:buChar char="○"/>
              <a:defRPr sz="1800"/>
            </a:lvl5pPr>
            <a:lvl6pPr indent="-342900" lvl="5" marL="2743200" algn="l">
              <a:lnSpc>
                <a:spcPct val="100000"/>
              </a:lnSpc>
              <a:spcBef>
                <a:spcPts val="1000"/>
              </a:spcBef>
              <a:spcAft>
                <a:spcPts val="0"/>
              </a:spcAft>
              <a:buSzPts val="1800"/>
              <a:buChar char="■"/>
              <a:defRPr sz="1800"/>
            </a:lvl6pPr>
            <a:lvl7pPr indent="-342900" lvl="6" marL="3200400" algn="l">
              <a:lnSpc>
                <a:spcPct val="100000"/>
              </a:lnSpc>
              <a:spcBef>
                <a:spcPts val="1000"/>
              </a:spcBef>
              <a:spcAft>
                <a:spcPts val="0"/>
              </a:spcAft>
              <a:buSzPts val="1800"/>
              <a:buChar char="●"/>
              <a:defRPr sz="1800"/>
            </a:lvl7pPr>
            <a:lvl8pPr indent="-342900" lvl="7" marL="3657600" algn="l">
              <a:lnSpc>
                <a:spcPct val="100000"/>
              </a:lnSpc>
              <a:spcBef>
                <a:spcPts val="1000"/>
              </a:spcBef>
              <a:spcAft>
                <a:spcPts val="0"/>
              </a:spcAft>
              <a:buSzPts val="1800"/>
              <a:buChar char="○"/>
              <a:defRPr sz="1800"/>
            </a:lvl8pPr>
            <a:lvl9pPr indent="-342900" lvl="8" marL="4114800" algn="l">
              <a:lnSpc>
                <a:spcPct val="100000"/>
              </a:lnSpc>
              <a:spcBef>
                <a:spcPts val="1000"/>
              </a:spcBef>
              <a:spcAft>
                <a:spcPts val="1000"/>
              </a:spcAft>
              <a:buSzPts val="1800"/>
              <a:buChar char="■"/>
              <a:defRPr sz="1800"/>
            </a:lvl9pPr>
          </a:lstStyle>
          <a:p/>
        </p:txBody>
      </p:sp>
      <p:sp>
        <p:nvSpPr>
          <p:cNvPr id="1434" name="Google Shape;1434;g3f5aec16eaf_0_87089"/>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1435" name="Google Shape;1435;g3f5aec16eaf_0_87089"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36" name="Shape 1436"/>
        <p:cNvGrpSpPr/>
        <p:nvPr/>
      </p:nvGrpSpPr>
      <p:grpSpPr>
        <a:xfrm>
          <a:off x="0" y="0"/>
          <a:ext cx="0" cy="0"/>
          <a:chOff x="0" y="0"/>
          <a:chExt cx="0" cy="0"/>
        </a:xfrm>
      </p:grpSpPr>
      <p:sp>
        <p:nvSpPr>
          <p:cNvPr id="1437" name="Google Shape;1437;g3f5aec16eaf_0_87112"/>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38" name="Google Shape;1438;g3f5aec16eaf_0_87112"/>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39" name="Google Shape;1439;g3f5aec16eaf_0_87112"/>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40" name="Google Shape;1440;g3f5aec16eaf_0_87112"/>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41" name="Google Shape;1441;g3f5aec16eaf_0_87112"/>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42" name="Google Shape;1442;g3f5aec16eaf_0_87112"/>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43" name="Google Shape;1443;g3f5aec16eaf_0_87112"/>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44" name="Google Shape;1444;g3f5aec16eaf_0_87112"/>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45" name="Google Shape;1445;g3f5aec16eaf_0_87112"/>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46" name="Google Shape;1446;g3f5aec16eaf_0_87112"/>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47" name="Google Shape;1447;g3f5aec16eaf_0_87112"/>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48" name="Google Shape;1448;g3f5aec16eaf_0_87112"/>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49" name="Google Shape;1449;g3f5aec16eaf_0_87112"/>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1450" name="Google Shape;1450;g3f5aec16eaf_0_87112"/>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51" name="Google Shape;1451;g3f5aec16eaf_0_87112"/>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52" name="Google Shape;1452;g3f5aec16eaf_0_87112"/>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en-US" sz="1400" u="none" cap="none" strike="noStrike">
                <a:solidFill>
                  <a:schemeClr val="dk1"/>
                </a:solidFill>
                <a:latin typeface="Viga"/>
                <a:ea typeface="Viga"/>
                <a:cs typeface="Viga"/>
                <a:sym typeface="Viga"/>
              </a:rPr>
              <a:t>@EducateIN</a:t>
            </a:r>
            <a:endParaRPr b="1" i="0" sz="1400" u="none" cap="none" strike="noStrike">
              <a:solidFill>
                <a:schemeClr val="dk1"/>
              </a:solidFill>
              <a:latin typeface="Viga"/>
              <a:ea typeface="Viga"/>
              <a:cs typeface="Viga"/>
              <a:sym typeface="Viga"/>
            </a:endParaRPr>
          </a:p>
        </p:txBody>
      </p:sp>
      <p:sp>
        <p:nvSpPr>
          <p:cNvPr id="1453" name="Google Shape;1453;g3f5aec16eaf_0_87112"/>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1454" name="Google Shape;1454;g3f5aec16eaf_0_87112"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55" name="Shape 1455"/>
        <p:cNvGrpSpPr/>
        <p:nvPr/>
      </p:nvGrpSpPr>
      <p:grpSpPr>
        <a:xfrm>
          <a:off x="0" y="0"/>
          <a:ext cx="0" cy="0"/>
          <a:chOff x="0" y="0"/>
          <a:chExt cx="0" cy="0"/>
        </a:xfrm>
      </p:grpSpPr>
      <p:sp>
        <p:nvSpPr>
          <p:cNvPr id="1456" name="Google Shape;1456;g3f5aec16eaf_0_87131"/>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57" name="Google Shape;1457;g3f5aec16eaf_0_87131"/>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58" name="Google Shape;1458;g3f5aec16eaf_0_87131"/>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59" name="Google Shape;1459;g3f5aec16eaf_0_87131"/>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60" name="Google Shape;1460;g3f5aec16eaf_0_87131"/>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61" name="Google Shape;1461;g3f5aec16eaf_0_87131"/>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62" name="Google Shape;1462;g3f5aec16eaf_0_87131"/>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63" name="Google Shape;1463;g3f5aec16eaf_0_87131"/>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64" name="Google Shape;1464;g3f5aec16eaf_0_87131"/>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65" name="Google Shape;1465;g3f5aec16eaf_0_87131"/>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66" name="Google Shape;1466;g3f5aec16eaf_0_8713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sp>
        <p:nvSpPr>
          <p:cNvPr id="1467" name="Google Shape;1467;g3f5aec16eaf_0_87131"/>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rgbClr val="E7E8EC"/>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68" name="Google Shape;1468;g3f5aec16eaf_0_87131"/>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rgbClr val="FEE77F"/>
              </a:gs>
              <a:gs pos="100000">
                <a:srgbClr val="FECF00"/>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1469" name="Google Shape;1469;g3f5aec16eaf_0_87131"/>
          <p:cNvGrpSpPr/>
          <p:nvPr/>
        </p:nvGrpSpPr>
        <p:grpSpPr>
          <a:xfrm>
            <a:off x="115325" y="4830466"/>
            <a:ext cx="2080100" cy="231464"/>
            <a:chOff x="115325" y="4830466"/>
            <a:chExt cx="2080100" cy="231464"/>
          </a:xfrm>
        </p:grpSpPr>
        <p:sp>
          <p:nvSpPr>
            <p:cNvPr id="1470" name="Google Shape;1470;g3f5aec16eaf_0_87131"/>
            <p:cNvSpPr txBox="1"/>
            <p:nvPr/>
          </p:nvSpPr>
          <p:spPr>
            <a:xfrm>
              <a:off x="327025" y="4830466"/>
              <a:ext cx="1868400" cy="2244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en-US" sz="1400" u="none" cap="none" strike="noStrike">
                  <a:solidFill>
                    <a:srgbClr val="151E49"/>
                  </a:solidFill>
                  <a:latin typeface="Bebas Neue"/>
                  <a:ea typeface="Bebas Neue"/>
                  <a:cs typeface="Bebas Neue"/>
                  <a:sym typeface="Bebas Neue"/>
                </a:rPr>
                <a:t>@</a:t>
              </a:r>
              <a:r>
                <a:rPr b="1" i="0" lang="en-US" sz="1400" u="none" cap="none" strike="noStrike">
                  <a:solidFill>
                    <a:srgbClr val="151E49"/>
                  </a:solidFill>
                  <a:latin typeface="Viga"/>
                  <a:ea typeface="Viga"/>
                  <a:cs typeface="Viga"/>
                  <a:sym typeface="Viga"/>
                </a:rPr>
                <a:t>EducateIN</a:t>
              </a:r>
              <a:endParaRPr b="0" i="0" sz="1600" u="none" cap="none" strike="noStrike">
                <a:solidFill>
                  <a:srgbClr val="151E49"/>
                </a:solidFill>
                <a:latin typeface="Bebas Neue"/>
                <a:ea typeface="Bebas Neue"/>
                <a:cs typeface="Bebas Neue"/>
                <a:sym typeface="Bebas Neue"/>
              </a:endParaRPr>
            </a:p>
          </p:txBody>
        </p:sp>
        <p:pic>
          <p:nvPicPr>
            <p:cNvPr id="1471" name="Google Shape;1471;g3f5aec16eaf_0_87131" title="X_logo_2023_(white).png"/>
            <p:cNvPicPr preferRelativeResize="0"/>
            <p:nvPr/>
          </p:nvPicPr>
          <p:blipFill rotWithShape="1">
            <a:blip r:embed="rId2">
              <a:alphaModFix/>
            </a:blip>
            <a:srcRect b="6347" l="0" r="0" t="6347"/>
            <a:stretch/>
          </p:blipFill>
          <p:spPr>
            <a:xfrm>
              <a:off x="115325" y="4877130"/>
              <a:ext cx="211689" cy="184800"/>
            </a:xfrm>
            <a:prstGeom prst="rect">
              <a:avLst/>
            </a:prstGeom>
            <a:noFill/>
            <a:ln>
              <a:noFill/>
            </a:ln>
            <a:effectLst>
              <a:outerShdw blurRad="57150" rotWithShape="0" algn="bl" dir="5400000" dist="19050">
                <a:srgbClr val="000000">
                  <a:alpha val="50196"/>
                </a:srgbClr>
              </a:outerShdw>
            </a:effectLst>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72" name="Shape 1472"/>
        <p:cNvGrpSpPr/>
        <p:nvPr/>
      </p:nvGrpSpPr>
      <p:grpSpPr>
        <a:xfrm>
          <a:off x="0" y="0"/>
          <a:ext cx="0" cy="0"/>
          <a:chOff x="0" y="0"/>
          <a:chExt cx="0" cy="0"/>
        </a:xfrm>
      </p:grpSpPr>
      <p:sp>
        <p:nvSpPr>
          <p:cNvPr id="1473" name="Google Shape;1473;g3f5aec16eaf_0_87148"/>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74" name="Google Shape;1474;g3f5aec16eaf_0_87148"/>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75" name="Google Shape;1475;g3f5aec16eaf_0_87148"/>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76" name="Google Shape;1476;g3f5aec16eaf_0_87148"/>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77" name="Google Shape;1477;g3f5aec16eaf_0_87148"/>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78" name="Google Shape;1478;g3f5aec16eaf_0_87148"/>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79" name="Google Shape;1479;g3f5aec16eaf_0_87148"/>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80" name="Google Shape;1480;g3f5aec16eaf_0_87148"/>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81" name="Google Shape;1481;g3f5aec16eaf_0_87148"/>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82" name="Google Shape;1482;g3f5aec16eaf_0_87148"/>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83" name="Google Shape;1483;g3f5aec16eaf_0_87148"/>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84" name="Google Shape;1484;g3f5aec16eaf_0_87148"/>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85" name="Google Shape;1485;g3f5aec16eaf_0_87148"/>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Bebas Neue"/>
                <a:ea typeface="Bebas Neue"/>
                <a:cs typeface="Bebas Neue"/>
                <a:sym typeface="Bebas Neue"/>
              </a:rPr>
              <a:t>@educatein</a:t>
            </a:r>
            <a:endParaRPr b="0" i="0" sz="1600" u="none" cap="none" strike="noStrike">
              <a:solidFill>
                <a:schemeClr val="dk1"/>
              </a:solidFill>
              <a:latin typeface="Bebas Neue"/>
              <a:ea typeface="Bebas Neue"/>
              <a:cs typeface="Bebas Neue"/>
              <a:sym typeface="Bebas Neue"/>
            </a:endParaRPr>
          </a:p>
        </p:txBody>
      </p:sp>
      <p:sp>
        <p:nvSpPr>
          <p:cNvPr id="1486" name="Google Shape;1486;g3f5aec16eaf_0_87148"/>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1487" name="Google Shape;1487;g3f5aec16eaf_0_87148"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inverse 1">
  <p:cSld name="TITLE_1_2_1">
    <p:spTree>
      <p:nvGrpSpPr>
        <p:cNvPr id="1488" name="Shape 1488"/>
        <p:cNvGrpSpPr/>
        <p:nvPr/>
      </p:nvGrpSpPr>
      <p:grpSpPr>
        <a:xfrm>
          <a:off x="0" y="0"/>
          <a:ext cx="0" cy="0"/>
          <a:chOff x="0" y="0"/>
          <a:chExt cx="0" cy="0"/>
        </a:xfrm>
      </p:grpSpPr>
      <p:sp>
        <p:nvSpPr>
          <p:cNvPr id="1489" name="Google Shape;1489;g3f5aec16eaf_0_87182"/>
          <p:cNvSpPr/>
          <p:nvPr/>
        </p:nvSpPr>
        <p:spPr>
          <a:xfrm>
            <a:off x="476" y="734377"/>
            <a:ext cx="4825818" cy="4311468"/>
          </a:xfrm>
          <a:custGeom>
            <a:rect b="b" l="l" r="r" t="t"/>
            <a:pathLst>
              <a:path extrusionOk="0" h="21600" w="21600">
                <a:moveTo>
                  <a:pt x="0" y="1315"/>
                </a:moveTo>
                <a:lnTo>
                  <a:pt x="0" y="21600"/>
                </a:lnTo>
                <a:lnTo>
                  <a:pt x="17128" y="17544"/>
                </a:lnTo>
                <a:lnTo>
                  <a:pt x="20654" y="11770"/>
                </a:lnTo>
                <a:lnTo>
                  <a:pt x="18530" y="14144"/>
                </a:lnTo>
                <a:lnTo>
                  <a:pt x="21600" y="8115"/>
                </a:lnTo>
                <a:lnTo>
                  <a:pt x="9944" y="0"/>
                </a:lnTo>
                <a:close/>
              </a:path>
            </a:pathLst>
          </a:custGeom>
          <a:solidFill>
            <a:srgbClr val="FFFFFF">
              <a:alpha val="16078"/>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0" name="Google Shape;1490;g3f5aec16eaf_0_87182"/>
          <p:cNvSpPr/>
          <p:nvPr/>
        </p:nvSpPr>
        <p:spPr>
          <a:xfrm>
            <a:off x="-1" y="10000"/>
            <a:ext cx="844398" cy="5133510"/>
          </a:xfrm>
          <a:custGeom>
            <a:rect b="b" l="l" r="r" t="t"/>
            <a:pathLst>
              <a:path extrusionOk="0" h="21600" w="21600">
                <a:moveTo>
                  <a:pt x="21600" y="21600"/>
                </a:moveTo>
                <a:lnTo>
                  <a:pt x="0" y="21600"/>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1" name="Google Shape;1491;g3f5aec16eaf_0_87182"/>
          <p:cNvSpPr/>
          <p:nvPr/>
        </p:nvSpPr>
        <p:spPr>
          <a:xfrm>
            <a:off x="-1" y="712470"/>
            <a:ext cx="4584384" cy="3867642"/>
          </a:xfrm>
          <a:custGeom>
            <a:rect b="b" l="l" r="r" t="t"/>
            <a:pathLst>
              <a:path extrusionOk="0" h="21600" w="21600">
                <a:moveTo>
                  <a:pt x="0" y="21600"/>
                </a:moveTo>
                <a:lnTo>
                  <a:pt x="0" y="3508"/>
                </a:lnTo>
                <a:lnTo>
                  <a:pt x="6395" y="0"/>
                </a:lnTo>
                <a:lnTo>
                  <a:pt x="21600" y="6993"/>
                </a:lnTo>
                <a:lnTo>
                  <a:pt x="17689" y="19398"/>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2" name="Google Shape;1492;g3f5aec16eaf_0_87182"/>
          <p:cNvSpPr/>
          <p:nvPr/>
        </p:nvSpPr>
        <p:spPr>
          <a:xfrm>
            <a:off x="7592854" y="0"/>
            <a:ext cx="1551150" cy="929664"/>
          </a:xfrm>
          <a:custGeom>
            <a:rect b="b" l="l" r="r" t="t"/>
            <a:pathLst>
              <a:path extrusionOk="0" h="21600" w="21600">
                <a:moveTo>
                  <a:pt x="21600" y="0"/>
                </a:moveTo>
                <a:lnTo>
                  <a:pt x="21600" y="21600"/>
                </a:lnTo>
                <a:lnTo>
                  <a:pt x="5677" y="13378"/>
                </a:lnTo>
                <a:lnTo>
                  <a:pt x="0" y="0"/>
                </a:lnTo>
                <a:close/>
              </a:path>
            </a:pathLst>
          </a:custGeom>
          <a:solidFill>
            <a:srgbClr val="FFFFFF">
              <a:alpha val="16078"/>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3" name="Google Shape;1493;g3f5aec16eaf_0_87182"/>
          <p:cNvSpPr/>
          <p:nvPr/>
        </p:nvSpPr>
        <p:spPr>
          <a:xfrm>
            <a:off x="7155666" y="4163377"/>
            <a:ext cx="1699758" cy="980100"/>
          </a:xfrm>
          <a:custGeom>
            <a:rect b="b" l="l" r="r" t="t"/>
            <a:pathLst>
              <a:path extrusionOk="0" h="21600" w="21600">
                <a:moveTo>
                  <a:pt x="0" y="21600"/>
                </a:moveTo>
                <a:lnTo>
                  <a:pt x="6101"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4" name="Google Shape;1494;g3f5aec16eaf_0_87182"/>
          <p:cNvSpPr/>
          <p:nvPr/>
        </p:nvSpPr>
        <p:spPr>
          <a:xfrm>
            <a:off x="7635726" y="4243388"/>
            <a:ext cx="1508274" cy="900126"/>
          </a:xfrm>
          <a:custGeom>
            <a:rect b="b" l="l" r="r" t="t"/>
            <a:pathLst>
              <a:path extrusionOk="0" h="21600" w="21600">
                <a:moveTo>
                  <a:pt x="21600" y="21600"/>
                </a:moveTo>
                <a:lnTo>
                  <a:pt x="0" y="21600"/>
                </a:lnTo>
                <a:lnTo>
                  <a:pt x="21600" y="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5" name="Google Shape;1495;g3f5aec16eaf_0_87182"/>
          <p:cNvSpPr/>
          <p:nvPr/>
        </p:nvSpPr>
        <p:spPr>
          <a:xfrm>
            <a:off x="-2" y="4048124"/>
            <a:ext cx="1107756" cy="783432"/>
          </a:xfrm>
          <a:custGeom>
            <a:rect b="b" l="l" r="r" t="t"/>
            <a:pathLst>
              <a:path extrusionOk="0" h="21600" w="21600">
                <a:moveTo>
                  <a:pt x="0" y="20234"/>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6" name="Google Shape;1496;g3f5aec16eaf_0_87182"/>
          <p:cNvSpPr/>
          <p:nvPr/>
        </p:nvSpPr>
        <p:spPr>
          <a:xfrm>
            <a:off x="-2" y="4342923"/>
            <a:ext cx="1047276" cy="752490"/>
          </a:xfrm>
          <a:custGeom>
            <a:rect b="b" l="l" r="r" t="t"/>
            <a:pathLst>
              <a:path extrusionOk="0" h="21600" w="21600">
                <a:moveTo>
                  <a:pt x="0" y="19563"/>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7" name="Google Shape;1497;g3f5aec16eaf_0_87182"/>
          <p:cNvSpPr/>
          <p:nvPr/>
        </p:nvSpPr>
        <p:spPr>
          <a:xfrm>
            <a:off x="-1" y="3853337"/>
            <a:ext cx="1089180" cy="791532"/>
          </a:xfrm>
          <a:custGeom>
            <a:rect b="b" l="l" r="r" t="t"/>
            <a:pathLst>
              <a:path extrusionOk="0" h="21600" w="21600">
                <a:moveTo>
                  <a:pt x="0" y="19131"/>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8" name="Google Shape;1498;g3f5aec16eaf_0_87182"/>
          <p:cNvSpPr/>
          <p:nvPr/>
        </p:nvSpPr>
        <p:spPr>
          <a:xfrm>
            <a:off x="475" y="3951921"/>
            <a:ext cx="816318" cy="585306"/>
          </a:xfrm>
          <a:custGeom>
            <a:rect b="b" l="l" r="r" t="t"/>
            <a:pathLst>
              <a:path extrusionOk="0" h="21600" w="21600">
                <a:moveTo>
                  <a:pt x="21600" y="0"/>
                </a:moveTo>
                <a:lnTo>
                  <a:pt x="0" y="18911"/>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499" name="Google Shape;1499;g3f5aec16eaf_0_87182"/>
          <p:cNvSpPr/>
          <p:nvPr/>
        </p:nvSpPr>
        <p:spPr>
          <a:xfrm>
            <a:off x="-1" y="4626292"/>
            <a:ext cx="333828" cy="250992"/>
          </a:xfrm>
          <a:custGeom>
            <a:rect b="b" l="l" r="r" t="t"/>
            <a:pathLst>
              <a:path extrusionOk="0" h="21600" w="21600">
                <a:moveTo>
                  <a:pt x="0" y="17829"/>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0" name="Google Shape;1500;g3f5aec16eaf_0_87182"/>
          <p:cNvSpPr/>
          <p:nvPr/>
        </p:nvSpPr>
        <p:spPr>
          <a:xfrm>
            <a:off x="188593" y="4570094"/>
            <a:ext cx="868698" cy="573426"/>
          </a:xfrm>
          <a:custGeom>
            <a:rect b="b" l="l" r="r" t="t"/>
            <a:pathLst>
              <a:path extrusionOk="0" h="21600" w="21600">
                <a:moveTo>
                  <a:pt x="0" y="21600"/>
                </a:moveTo>
                <a:lnTo>
                  <a:pt x="995"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1" name="Google Shape;1501;g3f5aec16eaf_0_87182"/>
          <p:cNvSpPr/>
          <p:nvPr/>
        </p:nvSpPr>
        <p:spPr>
          <a:xfrm>
            <a:off x="293845" y="4740592"/>
            <a:ext cx="611010" cy="402894"/>
          </a:xfrm>
          <a:custGeom>
            <a:rect b="b" l="l" r="r" t="t"/>
            <a:pathLst>
              <a:path extrusionOk="0" h="21600" w="21600">
                <a:moveTo>
                  <a:pt x="21600" y="0"/>
                </a:moveTo>
                <a:lnTo>
                  <a:pt x="0" y="21600"/>
                </a:lnTo>
                <a:lnTo>
                  <a:pt x="1532"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2" name="Google Shape;1502;g3f5aec16eaf_0_87182"/>
          <p:cNvSpPr/>
          <p:nvPr/>
        </p:nvSpPr>
        <p:spPr>
          <a:xfrm>
            <a:off x="43813" y="4886800"/>
            <a:ext cx="445284" cy="256716"/>
          </a:xfrm>
          <a:custGeom>
            <a:rect b="b" l="l" r="r" t="t"/>
            <a:pathLst>
              <a:path extrusionOk="0" h="21600" w="21600">
                <a:moveTo>
                  <a:pt x="0" y="21600"/>
                </a:moveTo>
                <a:lnTo>
                  <a:pt x="6099"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3" name="Google Shape;1503;g3f5aec16eaf_0_87182"/>
          <p:cNvSpPr/>
          <p:nvPr/>
        </p:nvSpPr>
        <p:spPr>
          <a:xfrm>
            <a:off x="-2" y="3945254"/>
            <a:ext cx="1460160" cy="1026810"/>
          </a:xfrm>
          <a:custGeom>
            <a:rect b="b" l="l" r="r" t="t"/>
            <a:pathLst>
              <a:path extrusionOk="0" h="21600" w="21600">
                <a:moveTo>
                  <a:pt x="0" y="20458"/>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4" name="Google Shape;1504;g3f5aec16eaf_0_87182"/>
          <p:cNvSpPr/>
          <p:nvPr/>
        </p:nvSpPr>
        <p:spPr>
          <a:xfrm>
            <a:off x="8547257" y="-2"/>
            <a:ext cx="561492" cy="355266"/>
          </a:xfrm>
          <a:custGeom>
            <a:rect b="b" l="l" r="r" t="t"/>
            <a:pathLst>
              <a:path extrusionOk="0" h="21600" w="21600">
                <a:moveTo>
                  <a:pt x="0" y="21600"/>
                </a:moveTo>
                <a:lnTo>
                  <a:pt x="21600" y="0"/>
                </a:lnTo>
                <a:lnTo>
                  <a:pt x="19182"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5" name="Google Shape;1505;g3f5aec16eaf_0_87182"/>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6" name="Google Shape;1506;g3f5aec16eaf_0_87182"/>
          <p:cNvSpPr/>
          <p:nvPr/>
        </p:nvSpPr>
        <p:spPr>
          <a:xfrm>
            <a:off x="7199947" y="-1"/>
            <a:ext cx="782460" cy="454842"/>
          </a:xfrm>
          <a:custGeom>
            <a:rect b="b" l="l" r="r" t="t"/>
            <a:pathLst>
              <a:path extrusionOk="0" h="21600" w="21600">
                <a:moveTo>
                  <a:pt x="16262" y="0"/>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7" name="Google Shape;1507;g3f5aec16eaf_0_87182"/>
          <p:cNvSpPr/>
          <p:nvPr/>
        </p:nvSpPr>
        <p:spPr>
          <a:xfrm>
            <a:off x="8238172" y="65244"/>
            <a:ext cx="905850" cy="637686"/>
          </a:xfrm>
          <a:custGeom>
            <a:rect b="b" l="l" r="r" t="t"/>
            <a:pathLst>
              <a:path extrusionOk="0" h="21600" w="21600">
                <a:moveTo>
                  <a:pt x="21600" y="1920"/>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8" name="Google Shape;1508;g3f5aec16eaf_0_87182"/>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09" name="Google Shape;1509;g3f5aec16eaf_0_87182"/>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10" name="Google Shape;1510;g3f5aec16eaf_0_87182"/>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11" name="Google Shape;1511;g3f5aec16eaf_0_87182"/>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12" name="Google Shape;1512;g3f5aec16eaf_0_87182"/>
          <p:cNvSpPr/>
          <p:nvPr/>
        </p:nvSpPr>
        <p:spPr>
          <a:xfrm>
            <a:off x="7222331" y="-2"/>
            <a:ext cx="1309662" cy="849150"/>
          </a:xfrm>
          <a:custGeom>
            <a:rect b="b" l="l" r="r" t="t"/>
            <a:pathLst>
              <a:path extrusionOk="0" h="21600" w="21600">
                <a:moveTo>
                  <a:pt x="0" y="21600"/>
                </a:moveTo>
                <a:lnTo>
                  <a:pt x="21600" y="0"/>
                </a:lnTo>
                <a:lnTo>
                  <a:pt x="20092"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13" name="Google Shape;1513;g3f5aec16eaf_0_87182"/>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1514" name="Google Shape;1514;g3f5aec16eaf_0_87182"/>
          <p:cNvGrpSpPr/>
          <p:nvPr/>
        </p:nvGrpSpPr>
        <p:grpSpPr>
          <a:xfrm>
            <a:off x="6677976" y="4591049"/>
            <a:ext cx="872008" cy="585306"/>
            <a:chOff x="6677976" y="4591049"/>
            <a:chExt cx="872008" cy="585306"/>
          </a:xfrm>
        </p:grpSpPr>
        <p:sp>
          <p:nvSpPr>
            <p:cNvPr id="1515" name="Google Shape;1515;g3f5aec16eaf_0_87182"/>
            <p:cNvSpPr/>
            <p:nvPr/>
          </p:nvSpPr>
          <p:spPr>
            <a:xfrm>
              <a:off x="6780370" y="51034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16" name="Google Shape;1516;g3f5aec16eaf_0_87182"/>
            <p:cNvSpPr/>
            <p:nvPr/>
          </p:nvSpPr>
          <p:spPr>
            <a:xfrm>
              <a:off x="6746556" y="50487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17" name="Google Shape;1517;g3f5aec16eaf_0_87182"/>
            <p:cNvSpPr/>
            <p:nvPr/>
          </p:nvSpPr>
          <p:spPr>
            <a:xfrm>
              <a:off x="6712267" y="499443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18" name="Google Shape;1518;g3f5aec16eaf_0_87182"/>
            <p:cNvSpPr/>
            <p:nvPr/>
          </p:nvSpPr>
          <p:spPr>
            <a:xfrm>
              <a:off x="6677976" y="493966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19" name="Google Shape;1519;g3f5aec16eaf_0_87182"/>
            <p:cNvSpPr/>
            <p:nvPr/>
          </p:nvSpPr>
          <p:spPr>
            <a:xfrm>
              <a:off x="6865143" y="512587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0" name="Google Shape;1520;g3f5aec16eaf_0_87182"/>
            <p:cNvSpPr/>
            <p:nvPr/>
          </p:nvSpPr>
          <p:spPr>
            <a:xfrm>
              <a:off x="6831329" y="507158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1" name="Google Shape;1521;g3f5aec16eaf_0_87182"/>
            <p:cNvSpPr/>
            <p:nvPr/>
          </p:nvSpPr>
          <p:spPr>
            <a:xfrm>
              <a:off x="6797038" y="50172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2" name="Google Shape;1522;g3f5aec16eaf_0_87182"/>
            <p:cNvSpPr/>
            <p:nvPr/>
          </p:nvSpPr>
          <p:spPr>
            <a:xfrm>
              <a:off x="6762749" y="49625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3" name="Google Shape;1523;g3f5aec16eaf_0_87182"/>
            <p:cNvSpPr/>
            <p:nvPr/>
          </p:nvSpPr>
          <p:spPr>
            <a:xfrm>
              <a:off x="6728935" y="4908232"/>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4" name="Google Shape;1524;g3f5aec16eaf_0_87182"/>
            <p:cNvSpPr/>
            <p:nvPr/>
          </p:nvSpPr>
          <p:spPr>
            <a:xfrm>
              <a:off x="6916101" y="5094445"/>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5" name="Google Shape;1525;g3f5aec16eaf_0_87182"/>
            <p:cNvSpPr/>
            <p:nvPr/>
          </p:nvSpPr>
          <p:spPr>
            <a:xfrm>
              <a:off x="6881812" y="503967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6" name="Google Shape;1526;g3f5aec16eaf_0_87182"/>
            <p:cNvSpPr/>
            <p:nvPr/>
          </p:nvSpPr>
          <p:spPr>
            <a:xfrm>
              <a:off x="6847522" y="498538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7" name="Google Shape;1527;g3f5aec16eaf_0_87182"/>
            <p:cNvSpPr/>
            <p:nvPr/>
          </p:nvSpPr>
          <p:spPr>
            <a:xfrm>
              <a:off x="6813231" y="493109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8" name="Google Shape;1528;g3f5aec16eaf_0_87182"/>
            <p:cNvSpPr/>
            <p:nvPr/>
          </p:nvSpPr>
          <p:spPr>
            <a:xfrm>
              <a:off x="6779418" y="487632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29" name="Google Shape;1529;g3f5aec16eaf_0_87182"/>
            <p:cNvSpPr/>
            <p:nvPr/>
          </p:nvSpPr>
          <p:spPr>
            <a:xfrm>
              <a:off x="7000874" y="511730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0" name="Google Shape;1530;g3f5aec16eaf_0_87182"/>
            <p:cNvSpPr/>
            <p:nvPr/>
          </p:nvSpPr>
          <p:spPr>
            <a:xfrm>
              <a:off x="6966584" y="506253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1" name="Google Shape;1531;g3f5aec16eaf_0_87182"/>
            <p:cNvSpPr/>
            <p:nvPr/>
          </p:nvSpPr>
          <p:spPr>
            <a:xfrm>
              <a:off x="6932293" y="50082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2" name="Google Shape;1532;g3f5aec16eaf_0_87182"/>
            <p:cNvSpPr/>
            <p:nvPr/>
          </p:nvSpPr>
          <p:spPr>
            <a:xfrm>
              <a:off x="6898004" y="495347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3" name="Google Shape;1533;g3f5aec16eaf_0_87182"/>
            <p:cNvSpPr/>
            <p:nvPr/>
          </p:nvSpPr>
          <p:spPr>
            <a:xfrm>
              <a:off x="6864190" y="4899183"/>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4" name="Google Shape;1534;g3f5aec16eaf_0_87182"/>
            <p:cNvSpPr/>
            <p:nvPr/>
          </p:nvSpPr>
          <p:spPr>
            <a:xfrm>
              <a:off x="6829900" y="4844891"/>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5" name="Google Shape;1535;g3f5aec16eaf_0_87182"/>
            <p:cNvSpPr/>
            <p:nvPr/>
          </p:nvSpPr>
          <p:spPr>
            <a:xfrm>
              <a:off x="7085647" y="513968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6" name="Google Shape;1536;g3f5aec16eaf_0_87182"/>
            <p:cNvSpPr/>
            <p:nvPr/>
          </p:nvSpPr>
          <p:spPr>
            <a:xfrm>
              <a:off x="7051356" y="508539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7" name="Google Shape;1537;g3f5aec16eaf_0_87182"/>
            <p:cNvSpPr/>
            <p:nvPr/>
          </p:nvSpPr>
          <p:spPr>
            <a:xfrm>
              <a:off x="7017067" y="503110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8" name="Google Shape;1538;g3f5aec16eaf_0_87182"/>
            <p:cNvSpPr/>
            <p:nvPr/>
          </p:nvSpPr>
          <p:spPr>
            <a:xfrm>
              <a:off x="6982776" y="497633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39" name="Google Shape;1539;g3f5aec16eaf_0_87182"/>
            <p:cNvSpPr/>
            <p:nvPr/>
          </p:nvSpPr>
          <p:spPr>
            <a:xfrm>
              <a:off x="6948962" y="492204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0" name="Google Shape;1540;g3f5aec16eaf_0_87182"/>
            <p:cNvSpPr/>
            <p:nvPr/>
          </p:nvSpPr>
          <p:spPr>
            <a:xfrm>
              <a:off x="6914673" y="486727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1" name="Google Shape;1541;g3f5aec16eaf_0_87182"/>
            <p:cNvSpPr/>
            <p:nvPr/>
          </p:nvSpPr>
          <p:spPr>
            <a:xfrm>
              <a:off x="6880382" y="481298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2" name="Google Shape;1542;g3f5aec16eaf_0_87182"/>
            <p:cNvSpPr/>
            <p:nvPr/>
          </p:nvSpPr>
          <p:spPr>
            <a:xfrm>
              <a:off x="7136129" y="510825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3" name="Google Shape;1543;g3f5aec16eaf_0_87182"/>
            <p:cNvSpPr/>
            <p:nvPr/>
          </p:nvSpPr>
          <p:spPr>
            <a:xfrm>
              <a:off x="7101838" y="505348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4" name="Google Shape;1544;g3f5aec16eaf_0_87182"/>
            <p:cNvSpPr/>
            <p:nvPr/>
          </p:nvSpPr>
          <p:spPr>
            <a:xfrm>
              <a:off x="7067549" y="499919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5" name="Google Shape;1545;g3f5aec16eaf_0_87182"/>
            <p:cNvSpPr/>
            <p:nvPr/>
          </p:nvSpPr>
          <p:spPr>
            <a:xfrm>
              <a:off x="7033735" y="494490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6" name="Google Shape;1546;g3f5aec16eaf_0_87182"/>
            <p:cNvSpPr/>
            <p:nvPr/>
          </p:nvSpPr>
          <p:spPr>
            <a:xfrm>
              <a:off x="6999445" y="489013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7" name="Google Shape;1547;g3f5aec16eaf_0_87182"/>
            <p:cNvSpPr/>
            <p:nvPr/>
          </p:nvSpPr>
          <p:spPr>
            <a:xfrm>
              <a:off x="6965155" y="483584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8" name="Google Shape;1548;g3f5aec16eaf_0_87182"/>
            <p:cNvSpPr/>
            <p:nvPr/>
          </p:nvSpPr>
          <p:spPr>
            <a:xfrm>
              <a:off x="6930865" y="478107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9" name="Google Shape;1549;g3f5aec16eaf_0_87182"/>
            <p:cNvSpPr/>
            <p:nvPr/>
          </p:nvSpPr>
          <p:spPr>
            <a:xfrm>
              <a:off x="7220901" y="5130641"/>
              <a:ext cx="41904" cy="37152"/>
            </a:xfrm>
            <a:custGeom>
              <a:rect b="b" l="l" r="r" t="t"/>
              <a:pathLst>
                <a:path extrusionOk="0" h="21600" w="21600">
                  <a:moveTo>
                    <a:pt x="10309" y="0"/>
                  </a:moveTo>
                  <a:lnTo>
                    <a:pt x="0" y="21600"/>
                  </a:lnTo>
                  <a:lnTo>
                    <a:pt x="21600" y="20215"/>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0" name="Google Shape;1550;g3f5aec16eaf_0_87182"/>
            <p:cNvSpPr/>
            <p:nvPr/>
          </p:nvSpPr>
          <p:spPr>
            <a:xfrm>
              <a:off x="7186612" y="507634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1" name="Google Shape;1551;g3f5aec16eaf_0_87182"/>
            <p:cNvSpPr/>
            <p:nvPr/>
          </p:nvSpPr>
          <p:spPr>
            <a:xfrm>
              <a:off x="7152322" y="502205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2" name="Google Shape;1552;g3f5aec16eaf_0_87182"/>
            <p:cNvSpPr/>
            <p:nvPr/>
          </p:nvSpPr>
          <p:spPr>
            <a:xfrm>
              <a:off x="7118507" y="4967288"/>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3" name="Google Shape;1553;g3f5aec16eaf_0_87182"/>
            <p:cNvSpPr/>
            <p:nvPr/>
          </p:nvSpPr>
          <p:spPr>
            <a:xfrm>
              <a:off x="7084218" y="49129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4" name="Google Shape;1554;g3f5aec16eaf_0_87182"/>
            <p:cNvSpPr/>
            <p:nvPr/>
          </p:nvSpPr>
          <p:spPr>
            <a:xfrm>
              <a:off x="7049928" y="485870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5" name="Google Shape;1555;g3f5aec16eaf_0_87182"/>
            <p:cNvSpPr/>
            <p:nvPr/>
          </p:nvSpPr>
          <p:spPr>
            <a:xfrm>
              <a:off x="7015637" y="480393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6" name="Google Shape;1556;g3f5aec16eaf_0_87182"/>
            <p:cNvSpPr/>
            <p:nvPr/>
          </p:nvSpPr>
          <p:spPr>
            <a:xfrm>
              <a:off x="6981824" y="4749641"/>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7" name="Google Shape;1557;g3f5aec16eaf_0_87182"/>
            <p:cNvSpPr/>
            <p:nvPr/>
          </p:nvSpPr>
          <p:spPr>
            <a:xfrm>
              <a:off x="7271384" y="509920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8" name="Google Shape;1558;g3f5aec16eaf_0_87182"/>
            <p:cNvSpPr/>
            <p:nvPr/>
          </p:nvSpPr>
          <p:spPr>
            <a:xfrm>
              <a:off x="7237093" y="504491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59" name="Google Shape;1559;g3f5aec16eaf_0_87182"/>
            <p:cNvSpPr/>
            <p:nvPr/>
          </p:nvSpPr>
          <p:spPr>
            <a:xfrm>
              <a:off x="7202804" y="499014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0" name="Google Shape;1560;g3f5aec16eaf_0_87182"/>
            <p:cNvSpPr/>
            <p:nvPr/>
          </p:nvSpPr>
          <p:spPr>
            <a:xfrm>
              <a:off x="7168990" y="493585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1" name="Google Shape;1561;g3f5aec16eaf_0_87182"/>
            <p:cNvSpPr/>
            <p:nvPr/>
          </p:nvSpPr>
          <p:spPr>
            <a:xfrm>
              <a:off x="7134700" y="488108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2" name="Google Shape;1562;g3f5aec16eaf_0_87182"/>
            <p:cNvSpPr/>
            <p:nvPr/>
          </p:nvSpPr>
          <p:spPr>
            <a:xfrm>
              <a:off x="7100410" y="48267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3" name="Google Shape;1563;g3f5aec16eaf_0_87182"/>
            <p:cNvSpPr/>
            <p:nvPr/>
          </p:nvSpPr>
          <p:spPr>
            <a:xfrm>
              <a:off x="7066597" y="4772501"/>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4" name="Google Shape;1564;g3f5aec16eaf_0_87182"/>
            <p:cNvSpPr/>
            <p:nvPr/>
          </p:nvSpPr>
          <p:spPr>
            <a:xfrm>
              <a:off x="7032306" y="471773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5" name="Google Shape;1565;g3f5aec16eaf_0_87182"/>
            <p:cNvSpPr/>
            <p:nvPr/>
          </p:nvSpPr>
          <p:spPr>
            <a:xfrm>
              <a:off x="7356156" y="512206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6" name="Google Shape;1566;g3f5aec16eaf_0_87182"/>
            <p:cNvSpPr/>
            <p:nvPr/>
          </p:nvSpPr>
          <p:spPr>
            <a:xfrm>
              <a:off x="7321867" y="506730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7" name="Google Shape;1567;g3f5aec16eaf_0_87182"/>
            <p:cNvSpPr/>
            <p:nvPr/>
          </p:nvSpPr>
          <p:spPr>
            <a:xfrm>
              <a:off x="7287576" y="501300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8" name="Google Shape;1568;g3f5aec16eaf_0_87182"/>
            <p:cNvSpPr/>
            <p:nvPr/>
          </p:nvSpPr>
          <p:spPr>
            <a:xfrm>
              <a:off x="7253762" y="495871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69" name="Google Shape;1569;g3f5aec16eaf_0_87182"/>
            <p:cNvSpPr/>
            <p:nvPr/>
          </p:nvSpPr>
          <p:spPr>
            <a:xfrm>
              <a:off x="7219473" y="490394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0" name="Google Shape;1570;g3f5aec16eaf_0_87182"/>
            <p:cNvSpPr/>
            <p:nvPr/>
          </p:nvSpPr>
          <p:spPr>
            <a:xfrm>
              <a:off x="7185182" y="484965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1" name="Google Shape;1571;g3f5aec16eaf_0_87182"/>
            <p:cNvSpPr/>
            <p:nvPr/>
          </p:nvSpPr>
          <p:spPr>
            <a:xfrm>
              <a:off x="7151368" y="479488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2" name="Google Shape;1572;g3f5aec16eaf_0_87182"/>
            <p:cNvSpPr/>
            <p:nvPr/>
          </p:nvSpPr>
          <p:spPr>
            <a:xfrm>
              <a:off x="7117079" y="474059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3" name="Google Shape;1573;g3f5aec16eaf_0_87182"/>
            <p:cNvSpPr/>
            <p:nvPr/>
          </p:nvSpPr>
          <p:spPr>
            <a:xfrm>
              <a:off x="7082788" y="468629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4" name="Google Shape;1574;g3f5aec16eaf_0_87182"/>
            <p:cNvSpPr/>
            <p:nvPr/>
          </p:nvSpPr>
          <p:spPr>
            <a:xfrm>
              <a:off x="7406638" y="509016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5" name="Google Shape;1575;g3f5aec16eaf_0_87182"/>
            <p:cNvSpPr/>
            <p:nvPr/>
          </p:nvSpPr>
          <p:spPr>
            <a:xfrm>
              <a:off x="7372349" y="503586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6" name="Google Shape;1576;g3f5aec16eaf_0_87182"/>
            <p:cNvSpPr/>
            <p:nvPr/>
          </p:nvSpPr>
          <p:spPr>
            <a:xfrm>
              <a:off x="7338535" y="498109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7" name="Google Shape;1577;g3f5aec16eaf_0_87182"/>
            <p:cNvSpPr/>
            <p:nvPr/>
          </p:nvSpPr>
          <p:spPr>
            <a:xfrm>
              <a:off x="7304245" y="492680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8" name="Google Shape;1578;g3f5aec16eaf_0_87182"/>
            <p:cNvSpPr/>
            <p:nvPr/>
          </p:nvSpPr>
          <p:spPr>
            <a:xfrm>
              <a:off x="7269955" y="487251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79" name="Google Shape;1579;g3f5aec16eaf_0_87182"/>
            <p:cNvSpPr/>
            <p:nvPr/>
          </p:nvSpPr>
          <p:spPr>
            <a:xfrm>
              <a:off x="7235665" y="48177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0" name="Google Shape;1580;g3f5aec16eaf_0_87182"/>
            <p:cNvSpPr/>
            <p:nvPr/>
          </p:nvSpPr>
          <p:spPr>
            <a:xfrm>
              <a:off x="7201851" y="476345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1" name="Google Shape;1581;g3f5aec16eaf_0_87182"/>
            <p:cNvSpPr/>
            <p:nvPr/>
          </p:nvSpPr>
          <p:spPr>
            <a:xfrm>
              <a:off x="7167562" y="470868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2" name="Google Shape;1582;g3f5aec16eaf_0_87182"/>
            <p:cNvSpPr/>
            <p:nvPr/>
          </p:nvSpPr>
          <p:spPr>
            <a:xfrm>
              <a:off x="7133272" y="465439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3" name="Google Shape;1583;g3f5aec16eaf_0_87182"/>
            <p:cNvSpPr/>
            <p:nvPr/>
          </p:nvSpPr>
          <p:spPr>
            <a:xfrm>
              <a:off x="7457122" y="5058250"/>
              <a:ext cx="41904" cy="37152"/>
            </a:xfrm>
            <a:custGeom>
              <a:rect b="b" l="l" r="r" t="t"/>
              <a:pathLst>
                <a:path extrusionOk="0" h="21600" w="21600">
                  <a:moveTo>
                    <a:pt x="10555" y="0"/>
                  </a:moveTo>
                  <a:lnTo>
                    <a:pt x="0" y="21600"/>
                  </a:lnTo>
                  <a:lnTo>
                    <a:pt x="21600" y="20215"/>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4" name="Google Shape;1584;g3f5aec16eaf_0_87182"/>
            <p:cNvSpPr/>
            <p:nvPr/>
          </p:nvSpPr>
          <p:spPr>
            <a:xfrm>
              <a:off x="7423307" y="5003958"/>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5" name="Google Shape;1585;g3f5aec16eaf_0_87182"/>
            <p:cNvSpPr/>
            <p:nvPr/>
          </p:nvSpPr>
          <p:spPr>
            <a:xfrm>
              <a:off x="7389018" y="494966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6" name="Google Shape;1586;g3f5aec16eaf_0_87182"/>
            <p:cNvSpPr/>
            <p:nvPr/>
          </p:nvSpPr>
          <p:spPr>
            <a:xfrm>
              <a:off x="7354728" y="489489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7" name="Google Shape;1587;g3f5aec16eaf_0_87182"/>
            <p:cNvSpPr/>
            <p:nvPr/>
          </p:nvSpPr>
          <p:spPr>
            <a:xfrm>
              <a:off x="7320437" y="484060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8" name="Google Shape;1588;g3f5aec16eaf_0_87182"/>
            <p:cNvSpPr/>
            <p:nvPr/>
          </p:nvSpPr>
          <p:spPr>
            <a:xfrm>
              <a:off x="7286624" y="4786313"/>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89" name="Google Shape;1589;g3f5aec16eaf_0_87182"/>
            <p:cNvSpPr/>
            <p:nvPr/>
          </p:nvSpPr>
          <p:spPr>
            <a:xfrm>
              <a:off x="7252334" y="47315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0" name="Google Shape;1590;g3f5aec16eaf_0_87182"/>
            <p:cNvSpPr/>
            <p:nvPr/>
          </p:nvSpPr>
          <p:spPr>
            <a:xfrm>
              <a:off x="7218043" y="467725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1" name="Google Shape;1591;g3f5aec16eaf_0_87182"/>
            <p:cNvSpPr/>
            <p:nvPr/>
          </p:nvSpPr>
          <p:spPr>
            <a:xfrm>
              <a:off x="7184230" y="4622481"/>
              <a:ext cx="41904" cy="36666"/>
            </a:xfrm>
            <a:custGeom>
              <a:rect b="b" l="l" r="r" t="t"/>
              <a:pathLst>
                <a:path extrusionOk="0" h="21600" w="21600">
                  <a:moveTo>
                    <a:pt x="10309" y="0"/>
                  </a:moveTo>
                  <a:lnTo>
                    <a:pt x="0" y="21600"/>
                  </a:lnTo>
                  <a:lnTo>
                    <a:pt x="21600" y="20478"/>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2" name="Google Shape;1592;g3f5aec16eaf_0_87182"/>
            <p:cNvSpPr/>
            <p:nvPr/>
          </p:nvSpPr>
          <p:spPr>
            <a:xfrm>
              <a:off x="7508080" y="502681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3" name="Google Shape;1593;g3f5aec16eaf_0_87182"/>
            <p:cNvSpPr/>
            <p:nvPr/>
          </p:nvSpPr>
          <p:spPr>
            <a:xfrm>
              <a:off x="7473791" y="49725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4" name="Google Shape;1594;g3f5aec16eaf_0_87182"/>
            <p:cNvSpPr/>
            <p:nvPr/>
          </p:nvSpPr>
          <p:spPr>
            <a:xfrm>
              <a:off x="7439500" y="491775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5" name="Google Shape;1595;g3f5aec16eaf_0_87182"/>
            <p:cNvSpPr/>
            <p:nvPr/>
          </p:nvSpPr>
          <p:spPr>
            <a:xfrm>
              <a:off x="7405210" y="486346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6" name="Google Shape;1596;g3f5aec16eaf_0_87182"/>
            <p:cNvSpPr/>
            <p:nvPr/>
          </p:nvSpPr>
          <p:spPr>
            <a:xfrm>
              <a:off x="7371397" y="480869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7" name="Google Shape;1597;g3f5aec16eaf_0_87182"/>
            <p:cNvSpPr/>
            <p:nvPr/>
          </p:nvSpPr>
          <p:spPr>
            <a:xfrm>
              <a:off x="7337106" y="475440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8" name="Google Shape;1598;g3f5aec16eaf_0_87182"/>
            <p:cNvSpPr/>
            <p:nvPr/>
          </p:nvSpPr>
          <p:spPr>
            <a:xfrm>
              <a:off x="7302817" y="4700111"/>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99" name="Google Shape;1599;g3f5aec16eaf_0_87182"/>
            <p:cNvSpPr/>
            <p:nvPr/>
          </p:nvSpPr>
          <p:spPr>
            <a:xfrm>
              <a:off x="7268526" y="464534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00" name="Google Shape;1600;g3f5aec16eaf_0_87182"/>
            <p:cNvSpPr/>
            <p:nvPr/>
          </p:nvSpPr>
          <p:spPr>
            <a:xfrm>
              <a:off x="7234712" y="459104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grpSp>
        <p:nvGrpSpPr>
          <p:cNvPr id="1601" name="Google Shape;1601;g3f5aec16eaf_0_87182"/>
          <p:cNvGrpSpPr/>
          <p:nvPr/>
        </p:nvGrpSpPr>
        <p:grpSpPr>
          <a:xfrm>
            <a:off x="-45720" y="1170144"/>
            <a:ext cx="864886" cy="1040119"/>
            <a:chOff x="-45720" y="1170144"/>
            <a:chExt cx="864886" cy="1040119"/>
          </a:xfrm>
        </p:grpSpPr>
        <p:sp>
          <p:nvSpPr>
            <p:cNvPr id="1602" name="Google Shape;1602;g3f5aec16eaf_0_87182"/>
            <p:cNvSpPr/>
            <p:nvPr/>
          </p:nvSpPr>
          <p:spPr>
            <a:xfrm>
              <a:off x="483394" y="1170144"/>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03" name="Google Shape;1603;g3f5aec16eaf_0_87182"/>
            <p:cNvSpPr/>
            <p:nvPr/>
          </p:nvSpPr>
          <p:spPr>
            <a:xfrm>
              <a:off x="518160" y="1249678"/>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04" name="Google Shape;1604;g3f5aec16eaf_0_87182"/>
            <p:cNvSpPr/>
            <p:nvPr/>
          </p:nvSpPr>
          <p:spPr>
            <a:xfrm>
              <a:off x="553402" y="132873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05" name="Google Shape;1605;g3f5aec16eaf_0_87182"/>
            <p:cNvSpPr/>
            <p:nvPr/>
          </p:nvSpPr>
          <p:spPr>
            <a:xfrm>
              <a:off x="588169" y="140779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06" name="Google Shape;1606;g3f5aec16eaf_0_87182"/>
            <p:cNvSpPr/>
            <p:nvPr/>
          </p:nvSpPr>
          <p:spPr>
            <a:xfrm>
              <a:off x="622935" y="1486851"/>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07" name="Google Shape;1607;g3f5aec16eaf_0_87182"/>
            <p:cNvSpPr/>
            <p:nvPr/>
          </p:nvSpPr>
          <p:spPr>
            <a:xfrm>
              <a:off x="658177" y="1566384"/>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08" name="Google Shape;1608;g3f5aec16eaf_0_87182"/>
            <p:cNvSpPr/>
            <p:nvPr/>
          </p:nvSpPr>
          <p:spPr>
            <a:xfrm>
              <a:off x="692944" y="1645442"/>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09" name="Google Shape;1609;g3f5aec16eaf_0_87182"/>
            <p:cNvSpPr/>
            <p:nvPr/>
          </p:nvSpPr>
          <p:spPr>
            <a:xfrm>
              <a:off x="728186" y="172450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0" name="Google Shape;1610;g3f5aec16eaf_0_87182"/>
            <p:cNvSpPr/>
            <p:nvPr/>
          </p:nvSpPr>
          <p:spPr>
            <a:xfrm>
              <a:off x="762952" y="1803557"/>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1" name="Google Shape;1611;g3f5aec16eaf_0_87182"/>
            <p:cNvSpPr/>
            <p:nvPr/>
          </p:nvSpPr>
          <p:spPr>
            <a:xfrm>
              <a:off x="410050" y="120253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2" name="Google Shape;1612;g3f5aec16eaf_0_87182"/>
            <p:cNvSpPr/>
            <p:nvPr/>
          </p:nvSpPr>
          <p:spPr>
            <a:xfrm>
              <a:off x="444818" y="1282063"/>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3" name="Google Shape;1613;g3f5aec16eaf_0_87182"/>
            <p:cNvSpPr/>
            <p:nvPr/>
          </p:nvSpPr>
          <p:spPr>
            <a:xfrm>
              <a:off x="479583" y="1361120"/>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4" name="Google Shape;1614;g3f5aec16eaf_0_87182"/>
            <p:cNvSpPr/>
            <p:nvPr/>
          </p:nvSpPr>
          <p:spPr>
            <a:xfrm>
              <a:off x="514825" y="144017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5" name="Google Shape;1615;g3f5aec16eaf_0_87182"/>
            <p:cNvSpPr/>
            <p:nvPr/>
          </p:nvSpPr>
          <p:spPr>
            <a:xfrm>
              <a:off x="549593" y="151923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6" name="Google Shape;1616;g3f5aec16eaf_0_87182"/>
            <p:cNvSpPr/>
            <p:nvPr/>
          </p:nvSpPr>
          <p:spPr>
            <a:xfrm>
              <a:off x="584358" y="1598770"/>
              <a:ext cx="56700" cy="49518"/>
            </a:xfrm>
            <a:custGeom>
              <a:rect b="b" l="l" r="r" t="t"/>
              <a:pathLst>
                <a:path extrusionOk="0" h="21600" w="21600">
                  <a:moveTo>
                    <a:pt x="8531"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7" name="Google Shape;1617;g3f5aec16eaf_0_87182"/>
            <p:cNvSpPr/>
            <p:nvPr/>
          </p:nvSpPr>
          <p:spPr>
            <a:xfrm>
              <a:off x="619601" y="167782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8" name="Google Shape;1618;g3f5aec16eaf_0_87182"/>
            <p:cNvSpPr/>
            <p:nvPr/>
          </p:nvSpPr>
          <p:spPr>
            <a:xfrm>
              <a:off x="654367" y="1756884"/>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19" name="Google Shape;1619;g3f5aec16eaf_0_87182"/>
            <p:cNvSpPr/>
            <p:nvPr/>
          </p:nvSpPr>
          <p:spPr>
            <a:xfrm>
              <a:off x="689610" y="1835942"/>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0" name="Google Shape;1620;g3f5aec16eaf_0_87182"/>
            <p:cNvSpPr/>
            <p:nvPr/>
          </p:nvSpPr>
          <p:spPr>
            <a:xfrm>
              <a:off x="336232" y="1235390"/>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1" name="Google Shape;1621;g3f5aec16eaf_0_87182"/>
            <p:cNvSpPr/>
            <p:nvPr/>
          </p:nvSpPr>
          <p:spPr>
            <a:xfrm>
              <a:off x="371475" y="1314448"/>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2" name="Google Shape;1622;g3f5aec16eaf_0_87182"/>
            <p:cNvSpPr/>
            <p:nvPr/>
          </p:nvSpPr>
          <p:spPr>
            <a:xfrm>
              <a:off x="406241" y="139350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3" name="Google Shape;1623;g3f5aec16eaf_0_87182"/>
            <p:cNvSpPr/>
            <p:nvPr/>
          </p:nvSpPr>
          <p:spPr>
            <a:xfrm>
              <a:off x="441007" y="1472563"/>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4" name="Google Shape;1624;g3f5aec16eaf_0_87182"/>
            <p:cNvSpPr/>
            <p:nvPr/>
          </p:nvSpPr>
          <p:spPr>
            <a:xfrm>
              <a:off x="476250" y="1552096"/>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5" name="Google Shape;1625;g3f5aec16eaf_0_87182"/>
            <p:cNvSpPr/>
            <p:nvPr/>
          </p:nvSpPr>
          <p:spPr>
            <a:xfrm>
              <a:off x="511016" y="1631155"/>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6" name="Google Shape;1626;g3f5aec16eaf_0_87182"/>
            <p:cNvSpPr/>
            <p:nvPr/>
          </p:nvSpPr>
          <p:spPr>
            <a:xfrm>
              <a:off x="545782" y="1710212"/>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7" name="Google Shape;1627;g3f5aec16eaf_0_87182"/>
            <p:cNvSpPr/>
            <p:nvPr/>
          </p:nvSpPr>
          <p:spPr>
            <a:xfrm>
              <a:off x="581025" y="178927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8" name="Google Shape;1628;g3f5aec16eaf_0_87182"/>
            <p:cNvSpPr/>
            <p:nvPr/>
          </p:nvSpPr>
          <p:spPr>
            <a:xfrm>
              <a:off x="615791" y="186832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29" name="Google Shape;1629;g3f5aec16eaf_0_87182"/>
            <p:cNvSpPr/>
            <p:nvPr/>
          </p:nvSpPr>
          <p:spPr>
            <a:xfrm>
              <a:off x="262890" y="126777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0" name="Google Shape;1630;g3f5aec16eaf_0_87182"/>
            <p:cNvSpPr/>
            <p:nvPr/>
          </p:nvSpPr>
          <p:spPr>
            <a:xfrm>
              <a:off x="297656" y="1346833"/>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1" name="Google Shape;1631;g3f5aec16eaf_0_87182"/>
            <p:cNvSpPr/>
            <p:nvPr/>
          </p:nvSpPr>
          <p:spPr>
            <a:xfrm>
              <a:off x="332899" y="142589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2" name="Google Shape;1632;g3f5aec16eaf_0_87182"/>
            <p:cNvSpPr/>
            <p:nvPr/>
          </p:nvSpPr>
          <p:spPr>
            <a:xfrm>
              <a:off x="367664" y="150494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3" name="Google Shape;1633;g3f5aec16eaf_0_87182"/>
            <p:cNvSpPr/>
            <p:nvPr/>
          </p:nvSpPr>
          <p:spPr>
            <a:xfrm>
              <a:off x="402431" y="1584482"/>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4" name="Google Shape;1634;g3f5aec16eaf_0_87182"/>
            <p:cNvSpPr/>
            <p:nvPr/>
          </p:nvSpPr>
          <p:spPr>
            <a:xfrm>
              <a:off x="437674" y="1663539"/>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5" name="Google Shape;1635;g3f5aec16eaf_0_87182"/>
            <p:cNvSpPr/>
            <p:nvPr/>
          </p:nvSpPr>
          <p:spPr>
            <a:xfrm>
              <a:off x="472439" y="174259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6" name="Google Shape;1636;g3f5aec16eaf_0_87182"/>
            <p:cNvSpPr/>
            <p:nvPr/>
          </p:nvSpPr>
          <p:spPr>
            <a:xfrm>
              <a:off x="507206" y="182165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7" name="Google Shape;1637;g3f5aec16eaf_0_87182"/>
            <p:cNvSpPr/>
            <p:nvPr/>
          </p:nvSpPr>
          <p:spPr>
            <a:xfrm>
              <a:off x="542449" y="1901188"/>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8" name="Google Shape;1638;g3f5aec16eaf_0_87182"/>
            <p:cNvSpPr/>
            <p:nvPr/>
          </p:nvSpPr>
          <p:spPr>
            <a:xfrm>
              <a:off x="189547" y="1300161"/>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39" name="Google Shape;1639;g3f5aec16eaf_0_87182"/>
            <p:cNvSpPr/>
            <p:nvPr/>
          </p:nvSpPr>
          <p:spPr>
            <a:xfrm>
              <a:off x="224313" y="137921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0" name="Google Shape;1640;g3f5aec16eaf_0_87182"/>
            <p:cNvSpPr/>
            <p:nvPr/>
          </p:nvSpPr>
          <p:spPr>
            <a:xfrm>
              <a:off x="259080" y="1458276"/>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1" name="Google Shape;1641;g3f5aec16eaf_0_87182"/>
            <p:cNvSpPr/>
            <p:nvPr/>
          </p:nvSpPr>
          <p:spPr>
            <a:xfrm>
              <a:off x="294322" y="1537809"/>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2" name="Google Shape;1642;g3f5aec16eaf_0_87182"/>
            <p:cNvSpPr/>
            <p:nvPr/>
          </p:nvSpPr>
          <p:spPr>
            <a:xfrm>
              <a:off x="329088" y="1616867"/>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3" name="Google Shape;1643;g3f5aec16eaf_0_87182"/>
            <p:cNvSpPr/>
            <p:nvPr/>
          </p:nvSpPr>
          <p:spPr>
            <a:xfrm>
              <a:off x="363855" y="169592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4" name="Google Shape;1644;g3f5aec16eaf_0_87182"/>
            <p:cNvSpPr/>
            <p:nvPr/>
          </p:nvSpPr>
          <p:spPr>
            <a:xfrm>
              <a:off x="399097" y="1774982"/>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5" name="Google Shape;1645;g3f5aec16eaf_0_87182"/>
            <p:cNvSpPr/>
            <p:nvPr/>
          </p:nvSpPr>
          <p:spPr>
            <a:xfrm>
              <a:off x="433863" y="1854039"/>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6" name="Google Shape;1646;g3f5aec16eaf_0_87182"/>
            <p:cNvSpPr/>
            <p:nvPr/>
          </p:nvSpPr>
          <p:spPr>
            <a:xfrm>
              <a:off x="468630" y="1933573"/>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7" name="Google Shape;1647;g3f5aec16eaf_0_87182"/>
            <p:cNvSpPr/>
            <p:nvPr/>
          </p:nvSpPr>
          <p:spPr>
            <a:xfrm>
              <a:off x="115728" y="1332545"/>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8" name="Google Shape;1648;g3f5aec16eaf_0_87182"/>
            <p:cNvSpPr/>
            <p:nvPr/>
          </p:nvSpPr>
          <p:spPr>
            <a:xfrm>
              <a:off x="150971" y="141160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49" name="Google Shape;1649;g3f5aec16eaf_0_87182"/>
            <p:cNvSpPr/>
            <p:nvPr/>
          </p:nvSpPr>
          <p:spPr>
            <a:xfrm>
              <a:off x="185738" y="149066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0" name="Google Shape;1650;g3f5aec16eaf_0_87182"/>
            <p:cNvSpPr/>
            <p:nvPr/>
          </p:nvSpPr>
          <p:spPr>
            <a:xfrm>
              <a:off x="220503" y="1570195"/>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1" name="Google Shape;1651;g3f5aec16eaf_0_87182"/>
            <p:cNvSpPr/>
            <p:nvPr/>
          </p:nvSpPr>
          <p:spPr>
            <a:xfrm>
              <a:off x="255746" y="1649251"/>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2" name="Google Shape;1652;g3f5aec16eaf_0_87182"/>
            <p:cNvSpPr/>
            <p:nvPr/>
          </p:nvSpPr>
          <p:spPr>
            <a:xfrm>
              <a:off x="290513" y="1728309"/>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3" name="Google Shape;1653;g3f5aec16eaf_0_87182"/>
            <p:cNvSpPr/>
            <p:nvPr/>
          </p:nvSpPr>
          <p:spPr>
            <a:xfrm>
              <a:off x="325279" y="1807367"/>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4" name="Google Shape;1654;g3f5aec16eaf_0_87182"/>
            <p:cNvSpPr/>
            <p:nvPr/>
          </p:nvSpPr>
          <p:spPr>
            <a:xfrm>
              <a:off x="360521" y="1886901"/>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5" name="Google Shape;1655;g3f5aec16eaf_0_87182"/>
            <p:cNvSpPr/>
            <p:nvPr/>
          </p:nvSpPr>
          <p:spPr>
            <a:xfrm>
              <a:off x="395288" y="1965958"/>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6" name="Google Shape;1656;g3f5aec16eaf_0_87182"/>
            <p:cNvSpPr/>
            <p:nvPr/>
          </p:nvSpPr>
          <p:spPr>
            <a:xfrm>
              <a:off x="42386" y="136493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7" name="Google Shape;1657;g3f5aec16eaf_0_87182"/>
            <p:cNvSpPr/>
            <p:nvPr/>
          </p:nvSpPr>
          <p:spPr>
            <a:xfrm>
              <a:off x="77153" y="144398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8" name="Google Shape;1658;g3f5aec16eaf_0_87182"/>
            <p:cNvSpPr/>
            <p:nvPr/>
          </p:nvSpPr>
          <p:spPr>
            <a:xfrm>
              <a:off x="112395" y="1523521"/>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59" name="Google Shape;1659;g3f5aec16eaf_0_87182"/>
            <p:cNvSpPr/>
            <p:nvPr/>
          </p:nvSpPr>
          <p:spPr>
            <a:xfrm>
              <a:off x="147161" y="160258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0" name="Google Shape;1660;g3f5aec16eaf_0_87182"/>
            <p:cNvSpPr/>
            <p:nvPr/>
          </p:nvSpPr>
          <p:spPr>
            <a:xfrm>
              <a:off x="181928" y="1681637"/>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1" name="Google Shape;1661;g3f5aec16eaf_0_87182"/>
            <p:cNvSpPr/>
            <p:nvPr/>
          </p:nvSpPr>
          <p:spPr>
            <a:xfrm>
              <a:off x="217169" y="1760695"/>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2" name="Google Shape;1662;g3f5aec16eaf_0_87182"/>
            <p:cNvSpPr/>
            <p:nvPr/>
          </p:nvSpPr>
          <p:spPr>
            <a:xfrm>
              <a:off x="251936" y="183975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3" name="Google Shape;1663;g3f5aec16eaf_0_87182"/>
            <p:cNvSpPr/>
            <p:nvPr/>
          </p:nvSpPr>
          <p:spPr>
            <a:xfrm>
              <a:off x="286702" y="1919286"/>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4" name="Google Shape;1664;g3f5aec16eaf_0_87182"/>
            <p:cNvSpPr/>
            <p:nvPr/>
          </p:nvSpPr>
          <p:spPr>
            <a:xfrm>
              <a:off x="321944" y="1998344"/>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5" name="Google Shape;1665;g3f5aec16eaf_0_87182"/>
            <p:cNvSpPr/>
            <p:nvPr/>
          </p:nvSpPr>
          <p:spPr>
            <a:xfrm>
              <a:off x="-31432" y="139731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6" name="Google Shape;1666;g3f5aec16eaf_0_87182"/>
            <p:cNvSpPr/>
            <p:nvPr/>
          </p:nvSpPr>
          <p:spPr>
            <a:xfrm>
              <a:off x="3810" y="147637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7" name="Google Shape;1667;g3f5aec16eaf_0_87182"/>
            <p:cNvSpPr/>
            <p:nvPr/>
          </p:nvSpPr>
          <p:spPr>
            <a:xfrm>
              <a:off x="38576" y="1555907"/>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8" name="Google Shape;1668;g3f5aec16eaf_0_87182"/>
            <p:cNvSpPr/>
            <p:nvPr/>
          </p:nvSpPr>
          <p:spPr>
            <a:xfrm>
              <a:off x="73819" y="1634964"/>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69" name="Google Shape;1669;g3f5aec16eaf_0_87182"/>
            <p:cNvSpPr/>
            <p:nvPr/>
          </p:nvSpPr>
          <p:spPr>
            <a:xfrm>
              <a:off x="108584" y="171402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0" name="Google Shape;1670;g3f5aec16eaf_0_87182"/>
            <p:cNvSpPr/>
            <p:nvPr/>
          </p:nvSpPr>
          <p:spPr>
            <a:xfrm>
              <a:off x="143351" y="179308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1" name="Google Shape;1671;g3f5aec16eaf_0_87182"/>
            <p:cNvSpPr/>
            <p:nvPr/>
          </p:nvSpPr>
          <p:spPr>
            <a:xfrm>
              <a:off x="178594" y="1872613"/>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2" name="Google Shape;1672;g3f5aec16eaf_0_87182"/>
            <p:cNvSpPr/>
            <p:nvPr/>
          </p:nvSpPr>
          <p:spPr>
            <a:xfrm>
              <a:off x="213359" y="195167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3" name="Google Shape;1673;g3f5aec16eaf_0_87182"/>
            <p:cNvSpPr/>
            <p:nvPr/>
          </p:nvSpPr>
          <p:spPr>
            <a:xfrm>
              <a:off x="248125" y="2030728"/>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4" name="Google Shape;1674;g3f5aec16eaf_0_87182"/>
            <p:cNvSpPr/>
            <p:nvPr/>
          </p:nvSpPr>
          <p:spPr>
            <a:xfrm>
              <a:off x="-34766" y="1588292"/>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5" name="Google Shape;1675;g3f5aec16eaf_0_87182"/>
            <p:cNvSpPr/>
            <p:nvPr/>
          </p:nvSpPr>
          <p:spPr>
            <a:xfrm>
              <a:off x="0" y="166735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6" name="Google Shape;1676;g3f5aec16eaf_0_87182"/>
            <p:cNvSpPr/>
            <p:nvPr/>
          </p:nvSpPr>
          <p:spPr>
            <a:xfrm>
              <a:off x="35243" y="1746407"/>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7" name="Google Shape;1677;g3f5aec16eaf_0_87182"/>
            <p:cNvSpPr/>
            <p:nvPr/>
          </p:nvSpPr>
          <p:spPr>
            <a:xfrm>
              <a:off x="70008" y="1825940"/>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8" name="Google Shape;1678;g3f5aec16eaf_0_87182"/>
            <p:cNvSpPr/>
            <p:nvPr/>
          </p:nvSpPr>
          <p:spPr>
            <a:xfrm>
              <a:off x="104775" y="1904998"/>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79" name="Google Shape;1679;g3f5aec16eaf_0_87182"/>
            <p:cNvSpPr/>
            <p:nvPr/>
          </p:nvSpPr>
          <p:spPr>
            <a:xfrm>
              <a:off x="140017" y="198405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0" name="Google Shape;1680;g3f5aec16eaf_0_87182"/>
            <p:cNvSpPr/>
            <p:nvPr/>
          </p:nvSpPr>
          <p:spPr>
            <a:xfrm>
              <a:off x="174784" y="206311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1" name="Google Shape;1681;g3f5aec16eaf_0_87182"/>
            <p:cNvSpPr/>
            <p:nvPr/>
          </p:nvSpPr>
          <p:spPr>
            <a:xfrm>
              <a:off x="-38576" y="1778792"/>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2" name="Google Shape;1682;g3f5aec16eaf_0_87182"/>
            <p:cNvSpPr/>
            <p:nvPr/>
          </p:nvSpPr>
          <p:spPr>
            <a:xfrm>
              <a:off x="-3333" y="1858326"/>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3" name="Google Shape;1683;g3f5aec16eaf_0_87182"/>
            <p:cNvSpPr/>
            <p:nvPr/>
          </p:nvSpPr>
          <p:spPr>
            <a:xfrm>
              <a:off x="31432" y="1937383"/>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4" name="Google Shape;1684;g3f5aec16eaf_0_87182"/>
            <p:cNvSpPr/>
            <p:nvPr/>
          </p:nvSpPr>
          <p:spPr>
            <a:xfrm>
              <a:off x="66198" y="201644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5" name="Google Shape;1685;g3f5aec16eaf_0_87182"/>
            <p:cNvSpPr/>
            <p:nvPr/>
          </p:nvSpPr>
          <p:spPr>
            <a:xfrm>
              <a:off x="101441" y="209549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6" name="Google Shape;1686;g3f5aec16eaf_0_87182"/>
            <p:cNvSpPr/>
            <p:nvPr/>
          </p:nvSpPr>
          <p:spPr>
            <a:xfrm>
              <a:off x="-41910" y="1969769"/>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7" name="Google Shape;1687;g3f5aec16eaf_0_87182"/>
            <p:cNvSpPr/>
            <p:nvPr/>
          </p:nvSpPr>
          <p:spPr>
            <a:xfrm>
              <a:off x="-7144" y="204882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8" name="Google Shape;1688;g3f5aec16eaf_0_87182"/>
            <p:cNvSpPr/>
            <p:nvPr/>
          </p:nvSpPr>
          <p:spPr>
            <a:xfrm>
              <a:off x="27623" y="2127883"/>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689" name="Google Shape;1689;g3f5aec16eaf_0_87182"/>
            <p:cNvSpPr/>
            <p:nvPr/>
          </p:nvSpPr>
          <p:spPr>
            <a:xfrm>
              <a:off x="-45720" y="2160745"/>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sp>
        <p:nvSpPr>
          <p:cNvPr id="1690" name="Google Shape;1690;g3f5aec16eaf_0_87182"/>
          <p:cNvSpPr txBox="1"/>
          <p:nvPr>
            <p:ph type="ctrTitle"/>
          </p:nvPr>
        </p:nvSpPr>
        <p:spPr>
          <a:xfrm>
            <a:off x="489100" y="1855563"/>
            <a:ext cx="3668700" cy="1159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4000"/>
              <a:buNone/>
              <a:defRPr sz="4000">
                <a:solidFill>
                  <a:schemeClr val="dk1"/>
                </a:solidFill>
              </a:defRPr>
            </a:lvl1pPr>
            <a:lvl2pPr lvl="1" algn="l">
              <a:lnSpc>
                <a:spcPct val="90000"/>
              </a:lnSpc>
              <a:spcBef>
                <a:spcPts val="0"/>
              </a:spcBef>
              <a:spcAft>
                <a:spcPts val="0"/>
              </a:spcAft>
              <a:buClr>
                <a:schemeClr val="dk1"/>
              </a:buClr>
              <a:buSzPts val="4000"/>
              <a:buNone/>
              <a:defRPr sz="4000">
                <a:solidFill>
                  <a:schemeClr val="dk1"/>
                </a:solidFill>
              </a:defRPr>
            </a:lvl2pPr>
            <a:lvl3pPr lvl="2" algn="l">
              <a:lnSpc>
                <a:spcPct val="90000"/>
              </a:lnSpc>
              <a:spcBef>
                <a:spcPts val="0"/>
              </a:spcBef>
              <a:spcAft>
                <a:spcPts val="0"/>
              </a:spcAft>
              <a:buClr>
                <a:schemeClr val="dk1"/>
              </a:buClr>
              <a:buSzPts val="4000"/>
              <a:buNone/>
              <a:defRPr sz="4000">
                <a:solidFill>
                  <a:schemeClr val="dk1"/>
                </a:solidFill>
              </a:defRPr>
            </a:lvl3pPr>
            <a:lvl4pPr lvl="3" algn="l">
              <a:lnSpc>
                <a:spcPct val="90000"/>
              </a:lnSpc>
              <a:spcBef>
                <a:spcPts val="0"/>
              </a:spcBef>
              <a:spcAft>
                <a:spcPts val="0"/>
              </a:spcAft>
              <a:buClr>
                <a:schemeClr val="dk1"/>
              </a:buClr>
              <a:buSzPts val="4000"/>
              <a:buNone/>
              <a:defRPr sz="4000">
                <a:solidFill>
                  <a:schemeClr val="dk1"/>
                </a:solidFill>
              </a:defRPr>
            </a:lvl4pPr>
            <a:lvl5pPr lvl="4" algn="l">
              <a:lnSpc>
                <a:spcPct val="90000"/>
              </a:lnSpc>
              <a:spcBef>
                <a:spcPts val="0"/>
              </a:spcBef>
              <a:spcAft>
                <a:spcPts val="0"/>
              </a:spcAft>
              <a:buClr>
                <a:schemeClr val="dk1"/>
              </a:buClr>
              <a:buSzPts val="4000"/>
              <a:buNone/>
              <a:defRPr sz="4000">
                <a:solidFill>
                  <a:schemeClr val="dk1"/>
                </a:solidFill>
              </a:defRPr>
            </a:lvl5pPr>
            <a:lvl6pPr lvl="5" algn="l">
              <a:lnSpc>
                <a:spcPct val="90000"/>
              </a:lnSpc>
              <a:spcBef>
                <a:spcPts val="0"/>
              </a:spcBef>
              <a:spcAft>
                <a:spcPts val="0"/>
              </a:spcAft>
              <a:buClr>
                <a:schemeClr val="dk1"/>
              </a:buClr>
              <a:buSzPts val="4000"/>
              <a:buNone/>
              <a:defRPr sz="4000">
                <a:solidFill>
                  <a:schemeClr val="dk1"/>
                </a:solidFill>
              </a:defRPr>
            </a:lvl6pPr>
            <a:lvl7pPr lvl="6" algn="l">
              <a:lnSpc>
                <a:spcPct val="90000"/>
              </a:lnSpc>
              <a:spcBef>
                <a:spcPts val="0"/>
              </a:spcBef>
              <a:spcAft>
                <a:spcPts val="0"/>
              </a:spcAft>
              <a:buClr>
                <a:schemeClr val="dk1"/>
              </a:buClr>
              <a:buSzPts val="4000"/>
              <a:buNone/>
              <a:defRPr sz="4000">
                <a:solidFill>
                  <a:schemeClr val="dk1"/>
                </a:solidFill>
              </a:defRPr>
            </a:lvl7pPr>
            <a:lvl8pPr lvl="7" algn="l">
              <a:lnSpc>
                <a:spcPct val="90000"/>
              </a:lnSpc>
              <a:spcBef>
                <a:spcPts val="0"/>
              </a:spcBef>
              <a:spcAft>
                <a:spcPts val="0"/>
              </a:spcAft>
              <a:buClr>
                <a:schemeClr val="dk1"/>
              </a:buClr>
              <a:buSzPts val="4000"/>
              <a:buNone/>
              <a:defRPr sz="4000">
                <a:solidFill>
                  <a:schemeClr val="dk1"/>
                </a:solidFill>
              </a:defRPr>
            </a:lvl8pPr>
            <a:lvl9pPr lvl="8" algn="l">
              <a:lnSpc>
                <a:spcPct val="90000"/>
              </a:lnSpc>
              <a:spcBef>
                <a:spcPts val="0"/>
              </a:spcBef>
              <a:spcAft>
                <a:spcPts val="0"/>
              </a:spcAft>
              <a:buClr>
                <a:schemeClr val="dk1"/>
              </a:buClr>
              <a:buSzPts val="4000"/>
              <a:buNone/>
              <a:defRPr sz="4000">
                <a:solidFill>
                  <a:schemeClr val="dk1"/>
                </a:solidFil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2">
  <p:cSld name="TITLE_2">
    <p:spTree>
      <p:nvGrpSpPr>
        <p:cNvPr id="1691" name="Shape 1691"/>
        <p:cNvGrpSpPr/>
        <p:nvPr/>
      </p:nvGrpSpPr>
      <p:grpSpPr>
        <a:xfrm>
          <a:off x="0" y="0"/>
          <a:ext cx="0" cy="0"/>
          <a:chOff x="0" y="0"/>
          <a:chExt cx="0" cy="0"/>
        </a:xfrm>
      </p:grpSpPr>
      <p:sp>
        <p:nvSpPr>
          <p:cNvPr id="1692" name="Google Shape;1692;g3f5aec16eaf_0_87385"/>
          <p:cNvSpPr txBox="1"/>
          <p:nvPr>
            <p:ph type="ctrTitle"/>
          </p:nvPr>
        </p:nvSpPr>
        <p:spPr>
          <a:xfrm>
            <a:off x="311708" y="744575"/>
            <a:ext cx="8520600" cy="2052600"/>
          </a:xfrm>
          <a:prstGeom prst="rect">
            <a:avLst/>
          </a:prstGeom>
          <a:noFill/>
          <a:ln>
            <a:noFill/>
          </a:ln>
        </p:spPr>
        <p:txBody>
          <a:bodyPr anchorCtr="0" anchor="b" bIns="0" lIns="0" spcFirstLastPara="1" rIns="0" wrap="square" tIns="0">
            <a:noAutofit/>
          </a:bodyPr>
          <a:lstStyle>
            <a:lvl1pPr lvl="0" algn="ctr">
              <a:lnSpc>
                <a:spcPct val="90000"/>
              </a:lnSpc>
              <a:spcBef>
                <a:spcPts val="0"/>
              </a:spcBef>
              <a:spcAft>
                <a:spcPts val="0"/>
              </a:spcAft>
              <a:buSzPts val="4700"/>
              <a:buNone/>
              <a:defRPr sz="4700"/>
            </a:lvl1pPr>
            <a:lvl2pPr lvl="1" algn="ctr">
              <a:lnSpc>
                <a:spcPct val="90000"/>
              </a:lnSpc>
              <a:spcBef>
                <a:spcPts val="0"/>
              </a:spcBef>
              <a:spcAft>
                <a:spcPts val="0"/>
              </a:spcAft>
              <a:buSzPts val="4700"/>
              <a:buNone/>
              <a:defRPr sz="4700"/>
            </a:lvl2pPr>
            <a:lvl3pPr lvl="2" algn="ctr">
              <a:lnSpc>
                <a:spcPct val="90000"/>
              </a:lnSpc>
              <a:spcBef>
                <a:spcPts val="0"/>
              </a:spcBef>
              <a:spcAft>
                <a:spcPts val="0"/>
              </a:spcAft>
              <a:buSzPts val="4700"/>
              <a:buNone/>
              <a:defRPr sz="4700"/>
            </a:lvl3pPr>
            <a:lvl4pPr lvl="3" algn="ctr">
              <a:lnSpc>
                <a:spcPct val="90000"/>
              </a:lnSpc>
              <a:spcBef>
                <a:spcPts val="0"/>
              </a:spcBef>
              <a:spcAft>
                <a:spcPts val="0"/>
              </a:spcAft>
              <a:buSzPts val="4700"/>
              <a:buNone/>
              <a:defRPr sz="4700"/>
            </a:lvl4pPr>
            <a:lvl5pPr lvl="4" algn="ctr">
              <a:lnSpc>
                <a:spcPct val="90000"/>
              </a:lnSpc>
              <a:spcBef>
                <a:spcPts val="0"/>
              </a:spcBef>
              <a:spcAft>
                <a:spcPts val="0"/>
              </a:spcAft>
              <a:buSzPts val="4700"/>
              <a:buNone/>
              <a:defRPr sz="4700"/>
            </a:lvl5pPr>
            <a:lvl6pPr lvl="5" algn="ctr">
              <a:lnSpc>
                <a:spcPct val="90000"/>
              </a:lnSpc>
              <a:spcBef>
                <a:spcPts val="0"/>
              </a:spcBef>
              <a:spcAft>
                <a:spcPts val="0"/>
              </a:spcAft>
              <a:buSzPts val="4700"/>
              <a:buNone/>
              <a:defRPr sz="4700"/>
            </a:lvl6pPr>
            <a:lvl7pPr lvl="6" algn="ctr">
              <a:lnSpc>
                <a:spcPct val="90000"/>
              </a:lnSpc>
              <a:spcBef>
                <a:spcPts val="0"/>
              </a:spcBef>
              <a:spcAft>
                <a:spcPts val="0"/>
              </a:spcAft>
              <a:buSzPts val="4700"/>
              <a:buNone/>
              <a:defRPr sz="4700"/>
            </a:lvl7pPr>
            <a:lvl8pPr lvl="7" algn="ctr">
              <a:lnSpc>
                <a:spcPct val="90000"/>
              </a:lnSpc>
              <a:spcBef>
                <a:spcPts val="0"/>
              </a:spcBef>
              <a:spcAft>
                <a:spcPts val="0"/>
              </a:spcAft>
              <a:buSzPts val="4700"/>
              <a:buNone/>
              <a:defRPr sz="4700"/>
            </a:lvl8pPr>
            <a:lvl9pPr lvl="8" algn="ctr">
              <a:lnSpc>
                <a:spcPct val="90000"/>
              </a:lnSpc>
              <a:spcBef>
                <a:spcPts val="0"/>
              </a:spcBef>
              <a:spcAft>
                <a:spcPts val="0"/>
              </a:spcAft>
              <a:buSzPts val="4700"/>
              <a:buNone/>
              <a:defRPr sz="4700"/>
            </a:lvl9pPr>
          </a:lstStyle>
          <a:p/>
        </p:txBody>
      </p:sp>
      <p:sp>
        <p:nvSpPr>
          <p:cNvPr id="1693" name="Google Shape;1693;g3f5aec16eaf_0_87385"/>
          <p:cNvSpPr txBox="1"/>
          <p:nvPr>
            <p:ph idx="1" type="subTitle"/>
          </p:nvPr>
        </p:nvSpPr>
        <p:spPr>
          <a:xfrm>
            <a:off x="311700" y="2834125"/>
            <a:ext cx="8520600" cy="7926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
        <p:nvSpPr>
          <p:cNvPr id="1694" name="Google Shape;1694;g3f5aec16eaf_0_87385"/>
          <p:cNvSpPr txBox="1"/>
          <p:nvPr>
            <p:ph idx="12" type="sldNum"/>
          </p:nvPr>
        </p:nvSpPr>
        <p:spPr>
          <a:xfrm>
            <a:off x="8472458" y="4663217"/>
            <a:ext cx="5484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1pPr>
            <a:lvl2pPr indent="0" lvl="1"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2pPr>
            <a:lvl3pPr indent="0" lvl="2"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3pPr>
            <a:lvl4pPr indent="0" lvl="3"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4pPr>
            <a:lvl5pPr indent="0" lvl="4"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5pPr>
            <a:lvl6pPr indent="0" lvl="5"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6pPr>
            <a:lvl7pPr indent="0" lvl="6"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7pPr>
            <a:lvl8pPr indent="0" lvl="7"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8pPr>
            <a:lvl9pPr indent="0" lvl="8"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gradFill>
          <a:gsLst>
            <a:gs pos="0">
              <a:schemeClr val="accent2"/>
            </a:gs>
            <a:gs pos="100000">
              <a:schemeClr val="accent1"/>
            </a:gs>
          </a:gsLst>
          <a:lin ang="0" scaled="0"/>
        </a:gradFill>
      </p:bgPr>
    </p:bg>
    <p:spTree>
      <p:nvGrpSpPr>
        <p:cNvPr id="1699" name="Shape 1699"/>
        <p:cNvGrpSpPr/>
        <p:nvPr/>
      </p:nvGrpSpPr>
      <p:grpSpPr>
        <a:xfrm>
          <a:off x="0" y="0"/>
          <a:ext cx="0" cy="0"/>
          <a:chOff x="0" y="0"/>
          <a:chExt cx="0" cy="0"/>
        </a:xfrm>
      </p:grpSpPr>
      <p:sp>
        <p:nvSpPr>
          <p:cNvPr id="1700" name="Google Shape;1700;p63"/>
          <p:cNvSpPr/>
          <p:nvPr/>
        </p:nvSpPr>
        <p:spPr>
          <a:xfrm>
            <a:off x="476" y="734377"/>
            <a:ext cx="4825818" cy="4311468"/>
          </a:xfrm>
          <a:custGeom>
            <a:rect b="b" l="l" r="r" t="t"/>
            <a:pathLst>
              <a:path extrusionOk="0" h="21600" w="21600">
                <a:moveTo>
                  <a:pt x="0" y="1315"/>
                </a:moveTo>
                <a:lnTo>
                  <a:pt x="0" y="21600"/>
                </a:lnTo>
                <a:lnTo>
                  <a:pt x="17128" y="17544"/>
                </a:lnTo>
                <a:lnTo>
                  <a:pt x="20654" y="11770"/>
                </a:lnTo>
                <a:lnTo>
                  <a:pt x="18530" y="14144"/>
                </a:lnTo>
                <a:lnTo>
                  <a:pt x="21600" y="8115"/>
                </a:lnTo>
                <a:lnTo>
                  <a:pt x="9944" y="0"/>
                </a:lnTo>
                <a:close/>
              </a:path>
            </a:pathLst>
          </a:custGeom>
          <a:solidFill>
            <a:srgbClr val="0B0D18">
              <a:alpha val="21176"/>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01" name="Google Shape;1701;p63"/>
          <p:cNvSpPr/>
          <p:nvPr/>
        </p:nvSpPr>
        <p:spPr>
          <a:xfrm>
            <a:off x="-1" y="10000"/>
            <a:ext cx="844398" cy="5133510"/>
          </a:xfrm>
          <a:custGeom>
            <a:rect b="b" l="l" r="r" t="t"/>
            <a:pathLst>
              <a:path extrusionOk="0" h="21600" w="21600">
                <a:moveTo>
                  <a:pt x="21600" y="21600"/>
                </a:moveTo>
                <a:lnTo>
                  <a:pt x="0" y="21600"/>
                </a:lnTo>
                <a:lnTo>
                  <a:pt x="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02" name="Google Shape;1702;p63"/>
          <p:cNvSpPr/>
          <p:nvPr/>
        </p:nvSpPr>
        <p:spPr>
          <a:xfrm>
            <a:off x="-1" y="712470"/>
            <a:ext cx="4584384" cy="3867642"/>
          </a:xfrm>
          <a:custGeom>
            <a:rect b="b" l="l" r="r" t="t"/>
            <a:pathLst>
              <a:path extrusionOk="0" h="21600" w="21600">
                <a:moveTo>
                  <a:pt x="0" y="21600"/>
                </a:moveTo>
                <a:lnTo>
                  <a:pt x="0" y="3508"/>
                </a:lnTo>
                <a:lnTo>
                  <a:pt x="6395" y="0"/>
                </a:lnTo>
                <a:lnTo>
                  <a:pt x="21600" y="6993"/>
                </a:lnTo>
                <a:lnTo>
                  <a:pt x="17689" y="19398"/>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03" name="Google Shape;1703;p63"/>
          <p:cNvSpPr/>
          <p:nvPr/>
        </p:nvSpPr>
        <p:spPr>
          <a:xfrm>
            <a:off x="7592854" y="0"/>
            <a:ext cx="1551150" cy="929664"/>
          </a:xfrm>
          <a:custGeom>
            <a:rect b="b" l="l" r="r" t="t"/>
            <a:pathLst>
              <a:path extrusionOk="0" h="21600" w="21600">
                <a:moveTo>
                  <a:pt x="21600" y="0"/>
                </a:moveTo>
                <a:lnTo>
                  <a:pt x="21600" y="21600"/>
                </a:lnTo>
                <a:lnTo>
                  <a:pt x="5677" y="13378"/>
                </a:lnTo>
                <a:lnTo>
                  <a:pt x="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04" name="Google Shape;1704;p63"/>
          <p:cNvSpPr/>
          <p:nvPr/>
        </p:nvSpPr>
        <p:spPr>
          <a:xfrm>
            <a:off x="7155666" y="4163377"/>
            <a:ext cx="1699758" cy="980100"/>
          </a:xfrm>
          <a:custGeom>
            <a:rect b="b" l="l" r="r" t="t"/>
            <a:pathLst>
              <a:path extrusionOk="0" h="21600" w="21600">
                <a:moveTo>
                  <a:pt x="0" y="21600"/>
                </a:moveTo>
                <a:lnTo>
                  <a:pt x="6101" y="21600"/>
                </a:lnTo>
                <a:lnTo>
                  <a:pt x="2160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05" name="Google Shape;1705;p63"/>
          <p:cNvSpPr/>
          <p:nvPr/>
        </p:nvSpPr>
        <p:spPr>
          <a:xfrm>
            <a:off x="7635726" y="4243388"/>
            <a:ext cx="1508274" cy="900126"/>
          </a:xfrm>
          <a:custGeom>
            <a:rect b="b" l="l" r="r" t="t"/>
            <a:pathLst>
              <a:path extrusionOk="0" h="21600" w="21600">
                <a:moveTo>
                  <a:pt x="21600" y="21600"/>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06" name="Google Shape;1706;p63"/>
          <p:cNvSpPr/>
          <p:nvPr/>
        </p:nvSpPr>
        <p:spPr>
          <a:xfrm>
            <a:off x="8547257" y="-2"/>
            <a:ext cx="561492" cy="355266"/>
          </a:xfrm>
          <a:custGeom>
            <a:rect b="b" l="l" r="r" t="t"/>
            <a:pathLst>
              <a:path extrusionOk="0" h="21600" w="21600">
                <a:moveTo>
                  <a:pt x="0" y="21600"/>
                </a:moveTo>
                <a:lnTo>
                  <a:pt x="21600" y="0"/>
                </a:lnTo>
                <a:lnTo>
                  <a:pt x="19182"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07" name="Google Shape;1707;p63"/>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08" name="Google Shape;1708;p63"/>
          <p:cNvSpPr/>
          <p:nvPr/>
        </p:nvSpPr>
        <p:spPr>
          <a:xfrm>
            <a:off x="7199947" y="-1"/>
            <a:ext cx="782460" cy="454842"/>
          </a:xfrm>
          <a:custGeom>
            <a:rect b="b" l="l" r="r" t="t"/>
            <a:pathLst>
              <a:path extrusionOk="0" h="21600" w="21600">
                <a:moveTo>
                  <a:pt x="16262" y="0"/>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09" name="Google Shape;1709;p63"/>
          <p:cNvSpPr/>
          <p:nvPr/>
        </p:nvSpPr>
        <p:spPr>
          <a:xfrm>
            <a:off x="8238172" y="65244"/>
            <a:ext cx="905850" cy="637686"/>
          </a:xfrm>
          <a:custGeom>
            <a:rect b="b" l="l" r="r" t="t"/>
            <a:pathLst>
              <a:path extrusionOk="0" h="21600" w="21600">
                <a:moveTo>
                  <a:pt x="21600" y="1920"/>
                </a:moveTo>
                <a:lnTo>
                  <a:pt x="21600" y="0"/>
                </a:lnTo>
                <a:lnTo>
                  <a:pt x="0"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10" name="Google Shape;1710;p63"/>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11" name="Google Shape;1711;p63"/>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12" name="Google Shape;1712;p63"/>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13" name="Google Shape;1713;p63"/>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14" name="Google Shape;1714;p63"/>
          <p:cNvSpPr/>
          <p:nvPr/>
        </p:nvSpPr>
        <p:spPr>
          <a:xfrm>
            <a:off x="7222331" y="-2"/>
            <a:ext cx="1309662" cy="849150"/>
          </a:xfrm>
          <a:custGeom>
            <a:rect b="b" l="l" r="r" t="t"/>
            <a:pathLst>
              <a:path extrusionOk="0" h="21600" w="21600">
                <a:moveTo>
                  <a:pt x="0" y="21600"/>
                </a:moveTo>
                <a:lnTo>
                  <a:pt x="21600" y="0"/>
                </a:lnTo>
                <a:lnTo>
                  <a:pt x="20092"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15" name="Google Shape;1715;p63"/>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1716" name="Google Shape;1716;p63"/>
          <p:cNvGrpSpPr/>
          <p:nvPr/>
        </p:nvGrpSpPr>
        <p:grpSpPr>
          <a:xfrm>
            <a:off x="6677976" y="4591049"/>
            <a:ext cx="872008" cy="585306"/>
            <a:chOff x="6677976" y="4591049"/>
            <a:chExt cx="872008" cy="585306"/>
          </a:xfrm>
        </p:grpSpPr>
        <p:sp>
          <p:nvSpPr>
            <p:cNvPr id="1717" name="Google Shape;1717;p63"/>
            <p:cNvSpPr/>
            <p:nvPr/>
          </p:nvSpPr>
          <p:spPr>
            <a:xfrm>
              <a:off x="6780370" y="51034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18" name="Google Shape;1718;p63"/>
            <p:cNvSpPr/>
            <p:nvPr/>
          </p:nvSpPr>
          <p:spPr>
            <a:xfrm>
              <a:off x="6746556" y="504872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19" name="Google Shape;1719;p63"/>
            <p:cNvSpPr/>
            <p:nvPr/>
          </p:nvSpPr>
          <p:spPr>
            <a:xfrm>
              <a:off x="6712267" y="499443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0" name="Google Shape;1720;p63"/>
            <p:cNvSpPr/>
            <p:nvPr/>
          </p:nvSpPr>
          <p:spPr>
            <a:xfrm>
              <a:off x="6677976" y="493966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1" name="Google Shape;1721;p63"/>
            <p:cNvSpPr/>
            <p:nvPr/>
          </p:nvSpPr>
          <p:spPr>
            <a:xfrm>
              <a:off x="6865143" y="512587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2" name="Google Shape;1722;p63"/>
            <p:cNvSpPr/>
            <p:nvPr/>
          </p:nvSpPr>
          <p:spPr>
            <a:xfrm>
              <a:off x="6831329" y="5071586"/>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3" name="Google Shape;1723;p63"/>
            <p:cNvSpPr/>
            <p:nvPr/>
          </p:nvSpPr>
          <p:spPr>
            <a:xfrm>
              <a:off x="6797038" y="50172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4" name="Google Shape;1724;p63"/>
            <p:cNvSpPr/>
            <p:nvPr/>
          </p:nvSpPr>
          <p:spPr>
            <a:xfrm>
              <a:off x="6762749" y="496252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5" name="Google Shape;1725;p63"/>
            <p:cNvSpPr/>
            <p:nvPr/>
          </p:nvSpPr>
          <p:spPr>
            <a:xfrm>
              <a:off x="6728935" y="4908232"/>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6" name="Google Shape;1726;p63"/>
            <p:cNvSpPr/>
            <p:nvPr/>
          </p:nvSpPr>
          <p:spPr>
            <a:xfrm>
              <a:off x="6916101" y="5094445"/>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7" name="Google Shape;1727;p63"/>
            <p:cNvSpPr/>
            <p:nvPr/>
          </p:nvSpPr>
          <p:spPr>
            <a:xfrm>
              <a:off x="6881812" y="503967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8" name="Google Shape;1728;p63"/>
            <p:cNvSpPr/>
            <p:nvPr/>
          </p:nvSpPr>
          <p:spPr>
            <a:xfrm>
              <a:off x="6847522" y="498538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9" name="Google Shape;1729;p63"/>
            <p:cNvSpPr/>
            <p:nvPr/>
          </p:nvSpPr>
          <p:spPr>
            <a:xfrm>
              <a:off x="6813231" y="493109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0" name="Google Shape;1730;p63"/>
            <p:cNvSpPr/>
            <p:nvPr/>
          </p:nvSpPr>
          <p:spPr>
            <a:xfrm>
              <a:off x="6779418" y="487632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1" name="Google Shape;1731;p63"/>
            <p:cNvSpPr/>
            <p:nvPr/>
          </p:nvSpPr>
          <p:spPr>
            <a:xfrm>
              <a:off x="7000874" y="5117306"/>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2" name="Google Shape;1732;p63"/>
            <p:cNvSpPr/>
            <p:nvPr/>
          </p:nvSpPr>
          <p:spPr>
            <a:xfrm>
              <a:off x="6966584" y="506253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3" name="Google Shape;1733;p63"/>
            <p:cNvSpPr/>
            <p:nvPr/>
          </p:nvSpPr>
          <p:spPr>
            <a:xfrm>
              <a:off x="6932293" y="500824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4" name="Google Shape;1734;p63"/>
            <p:cNvSpPr/>
            <p:nvPr/>
          </p:nvSpPr>
          <p:spPr>
            <a:xfrm>
              <a:off x="6898004" y="495347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5" name="Google Shape;1735;p63"/>
            <p:cNvSpPr/>
            <p:nvPr/>
          </p:nvSpPr>
          <p:spPr>
            <a:xfrm>
              <a:off x="6864190" y="4899183"/>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6" name="Google Shape;1736;p63"/>
            <p:cNvSpPr/>
            <p:nvPr/>
          </p:nvSpPr>
          <p:spPr>
            <a:xfrm>
              <a:off x="6829900" y="4844891"/>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7" name="Google Shape;1737;p63"/>
            <p:cNvSpPr/>
            <p:nvPr/>
          </p:nvSpPr>
          <p:spPr>
            <a:xfrm>
              <a:off x="7085647" y="5139689"/>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8" name="Google Shape;1738;p63"/>
            <p:cNvSpPr/>
            <p:nvPr/>
          </p:nvSpPr>
          <p:spPr>
            <a:xfrm>
              <a:off x="7051356" y="508539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39" name="Google Shape;1739;p63"/>
            <p:cNvSpPr/>
            <p:nvPr/>
          </p:nvSpPr>
          <p:spPr>
            <a:xfrm>
              <a:off x="7017067" y="503110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0" name="Google Shape;1740;p63"/>
            <p:cNvSpPr/>
            <p:nvPr/>
          </p:nvSpPr>
          <p:spPr>
            <a:xfrm>
              <a:off x="6982776" y="497633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1" name="Google Shape;1741;p63"/>
            <p:cNvSpPr/>
            <p:nvPr/>
          </p:nvSpPr>
          <p:spPr>
            <a:xfrm>
              <a:off x="6948962" y="492204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2" name="Google Shape;1742;p63"/>
            <p:cNvSpPr/>
            <p:nvPr/>
          </p:nvSpPr>
          <p:spPr>
            <a:xfrm>
              <a:off x="6914673" y="486727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3" name="Google Shape;1743;p63"/>
            <p:cNvSpPr/>
            <p:nvPr/>
          </p:nvSpPr>
          <p:spPr>
            <a:xfrm>
              <a:off x="6880382" y="481298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4" name="Google Shape;1744;p63"/>
            <p:cNvSpPr/>
            <p:nvPr/>
          </p:nvSpPr>
          <p:spPr>
            <a:xfrm>
              <a:off x="7136129" y="510825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5" name="Google Shape;1745;p63"/>
            <p:cNvSpPr/>
            <p:nvPr/>
          </p:nvSpPr>
          <p:spPr>
            <a:xfrm>
              <a:off x="7101838" y="505348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6" name="Google Shape;1746;p63"/>
            <p:cNvSpPr/>
            <p:nvPr/>
          </p:nvSpPr>
          <p:spPr>
            <a:xfrm>
              <a:off x="7067549" y="499919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7" name="Google Shape;1747;p63"/>
            <p:cNvSpPr/>
            <p:nvPr/>
          </p:nvSpPr>
          <p:spPr>
            <a:xfrm>
              <a:off x="7033735" y="494490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8" name="Google Shape;1748;p63"/>
            <p:cNvSpPr/>
            <p:nvPr/>
          </p:nvSpPr>
          <p:spPr>
            <a:xfrm>
              <a:off x="6999445" y="489013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49" name="Google Shape;1749;p63"/>
            <p:cNvSpPr/>
            <p:nvPr/>
          </p:nvSpPr>
          <p:spPr>
            <a:xfrm>
              <a:off x="6965155" y="483584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0" name="Google Shape;1750;p63"/>
            <p:cNvSpPr/>
            <p:nvPr/>
          </p:nvSpPr>
          <p:spPr>
            <a:xfrm>
              <a:off x="6930865" y="478107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1" name="Google Shape;1751;p63"/>
            <p:cNvSpPr/>
            <p:nvPr/>
          </p:nvSpPr>
          <p:spPr>
            <a:xfrm>
              <a:off x="7220901" y="5130641"/>
              <a:ext cx="41904" cy="37152"/>
            </a:xfrm>
            <a:custGeom>
              <a:rect b="b" l="l" r="r" t="t"/>
              <a:pathLst>
                <a:path extrusionOk="0" h="21600" w="21600">
                  <a:moveTo>
                    <a:pt x="10309" y="0"/>
                  </a:moveTo>
                  <a:lnTo>
                    <a:pt x="0" y="21600"/>
                  </a:lnTo>
                  <a:lnTo>
                    <a:pt x="21600" y="20215"/>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2" name="Google Shape;1752;p63"/>
            <p:cNvSpPr/>
            <p:nvPr/>
          </p:nvSpPr>
          <p:spPr>
            <a:xfrm>
              <a:off x="7186612" y="507634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3" name="Google Shape;1753;p63"/>
            <p:cNvSpPr/>
            <p:nvPr/>
          </p:nvSpPr>
          <p:spPr>
            <a:xfrm>
              <a:off x="7152322" y="502205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4" name="Google Shape;1754;p63"/>
            <p:cNvSpPr/>
            <p:nvPr/>
          </p:nvSpPr>
          <p:spPr>
            <a:xfrm>
              <a:off x="7118507" y="4967288"/>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5" name="Google Shape;1755;p63"/>
            <p:cNvSpPr/>
            <p:nvPr/>
          </p:nvSpPr>
          <p:spPr>
            <a:xfrm>
              <a:off x="7084218" y="49129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6" name="Google Shape;1756;p63"/>
            <p:cNvSpPr/>
            <p:nvPr/>
          </p:nvSpPr>
          <p:spPr>
            <a:xfrm>
              <a:off x="7049928" y="485870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7" name="Google Shape;1757;p63"/>
            <p:cNvSpPr/>
            <p:nvPr/>
          </p:nvSpPr>
          <p:spPr>
            <a:xfrm>
              <a:off x="7015637" y="480393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8" name="Google Shape;1758;p63"/>
            <p:cNvSpPr/>
            <p:nvPr/>
          </p:nvSpPr>
          <p:spPr>
            <a:xfrm>
              <a:off x="6981824" y="4749641"/>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59" name="Google Shape;1759;p63"/>
            <p:cNvSpPr/>
            <p:nvPr/>
          </p:nvSpPr>
          <p:spPr>
            <a:xfrm>
              <a:off x="7271384" y="509920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0" name="Google Shape;1760;p63"/>
            <p:cNvSpPr/>
            <p:nvPr/>
          </p:nvSpPr>
          <p:spPr>
            <a:xfrm>
              <a:off x="7237093" y="504491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1" name="Google Shape;1761;p63"/>
            <p:cNvSpPr/>
            <p:nvPr/>
          </p:nvSpPr>
          <p:spPr>
            <a:xfrm>
              <a:off x="7202804" y="499014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2" name="Google Shape;1762;p63"/>
            <p:cNvSpPr/>
            <p:nvPr/>
          </p:nvSpPr>
          <p:spPr>
            <a:xfrm>
              <a:off x="7168990" y="493585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3" name="Google Shape;1763;p63"/>
            <p:cNvSpPr/>
            <p:nvPr/>
          </p:nvSpPr>
          <p:spPr>
            <a:xfrm>
              <a:off x="7134700" y="488108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4" name="Google Shape;1764;p63"/>
            <p:cNvSpPr/>
            <p:nvPr/>
          </p:nvSpPr>
          <p:spPr>
            <a:xfrm>
              <a:off x="7100410" y="482679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5" name="Google Shape;1765;p63"/>
            <p:cNvSpPr/>
            <p:nvPr/>
          </p:nvSpPr>
          <p:spPr>
            <a:xfrm>
              <a:off x="7066597" y="4772501"/>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6" name="Google Shape;1766;p63"/>
            <p:cNvSpPr/>
            <p:nvPr/>
          </p:nvSpPr>
          <p:spPr>
            <a:xfrm>
              <a:off x="7032306" y="471773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7" name="Google Shape;1767;p63"/>
            <p:cNvSpPr/>
            <p:nvPr/>
          </p:nvSpPr>
          <p:spPr>
            <a:xfrm>
              <a:off x="7356156" y="512206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8" name="Google Shape;1768;p63"/>
            <p:cNvSpPr/>
            <p:nvPr/>
          </p:nvSpPr>
          <p:spPr>
            <a:xfrm>
              <a:off x="7321867" y="506730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69" name="Google Shape;1769;p63"/>
            <p:cNvSpPr/>
            <p:nvPr/>
          </p:nvSpPr>
          <p:spPr>
            <a:xfrm>
              <a:off x="7287576" y="501300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0" name="Google Shape;1770;p63"/>
            <p:cNvSpPr/>
            <p:nvPr/>
          </p:nvSpPr>
          <p:spPr>
            <a:xfrm>
              <a:off x="7253762" y="495871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1" name="Google Shape;1771;p63"/>
            <p:cNvSpPr/>
            <p:nvPr/>
          </p:nvSpPr>
          <p:spPr>
            <a:xfrm>
              <a:off x="7219473" y="490394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2" name="Google Shape;1772;p63"/>
            <p:cNvSpPr/>
            <p:nvPr/>
          </p:nvSpPr>
          <p:spPr>
            <a:xfrm>
              <a:off x="7185182" y="484965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3" name="Google Shape;1773;p63"/>
            <p:cNvSpPr/>
            <p:nvPr/>
          </p:nvSpPr>
          <p:spPr>
            <a:xfrm>
              <a:off x="7151368" y="4794884"/>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4" name="Google Shape;1774;p63"/>
            <p:cNvSpPr/>
            <p:nvPr/>
          </p:nvSpPr>
          <p:spPr>
            <a:xfrm>
              <a:off x="7117079" y="474059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5" name="Google Shape;1775;p63"/>
            <p:cNvSpPr/>
            <p:nvPr/>
          </p:nvSpPr>
          <p:spPr>
            <a:xfrm>
              <a:off x="7082788" y="468629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6" name="Google Shape;1776;p63"/>
            <p:cNvSpPr/>
            <p:nvPr/>
          </p:nvSpPr>
          <p:spPr>
            <a:xfrm>
              <a:off x="7406638" y="509016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7" name="Google Shape;1777;p63"/>
            <p:cNvSpPr/>
            <p:nvPr/>
          </p:nvSpPr>
          <p:spPr>
            <a:xfrm>
              <a:off x="7372349" y="503586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8" name="Google Shape;1778;p63"/>
            <p:cNvSpPr/>
            <p:nvPr/>
          </p:nvSpPr>
          <p:spPr>
            <a:xfrm>
              <a:off x="7338535" y="4981099"/>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79" name="Google Shape;1779;p63"/>
            <p:cNvSpPr/>
            <p:nvPr/>
          </p:nvSpPr>
          <p:spPr>
            <a:xfrm>
              <a:off x="7304245" y="492680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0" name="Google Shape;1780;p63"/>
            <p:cNvSpPr/>
            <p:nvPr/>
          </p:nvSpPr>
          <p:spPr>
            <a:xfrm>
              <a:off x="7269955" y="487251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1" name="Google Shape;1781;p63"/>
            <p:cNvSpPr/>
            <p:nvPr/>
          </p:nvSpPr>
          <p:spPr>
            <a:xfrm>
              <a:off x="7235665" y="481774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2" name="Google Shape;1782;p63"/>
            <p:cNvSpPr/>
            <p:nvPr/>
          </p:nvSpPr>
          <p:spPr>
            <a:xfrm>
              <a:off x="7201851" y="476345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3" name="Google Shape;1783;p63"/>
            <p:cNvSpPr/>
            <p:nvPr/>
          </p:nvSpPr>
          <p:spPr>
            <a:xfrm>
              <a:off x="7167562" y="470868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4" name="Google Shape;1784;p63"/>
            <p:cNvSpPr/>
            <p:nvPr/>
          </p:nvSpPr>
          <p:spPr>
            <a:xfrm>
              <a:off x="7133272" y="465439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5" name="Google Shape;1785;p63"/>
            <p:cNvSpPr/>
            <p:nvPr/>
          </p:nvSpPr>
          <p:spPr>
            <a:xfrm>
              <a:off x="7457122" y="5058250"/>
              <a:ext cx="41904" cy="37152"/>
            </a:xfrm>
            <a:custGeom>
              <a:rect b="b" l="l" r="r" t="t"/>
              <a:pathLst>
                <a:path extrusionOk="0" h="21600" w="21600">
                  <a:moveTo>
                    <a:pt x="10555" y="0"/>
                  </a:moveTo>
                  <a:lnTo>
                    <a:pt x="0" y="21600"/>
                  </a:lnTo>
                  <a:lnTo>
                    <a:pt x="21600" y="20215"/>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6" name="Google Shape;1786;p63"/>
            <p:cNvSpPr/>
            <p:nvPr/>
          </p:nvSpPr>
          <p:spPr>
            <a:xfrm>
              <a:off x="7423307" y="5003958"/>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7" name="Google Shape;1787;p63"/>
            <p:cNvSpPr/>
            <p:nvPr/>
          </p:nvSpPr>
          <p:spPr>
            <a:xfrm>
              <a:off x="7389018" y="4949666"/>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8" name="Google Shape;1788;p63"/>
            <p:cNvSpPr/>
            <p:nvPr/>
          </p:nvSpPr>
          <p:spPr>
            <a:xfrm>
              <a:off x="7354728" y="4894898"/>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89" name="Google Shape;1789;p63"/>
            <p:cNvSpPr/>
            <p:nvPr/>
          </p:nvSpPr>
          <p:spPr>
            <a:xfrm>
              <a:off x="7320437" y="484060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0" name="Google Shape;1790;p63"/>
            <p:cNvSpPr/>
            <p:nvPr/>
          </p:nvSpPr>
          <p:spPr>
            <a:xfrm>
              <a:off x="7286624" y="4786313"/>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1" name="Google Shape;1791;p63"/>
            <p:cNvSpPr/>
            <p:nvPr/>
          </p:nvSpPr>
          <p:spPr>
            <a:xfrm>
              <a:off x="7252334" y="4731544"/>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2" name="Google Shape;1792;p63"/>
            <p:cNvSpPr/>
            <p:nvPr/>
          </p:nvSpPr>
          <p:spPr>
            <a:xfrm>
              <a:off x="7218043" y="4677250"/>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3" name="Google Shape;1793;p63"/>
            <p:cNvSpPr/>
            <p:nvPr/>
          </p:nvSpPr>
          <p:spPr>
            <a:xfrm>
              <a:off x="7184230" y="4622481"/>
              <a:ext cx="41904" cy="36666"/>
            </a:xfrm>
            <a:custGeom>
              <a:rect b="b" l="l" r="r" t="t"/>
              <a:pathLst>
                <a:path extrusionOk="0" h="21600" w="21600">
                  <a:moveTo>
                    <a:pt x="10309" y="0"/>
                  </a:moveTo>
                  <a:lnTo>
                    <a:pt x="0" y="21600"/>
                  </a:lnTo>
                  <a:lnTo>
                    <a:pt x="21600" y="20478"/>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4" name="Google Shape;1794;p63"/>
            <p:cNvSpPr/>
            <p:nvPr/>
          </p:nvSpPr>
          <p:spPr>
            <a:xfrm>
              <a:off x="7508080" y="5026819"/>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5" name="Google Shape;1795;p63"/>
            <p:cNvSpPr/>
            <p:nvPr/>
          </p:nvSpPr>
          <p:spPr>
            <a:xfrm>
              <a:off x="7473791" y="497252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6" name="Google Shape;1796;p63"/>
            <p:cNvSpPr/>
            <p:nvPr/>
          </p:nvSpPr>
          <p:spPr>
            <a:xfrm>
              <a:off x="7439500" y="4917757"/>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7" name="Google Shape;1797;p63"/>
            <p:cNvSpPr/>
            <p:nvPr/>
          </p:nvSpPr>
          <p:spPr>
            <a:xfrm>
              <a:off x="7405210" y="4863465"/>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8" name="Google Shape;1798;p63"/>
            <p:cNvSpPr/>
            <p:nvPr/>
          </p:nvSpPr>
          <p:spPr>
            <a:xfrm>
              <a:off x="7371397" y="4808696"/>
              <a:ext cx="41904" cy="36666"/>
            </a:xfrm>
            <a:custGeom>
              <a:rect b="b" l="l" r="r" t="t"/>
              <a:pathLst>
                <a:path extrusionOk="0" h="21600" w="21600">
                  <a:moveTo>
                    <a:pt x="10309"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99" name="Google Shape;1799;p63"/>
            <p:cNvSpPr/>
            <p:nvPr/>
          </p:nvSpPr>
          <p:spPr>
            <a:xfrm>
              <a:off x="7337106" y="4754403"/>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00" name="Google Shape;1800;p63"/>
            <p:cNvSpPr/>
            <p:nvPr/>
          </p:nvSpPr>
          <p:spPr>
            <a:xfrm>
              <a:off x="7302817" y="4700111"/>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01" name="Google Shape;1801;p63"/>
            <p:cNvSpPr/>
            <p:nvPr/>
          </p:nvSpPr>
          <p:spPr>
            <a:xfrm>
              <a:off x="7268526" y="4645342"/>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02" name="Google Shape;1802;p63"/>
            <p:cNvSpPr/>
            <p:nvPr/>
          </p:nvSpPr>
          <p:spPr>
            <a:xfrm>
              <a:off x="7234712" y="4591049"/>
              <a:ext cx="41904" cy="36666"/>
            </a:xfrm>
            <a:custGeom>
              <a:rect b="b" l="l" r="r" t="t"/>
              <a:pathLst>
                <a:path extrusionOk="0" h="21600" w="21600">
                  <a:moveTo>
                    <a:pt x="10555" y="0"/>
                  </a:moveTo>
                  <a:lnTo>
                    <a:pt x="0" y="21600"/>
                  </a:lnTo>
                  <a:lnTo>
                    <a:pt x="21600" y="20197"/>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sp>
        <p:nvSpPr>
          <p:cNvPr id="1803" name="Google Shape;1803;p63"/>
          <p:cNvSpPr txBox="1"/>
          <p:nvPr>
            <p:ph type="ctrTitle"/>
          </p:nvPr>
        </p:nvSpPr>
        <p:spPr>
          <a:xfrm>
            <a:off x="489100" y="1855563"/>
            <a:ext cx="3668700" cy="1159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4000"/>
              <a:buFont typeface="Oswald"/>
              <a:buNone/>
              <a:defRPr b="1" i="0" sz="4000">
                <a:latin typeface="Oswald"/>
                <a:ea typeface="Oswald"/>
                <a:cs typeface="Oswald"/>
                <a:sym typeface="Oswald"/>
              </a:defRPr>
            </a:lvl1pPr>
            <a:lvl2pPr lvl="1" algn="l">
              <a:lnSpc>
                <a:spcPct val="90000"/>
              </a:lnSpc>
              <a:spcBef>
                <a:spcPts val="0"/>
              </a:spcBef>
              <a:spcAft>
                <a:spcPts val="0"/>
              </a:spcAft>
              <a:buSzPts val="4000"/>
              <a:buNone/>
              <a:defRPr sz="4000"/>
            </a:lvl2pPr>
            <a:lvl3pPr lvl="2" algn="l">
              <a:lnSpc>
                <a:spcPct val="90000"/>
              </a:lnSpc>
              <a:spcBef>
                <a:spcPts val="0"/>
              </a:spcBef>
              <a:spcAft>
                <a:spcPts val="0"/>
              </a:spcAft>
              <a:buSzPts val="4000"/>
              <a:buNone/>
              <a:defRPr sz="4000"/>
            </a:lvl3pPr>
            <a:lvl4pPr lvl="3" algn="l">
              <a:lnSpc>
                <a:spcPct val="90000"/>
              </a:lnSpc>
              <a:spcBef>
                <a:spcPts val="0"/>
              </a:spcBef>
              <a:spcAft>
                <a:spcPts val="0"/>
              </a:spcAft>
              <a:buSzPts val="4000"/>
              <a:buNone/>
              <a:defRPr sz="4000"/>
            </a:lvl4pPr>
            <a:lvl5pPr lvl="4" algn="l">
              <a:lnSpc>
                <a:spcPct val="90000"/>
              </a:lnSpc>
              <a:spcBef>
                <a:spcPts val="0"/>
              </a:spcBef>
              <a:spcAft>
                <a:spcPts val="0"/>
              </a:spcAft>
              <a:buSzPts val="4000"/>
              <a:buNone/>
              <a:defRPr sz="4000"/>
            </a:lvl5pPr>
            <a:lvl6pPr lvl="5" algn="l">
              <a:lnSpc>
                <a:spcPct val="90000"/>
              </a:lnSpc>
              <a:spcBef>
                <a:spcPts val="0"/>
              </a:spcBef>
              <a:spcAft>
                <a:spcPts val="0"/>
              </a:spcAft>
              <a:buSzPts val="4000"/>
              <a:buNone/>
              <a:defRPr sz="4000"/>
            </a:lvl6pPr>
            <a:lvl7pPr lvl="6" algn="l">
              <a:lnSpc>
                <a:spcPct val="90000"/>
              </a:lnSpc>
              <a:spcBef>
                <a:spcPts val="0"/>
              </a:spcBef>
              <a:spcAft>
                <a:spcPts val="0"/>
              </a:spcAft>
              <a:buSzPts val="4000"/>
              <a:buNone/>
              <a:defRPr sz="4000"/>
            </a:lvl7pPr>
            <a:lvl8pPr lvl="7" algn="l">
              <a:lnSpc>
                <a:spcPct val="90000"/>
              </a:lnSpc>
              <a:spcBef>
                <a:spcPts val="0"/>
              </a:spcBef>
              <a:spcAft>
                <a:spcPts val="0"/>
              </a:spcAft>
              <a:buSzPts val="4000"/>
              <a:buNone/>
              <a:defRPr sz="4000"/>
            </a:lvl8pPr>
            <a:lvl9pPr lvl="8" algn="l">
              <a:lnSpc>
                <a:spcPct val="90000"/>
              </a:lnSpc>
              <a:spcBef>
                <a:spcPts val="0"/>
              </a:spcBef>
              <a:spcAft>
                <a:spcPts val="0"/>
              </a:spcAft>
              <a:buSzPts val="4000"/>
              <a:buNone/>
              <a:defRPr sz="4000"/>
            </a:lvl9pPr>
          </a:lstStyle>
          <a:p/>
        </p:txBody>
      </p:sp>
      <p:sp>
        <p:nvSpPr>
          <p:cNvPr id="1804" name="Google Shape;1804;p63"/>
          <p:cNvSpPr txBox="1"/>
          <p:nvPr>
            <p:ph idx="1" type="subTitle"/>
          </p:nvPr>
        </p:nvSpPr>
        <p:spPr>
          <a:xfrm>
            <a:off x="489100" y="3036075"/>
            <a:ext cx="3243600" cy="355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Saira Semi Condensed"/>
              <a:buNone/>
              <a:defRPr b="1" sz="1800">
                <a:solidFill>
                  <a:schemeClr val="accent2"/>
                </a:solidFill>
                <a:latin typeface="Saira Semi Condensed"/>
                <a:ea typeface="Saira Semi Condensed"/>
                <a:cs typeface="Saira Semi Condensed"/>
                <a:sym typeface="Saira Semi Condensed"/>
              </a:defRPr>
            </a:lvl1pPr>
            <a:lvl2pPr lvl="1" algn="l">
              <a:lnSpc>
                <a:spcPct val="100000"/>
              </a:lnSpc>
              <a:spcBef>
                <a:spcPts val="1000"/>
              </a:spcBef>
              <a:spcAft>
                <a:spcPts val="0"/>
              </a:spcAft>
              <a:buClr>
                <a:schemeClr val="accent2"/>
              </a:buClr>
              <a:buSzPts val="2400"/>
              <a:buNone/>
              <a:defRPr>
                <a:solidFill>
                  <a:schemeClr val="accent2"/>
                </a:solidFill>
              </a:defRPr>
            </a:lvl2pPr>
            <a:lvl3pPr lvl="2" algn="l">
              <a:lnSpc>
                <a:spcPct val="100000"/>
              </a:lnSpc>
              <a:spcBef>
                <a:spcPts val="1000"/>
              </a:spcBef>
              <a:spcAft>
                <a:spcPts val="0"/>
              </a:spcAft>
              <a:buClr>
                <a:schemeClr val="accent2"/>
              </a:buClr>
              <a:buSzPts val="2400"/>
              <a:buNone/>
              <a:defRPr>
                <a:solidFill>
                  <a:schemeClr val="accent2"/>
                </a:solidFill>
              </a:defRPr>
            </a:lvl3pPr>
            <a:lvl4pPr lvl="3" algn="l">
              <a:lnSpc>
                <a:spcPct val="100000"/>
              </a:lnSpc>
              <a:spcBef>
                <a:spcPts val="1000"/>
              </a:spcBef>
              <a:spcAft>
                <a:spcPts val="0"/>
              </a:spcAft>
              <a:buClr>
                <a:schemeClr val="accent2"/>
              </a:buClr>
              <a:buSzPts val="2400"/>
              <a:buNone/>
              <a:defRPr>
                <a:solidFill>
                  <a:schemeClr val="accent2"/>
                </a:solidFill>
              </a:defRPr>
            </a:lvl4pPr>
            <a:lvl5pPr lvl="4" algn="l">
              <a:lnSpc>
                <a:spcPct val="100000"/>
              </a:lnSpc>
              <a:spcBef>
                <a:spcPts val="1000"/>
              </a:spcBef>
              <a:spcAft>
                <a:spcPts val="0"/>
              </a:spcAft>
              <a:buClr>
                <a:schemeClr val="accent2"/>
              </a:buClr>
              <a:buSzPts val="2400"/>
              <a:buNone/>
              <a:defRPr>
                <a:solidFill>
                  <a:schemeClr val="accent2"/>
                </a:solidFill>
              </a:defRPr>
            </a:lvl5pPr>
            <a:lvl6pPr lvl="5" algn="l">
              <a:lnSpc>
                <a:spcPct val="100000"/>
              </a:lnSpc>
              <a:spcBef>
                <a:spcPts val="1000"/>
              </a:spcBef>
              <a:spcAft>
                <a:spcPts val="0"/>
              </a:spcAft>
              <a:buClr>
                <a:schemeClr val="accent2"/>
              </a:buClr>
              <a:buSzPts val="2400"/>
              <a:buNone/>
              <a:defRPr>
                <a:solidFill>
                  <a:schemeClr val="accent2"/>
                </a:solidFill>
              </a:defRPr>
            </a:lvl6pPr>
            <a:lvl7pPr lvl="6" algn="l">
              <a:lnSpc>
                <a:spcPct val="100000"/>
              </a:lnSpc>
              <a:spcBef>
                <a:spcPts val="1000"/>
              </a:spcBef>
              <a:spcAft>
                <a:spcPts val="0"/>
              </a:spcAft>
              <a:buClr>
                <a:schemeClr val="accent2"/>
              </a:buClr>
              <a:buSzPts val="2400"/>
              <a:buNone/>
              <a:defRPr>
                <a:solidFill>
                  <a:schemeClr val="accent2"/>
                </a:solidFill>
              </a:defRPr>
            </a:lvl7pPr>
            <a:lvl8pPr lvl="7" algn="l">
              <a:lnSpc>
                <a:spcPct val="100000"/>
              </a:lnSpc>
              <a:spcBef>
                <a:spcPts val="1000"/>
              </a:spcBef>
              <a:spcAft>
                <a:spcPts val="0"/>
              </a:spcAft>
              <a:buClr>
                <a:schemeClr val="accent2"/>
              </a:buClr>
              <a:buSzPts val="2400"/>
              <a:buNone/>
              <a:defRPr>
                <a:solidFill>
                  <a:schemeClr val="accent2"/>
                </a:solidFill>
              </a:defRPr>
            </a:lvl8pPr>
            <a:lvl9pPr lvl="8" algn="l">
              <a:lnSpc>
                <a:spcPct val="100000"/>
              </a:lnSpc>
              <a:spcBef>
                <a:spcPts val="1000"/>
              </a:spcBef>
              <a:spcAft>
                <a:spcPts val="1000"/>
              </a:spcAft>
              <a:buClr>
                <a:schemeClr val="accent2"/>
              </a:buClr>
              <a:buSzPts val="2400"/>
              <a:buNone/>
              <a:defRPr>
                <a:solidFill>
                  <a:schemeClr val="accent2"/>
                </a:solidFill>
              </a:defRPr>
            </a:lvl9pPr>
          </a:lstStyle>
          <a:p/>
        </p:txBody>
      </p:sp>
      <p:pic>
        <p:nvPicPr>
          <p:cNvPr id="1805" name="Google Shape;1805;p63"/>
          <p:cNvPicPr preferRelativeResize="0"/>
          <p:nvPr/>
        </p:nvPicPr>
        <p:blipFill rotWithShape="1">
          <a:blip r:embed="rId2">
            <a:alphaModFix/>
          </a:blip>
          <a:srcRect b="0" l="0" r="0" t="0"/>
          <a:stretch/>
        </p:blipFill>
        <p:spPr>
          <a:xfrm>
            <a:off x="844399" y="4906625"/>
            <a:ext cx="294053" cy="256725"/>
          </a:xfrm>
          <a:prstGeom prst="rect">
            <a:avLst/>
          </a:prstGeom>
          <a:noFill/>
          <a:ln>
            <a:noFill/>
          </a:ln>
        </p:spPr>
      </p:pic>
      <p:sp>
        <p:nvSpPr>
          <p:cNvPr id="1806" name="Google Shape;1806;p63"/>
          <p:cNvSpPr txBox="1"/>
          <p:nvPr/>
        </p:nvSpPr>
        <p:spPr>
          <a:xfrm>
            <a:off x="1090601" y="4866975"/>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151E49"/>
                </a:solidFill>
                <a:latin typeface="Oswald"/>
                <a:ea typeface="Oswald"/>
                <a:cs typeface="Oswald"/>
                <a:sym typeface="Oswald"/>
              </a:rPr>
              <a:t>@EducateIN</a:t>
            </a:r>
            <a:endParaRPr b="1" i="0" sz="1600" u="none" cap="none" strike="noStrike">
              <a:solidFill>
                <a:srgbClr val="151E49"/>
              </a:solidFill>
              <a:latin typeface="Oswald"/>
              <a:ea typeface="Oswald"/>
              <a:cs typeface="Oswald"/>
              <a:sym typeface="Oswa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blipFill>
          <a:blip r:embed="rId2">
            <a:alphaModFix/>
          </a:blip>
          <a:stretch>
            <a:fillRect/>
          </a:stretch>
        </a:blipFill>
      </p:bgPr>
    </p:bg>
    <p:spTree>
      <p:nvGrpSpPr>
        <p:cNvPr id="323" name="Shape 323"/>
        <p:cNvGrpSpPr/>
        <p:nvPr/>
      </p:nvGrpSpPr>
      <p:grpSpPr>
        <a:xfrm>
          <a:off x="0" y="0"/>
          <a:ext cx="0" cy="0"/>
          <a:chOff x="0" y="0"/>
          <a:chExt cx="0" cy="0"/>
        </a:xfrm>
      </p:grpSpPr>
      <p:sp>
        <p:nvSpPr>
          <p:cNvPr id="324" name="Google Shape;324;g3f5aec16eaf_0_88163"/>
          <p:cNvSpPr/>
          <p:nvPr/>
        </p:nvSpPr>
        <p:spPr>
          <a:xfrm>
            <a:off x="475" y="581975"/>
            <a:ext cx="4716792" cy="4196016"/>
          </a:xfrm>
          <a:custGeom>
            <a:rect b="b" l="l" r="r" t="t"/>
            <a:pathLst>
              <a:path extrusionOk="0" h="21600" w="21600">
                <a:moveTo>
                  <a:pt x="0" y="1315"/>
                </a:moveTo>
                <a:lnTo>
                  <a:pt x="0" y="21600"/>
                </a:lnTo>
                <a:lnTo>
                  <a:pt x="17128" y="17544"/>
                </a:lnTo>
                <a:lnTo>
                  <a:pt x="20654" y="11770"/>
                </a:lnTo>
                <a:lnTo>
                  <a:pt x="18530" y="14144"/>
                </a:lnTo>
                <a:lnTo>
                  <a:pt x="21600" y="8115"/>
                </a:lnTo>
                <a:lnTo>
                  <a:pt x="9944" y="0"/>
                </a:lnTo>
                <a:close/>
              </a:path>
            </a:pathLst>
          </a:custGeom>
          <a:gradFill>
            <a:gsLst>
              <a:gs pos="0">
                <a:srgbClr val="FEEFA8">
                  <a:alpha val="61961"/>
                </a:srgbClr>
              </a:gs>
              <a:gs pos="100000">
                <a:srgbClr val="F7D22C">
                  <a:alpha val="61961"/>
                </a:srgbClr>
              </a:gs>
            </a:gsLst>
            <a:lin ang="5400012"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25" name="Google Shape;325;g3f5aec16eaf_0_88163"/>
          <p:cNvSpPr/>
          <p:nvPr/>
        </p:nvSpPr>
        <p:spPr>
          <a:xfrm>
            <a:off x="0" y="560075"/>
            <a:ext cx="4418874" cy="3763206"/>
          </a:xfrm>
          <a:custGeom>
            <a:rect b="b" l="l" r="r" t="t"/>
            <a:pathLst>
              <a:path extrusionOk="0" h="21600" w="21600">
                <a:moveTo>
                  <a:pt x="0" y="21600"/>
                </a:moveTo>
                <a:lnTo>
                  <a:pt x="0" y="3508"/>
                </a:lnTo>
                <a:lnTo>
                  <a:pt x="6395" y="0"/>
                </a:lnTo>
                <a:lnTo>
                  <a:pt x="21600" y="6993"/>
                </a:lnTo>
                <a:lnTo>
                  <a:pt x="17689" y="19398"/>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26" name="Google Shape;326;g3f5aec16eaf_0_88163"/>
          <p:cNvSpPr/>
          <p:nvPr/>
        </p:nvSpPr>
        <p:spPr>
          <a:xfrm>
            <a:off x="7592854" y="0"/>
            <a:ext cx="1551150" cy="929664"/>
          </a:xfrm>
          <a:custGeom>
            <a:rect b="b" l="l" r="r" t="t"/>
            <a:pathLst>
              <a:path extrusionOk="0" h="21600" w="21600">
                <a:moveTo>
                  <a:pt x="21600" y="0"/>
                </a:moveTo>
                <a:lnTo>
                  <a:pt x="21600" y="21600"/>
                </a:lnTo>
                <a:lnTo>
                  <a:pt x="5677" y="13378"/>
                </a:lnTo>
                <a:lnTo>
                  <a:pt x="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27" name="Google Shape;327;g3f5aec16eaf_0_88163"/>
          <p:cNvSpPr/>
          <p:nvPr/>
        </p:nvSpPr>
        <p:spPr>
          <a:xfrm>
            <a:off x="8547257" y="-2"/>
            <a:ext cx="561492" cy="355266"/>
          </a:xfrm>
          <a:custGeom>
            <a:rect b="b" l="l" r="r" t="t"/>
            <a:pathLst>
              <a:path extrusionOk="0" h="21600" w="21600">
                <a:moveTo>
                  <a:pt x="0" y="21600"/>
                </a:moveTo>
                <a:lnTo>
                  <a:pt x="21600" y="0"/>
                </a:lnTo>
                <a:lnTo>
                  <a:pt x="19182"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28" name="Google Shape;328;g3f5aec16eaf_0_88163"/>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29" name="Google Shape;329;g3f5aec16eaf_0_88163"/>
          <p:cNvSpPr/>
          <p:nvPr/>
        </p:nvSpPr>
        <p:spPr>
          <a:xfrm>
            <a:off x="7199947" y="-1"/>
            <a:ext cx="782460" cy="454842"/>
          </a:xfrm>
          <a:custGeom>
            <a:rect b="b" l="l" r="r" t="t"/>
            <a:pathLst>
              <a:path extrusionOk="0" h="21600" w="21600">
                <a:moveTo>
                  <a:pt x="16262" y="0"/>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0" name="Google Shape;330;g3f5aec16eaf_0_88163"/>
          <p:cNvSpPr/>
          <p:nvPr/>
        </p:nvSpPr>
        <p:spPr>
          <a:xfrm>
            <a:off x="8238172" y="65244"/>
            <a:ext cx="905850" cy="637686"/>
          </a:xfrm>
          <a:custGeom>
            <a:rect b="b" l="l" r="r" t="t"/>
            <a:pathLst>
              <a:path extrusionOk="0" h="21600" w="21600">
                <a:moveTo>
                  <a:pt x="21600" y="1920"/>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1" name="Google Shape;331;g3f5aec16eaf_0_88163"/>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2" name="Google Shape;332;g3f5aec16eaf_0_88163"/>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3" name="Google Shape;333;g3f5aec16eaf_0_88163"/>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4" name="Google Shape;334;g3f5aec16eaf_0_88163"/>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5" name="Google Shape;335;g3f5aec16eaf_0_88163"/>
          <p:cNvSpPr/>
          <p:nvPr/>
        </p:nvSpPr>
        <p:spPr>
          <a:xfrm>
            <a:off x="7222331" y="-2"/>
            <a:ext cx="1309662" cy="849150"/>
          </a:xfrm>
          <a:custGeom>
            <a:rect b="b" l="l" r="r" t="t"/>
            <a:pathLst>
              <a:path extrusionOk="0" h="21600" w="21600">
                <a:moveTo>
                  <a:pt x="0" y="21600"/>
                </a:moveTo>
                <a:lnTo>
                  <a:pt x="21600" y="0"/>
                </a:lnTo>
                <a:lnTo>
                  <a:pt x="20092"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6" name="Google Shape;336;g3f5aec16eaf_0_88163"/>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7" name="Google Shape;337;g3f5aec16eaf_0_88163"/>
          <p:cNvSpPr txBox="1"/>
          <p:nvPr>
            <p:ph type="ctrTitle"/>
          </p:nvPr>
        </p:nvSpPr>
        <p:spPr>
          <a:xfrm>
            <a:off x="489100" y="1093950"/>
            <a:ext cx="3583800" cy="2909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p:txBody>
      </p:sp>
      <p:pic>
        <p:nvPicPr>
          <p:cNvPr id="338" name="Google Shape;338;g3f5aec16eaf_0_88163"/>
          <p:cNvPicPr preferRelativeResize="0"/>
          <p:nvPr/>
        </p:nvPicPr>
        <p:blipFill rotWithShape="1">
          <a:blip r:embed="rId3">
            <a:alphaModFix/>
          </a:blip>
          <a:srcRect b="0" l="0" r="0" t="0"/>
          <a:stretch/>
        </p:blipFill>
        <p:spPr>
          <a:xfrm>
            <a:off x="-35525" y="-230275"/>
            <a:ext cx="1309676" cy="1309676"/>
          </a:xfrm>
          <a:prstGeom prst="rect">
            <a:avLst/>
          </a:prstGeom>
          <a:noFill/>
          <a:ln>
            <a:noFill/>
          </a:ln>
        </p:spPr>
      </p:pic>
      <p:sp>
        <p:nvSpPr>
          <p:cNvPr id="339" name="Google Shape;339;g3f5aec16eaf_0_88163"/>
          <p:cNvSpPr txBox="1"/>
          <p:nvPr/>
        </p:nvSpPr>
        <p:spPr>
          <a:xfrm>
            <a:off x="246676" y="4747700"/>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Bebas Neue"/>
                <a:ea typeface="Bebas Neue"/>
                <a:cs typeface="Bebas Neue"/>
                <a:sym typeface="Bebas Neue"/>
              </a:rPr>
              <a:t>@EducateIN</a:t>
            </a:r>
            <a:endParaRPr b="0" i="0" sz="1600" u="none" cap="none" strike="noStrike">
              <a:solidFill>
                <a:schemeClr val="dk1"/>
              </a:solidFill>
              <a:latin typeface="Bebas Neue"/>
              <a:ea typeface="Bebas Neue"/>
              <a:cs typeface="Bebas Neue"/>
              <a:sym typeface="Bebas Neue"/>
            </a:endParaRPr>
          </a:p>
        </p:txBody>
      </p:sp>
      <p:sp>
        <p:nvSpPr>
          <p:cNvPr id="340" name="Google Shape;340;g3f5aec16eaf_0_88163"/>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341" name="Google Shape;341;g3f5aec16eaf_0_88163" title="x logo.png"/>
          <p:cNvPicPr preferRelativeResize="0"/>
          <p:nvPr/>
        </p:nvPicPr>
        <p:blipFill rotWithShape="1">
          <a:blip r:embed="rId4">
            <a:alphaModFix/>
          </a:blip>
          <a:srcRect b="0" l="0" r="0" t="0"/>
          <a:stretch/>
        </p:blipFill>
        <p:spPr>
          <a:xfrm>
            <a:off x="15639" y="4833050"/>
            <a:ext cx="328556" cy="18480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807" name="Shape 1807"/>
        <p:cNvGrpSpPr/>
        <p:nvPr/>
      </p:nvGrpSpPr>
      <p:grpSpPr>
        <a:xfrm>
          <a:off x="0" y="0"/>
          <a:ext cx="0" cy="0"/>
          <a:chOff x="0" y="0"/>
          <a:chExt cx="0" cy="0"/>
        </a:xfrm>
      </p:grpSpPr>
      <p:sp>
        <p:nvSpPr>
          <p:cNvPr id="1808" name="Google Shape;1808;p64"/>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09" name="Google Shape;1809;p64"/>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0" name="Google Shape;1810;p64"/>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1" name="Google Shape;1811;p64"/>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2" name="Google Shape;1812;p64"/>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3" name="Google Shape;1813;p64"/>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4" name="Google Shape;1814;p64"/>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5" name="Google Shape;1815;p64"/>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6" name="Google Shape;1816;p64"/>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7" name="Google Shape;1817;p64"/>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8" name="Google Shape;1818;p64"/>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19" name="Google Shape;1819;p64"/>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20" name="Google Shape;1820;p64"/>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21" name="Google Shape;1821;p64"/>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i="0"/>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1822" name="Google Shape;1822;p64"/>
          <p:cNvSpPr txBox="1"/>
          <p:nvPr>
            <p:ph idx="1" type="body"/>
          </p:nvPr>
        </p:nvSpPr>
        <p:spPr>
          <a:xfrm>
            <a:off x="846150" y="1418300"/>
            <a:ext cx="6746700" cy="2893500"/>
          </a:xfrm>
          <a:prstGeom prst="rect">
            <a:avLst/>
          </a:prstGeom>
          <a:noFill/>
          <a:ln>
            <a:noFill/>
          </a:ln>
        </p:spPr>
        <p:txBody>
          <a:bodyPr anchorCtr="0" anchor="t" bIns="0" lIns="0" spcFirstLastPara="1" rIns="0" wrap="square" tIns="0">
            <a:noAutofit/>
          </a:bodyPr>
          <a:lstStyle>
            <a:lvl1pPr indent="-361950" lvl="0" marL="457200" algn="l">
              <a:lnSpc>
                <a:spcPct val="100000"/>
              </a:lnSpc>
              <a:spcBef>
                <a:spcPts val="0"/>
              </a:spcBef>
              <a:spcAft>
                <a:spcPts val="0"/>
              </a:spcAft>
              <a:buClr>
                <a:schemeClr val="dk1"/>
              </a:buClr>
              <a:buSzPts val="2100"/>
              <a:buFont typeface="Oswald"/>
              <a:buChar char="●"/>
              <a:defRPr b="1" sz="2100">
                <a:latin typeface="Oswald"/>
                <a:ea typeface="Oswald"/>
                <a:cs typeface="Oswald"/>
                <a:sym typeface="Oswald"/>
              </a:defRPr>
            </a:lvl1pPr>
            <a:lvl2pPr indent="-298450" lvl="1" marL="914400" algn="l">
              <a:lnSpc>
                <a:spcPct val="100000"/>
              </a:lnSpc>
              <a:spcBef>
                <a:spcPts val="1000"/>
              </a:spcBef>
              <a:spcAft>
                <a:spcPts val="0"/>
              </a:spcAft>
              <a:buClr>
                <a:schemeClr val="dk1"/>
              </a:buClr>
              <a:buSzPts val="1100"/>
              <a:buFont typeface="Oswald"/>
              <a:buChar char="○"/>
              <a:defRPr sz="1900">
                <a:latin typeface="Oswald"/>
                <a:ea typeface="Oswald"/>
                <a:cs typeface="Oswald"/>
                <a:sym typeface="Oswald"/>
              </a:defRPr>
            </a:lvl2pPr>
            <a:lvl3pPr indent="-336550" lvl="2" marL="1371600" algn="l">
              <a:lnSpc>
                <a:spcPct val="100000"/>
              </a:lnSpc>
              <a:spcBef>
                <a:spcPts val="1000"/>
              </a:spcBef>
              <a:spcAft>
                <a:spcPts val="0"/>
              </a:spcAft>
              <a:buClr>
                <a:schemeClr val="dk1"/>
              </a:buClr>
              <a:buSzPts val="1700"/>
              <a:buFont typeface="Oswald"/>
              <a:buChar char="■"/>
              <a:defRPr sz="1700">
                <a:latin typeface="Oswald"/>
                <a:ea typeface="Oswald"/>
                <a:cs typeface="Oswald"/>
                <a:sym typeface="Oswald"/>
              </a:defRPr>
            </a:lvl3pPr>
            <a:lvl4pPr indent="-323850" lvl="3" marL="1828800" algn="l">
              <a:lnSpc>
                <a:spcPct val="100000"/>
              </a:lnSpc>
              <a:spcBef>
                <a:spcPts val="1000"/>
              </a:spcBef>
              <a:spcAft>
                <a:spcPts val="0"/>
              </a:spcAft>
              <a:buSzPts val="1500"/>
              <a:buFont typeface="Oswald"/>
              <a:buChar char="●"/>
              <a:defRPr sz="1500">
                <a:latin typeface="Oswald"/>
                <a:ea typeface="Oswald"/>
                <a:cs typeface="Oswald"/>
                <a:sym typeface="Oswald"/>
              </a:defRPr>
            </a:lvl4pPr>
            <a:lvl5pPr indent="-323850" lvl="4" marL="2286000" algn="l">
              <a:lnSpc>
                <a:spcPct val="100000"/>
              </a:lnSpc>
              <a:spcBef>
                <a:spcPts val="1000"/>
              </a:spcBef>
              <a:spcAft>
                <a:spcPts val="0"/>
              </a:spcAft>
              <a:buSzPts val="1500"/>
              <a:buFont typeface="Oswald"/>
              <a:buChar char="○"/>
              <a:defRPr sz="1500">
                <a:latin typeface="Oswald"/>
                <a:ea typeface="Oswald"/>
                <a:cs typeface="Oswald"/>
                <a:sym typeface="Oswald"/>
              </a:defRPr>
            </a:lvl5pPr>
            <a:lvl6pPr indent="-323850" lvl="5" marL="2743200" algn="l">
              <a:lnSpc>
                <a:spcPct val="100000"/>
              </a:lnSpc>
              <a:spcBef>
                <a:spcPts val="1000"/>
              </a:spcBef>
              <a:spcAft>
                <a:spcPts val="0"/>
              </a:spcAft>
              <a:buSzPts val="1500"/>
              <a:buFont typeface="Oswald"/>
              <a:buChar char="■"/>
              <a:defRPr sz="1500">
                <a:latin typeface="Oswald"/>
                <a:ea typeface="Oswald"/>
                <a:cs typeface="Oswald"/>
                <a:sym typeface="Oswald"/>
              </a:defRPr>
            </a:lvl6pPr>
            <a:lvl7pPr indent="-323850" lvl="6" marL="3200400" algn="l">
              <a:lnSpc>
                <a:spcPct val="100000"/>
              </a:lnSpc>
              <a:spcBef>
                <a:spcPts val="1000"/>
              </a:spcBef>
              <a:spcAft>
                <a:spcPts val="0"/>
              </a:spcAft>
              <a:buSzPts val="1500"/>
              <a:buFont typeface="Oswald"/>
              <a:buChar char="●"/>
              <a:defRPr sz="1500">
                <a:latin typeface="Oswald"/>
                <a:ea typeface="Oswald"/>
                <a:cs typeface="Oswald"/>
                <a:sym typeface="Oswald"/>
              </a:defRPr>
            </a:lvl7pPr>
            <a:lvl8pPr indent="-323850" lvl="7" marL="3657600" algn="l">
              <a:lnSpc>
                <a:spcPct val="100000"/>
              </a:lnSpc>
              <a:spcBef>
                <a:spcPts val="1000"/>
              </a:spcBef>
              <a:spcAft>
                <a:spcPts val="0"/>
              </a:spcAft>
              <a:buSzPts val="1500"/>
              <a:buFont typeface="Oswald"/>
              <a:buChar char="○"/>
              <a:defRPr sz="1500">
                <a:latin typeface="Oswald"/>
                <a:ea typeface="Oswald"/>
                <a:cs typeface="Oswald"/>
                <a:sym typeface="Oswald"/>
              </a:defRPr>
            </a:lvl8pPr>
            <a:lvl9pPr indent="-323850" lvl="8" marL="4114800" algn="l">
              <a:lnSpc>
                <a:spcPct val="100000"/>
              </a:lnSpc>
              <a:spcBef>
                <a:spcPts val="1000"/>
              </a:spcBef>
              <a:spcAft>
                <a:spcPts val="1000"/>
              </a:spcAft>
              <a:buSzPts val="1500"/>
              <a:buFont typeface="Oswald"/>
              <a:buChar char="■"/>
              <a:defRPr sz="1500">
                <a:latin typeface="Oswald"/>
                <a:ea typeface="Oswald"/>
                <a:cs typeface="Oswald"/>
                <a:sym typeface="Oswald"/>
              </a:defRPr>
            </a:lvl9pPr>
          </a:lstStyle>
          <a:p/>
        </p:txBody>
      </p:sp>
      <p:sp>
        <p:nvSpPr>
          <p:cNvPr id="1823" name="Google Shape;1823;p64"/>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id="1824" name="Google Shape;1824;p64"/>
          <p:cNvPicPr preferRelativeResize="0"/>
          <p:nvPr/>
        </p:nvPicPr>
        <p:blipFill rotWithShape="1">
          <a:blip r:embed="rId2">
            <a:alphaModFix/>
          </a:blip>
          <a:srcRect b="0" l="0" r="0" t="0"/>
          <a:stretch/>
        </p:blipFill>
        <p:spPr>
          <a:xfrm>
            <a:off x="58174" y="4850163"/>
            <a:ext cx="294053" cy="256725"/>
          </a:xfrm>
          <a:prstGeom prst="rect">
            <a:avLst/>
          </a:prstGeom>
          <a:noFill/>
          <a:ln>
            <a:noFill/>
          </a:ln>
        </p:spPr>
      </p:pic>
      <p:sp>
        <p:nvSpPr>
          <p:cNvPr id="1825" name="Google Shape;1825;p64"/>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151E49"/>
                </a:solidFill>
                <a:latin typeface="Oswald"/>
                <a:ea typeface="Oswald"/>
                <a:cs typeface="Oswald"/>
                <a:sym typeface="Oswald"/>
              </a:rPr>
              <a:t>@EducateIN</a:t>
            </a:r>
            <a:endParaRPr b="1" i="0" sz="1600" u="none" cap="none" strike="noStrike">
              <a:solidFill>
                <a:srgbClr val="151E49"/>
              </a:solidFill>
              <a:latin typeface="Oswald"/>
              <a:ea typeface="Oswald"/>
              <a:cs typeface="Oswald"/>
              <a:sym typeface="Oswald"/>
            </a:endParaRPr>
          </a:p>
          <a:p>
            <a:pPr indent="0" lvl="0" marL="0" marR="0" rtl="0" algn="l">
              <a:lnSpc>
                <a:spcPct val="100000"/>
              </a:lnSpc>
              <a:spcBef>
                <a:spcPts val="0"/>
              </a:spcBef>
              <a:spcAft>
                <a:spcPts val="0"/>
              </a:spcAft>
              <a:buClr>
                <a:srgbClr val="FFFFFF"/>
              </a:buClr>
              <a:buSzPts val="1600"/>
              <a:buFont typeface="Arial"/>
              <a:buNone/>
            </a:pPr>
            <a:r>
              <a:t/>
            </a:r>
            <a:endParaRPr b="0" i="0" sz="1600" u="none" cap="none" strike="noStrike">
              <a:solidFill>
                <a:srgbClr val="151E49"/>
              </a:solidFill>
              <a:latin typeface="Bebas Neue"/>
              <a:ea typeface="Bebas Neue"/>
              <a:cs typeface="Bebas Neue"/>
              <a:sym typeface="Bebas Neue"/>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3">
    <p:spTree>
      <p:nvGrpSpPr>
        <p:cNvPr id="1826" name="Shape 1826"/>
        <p:cNvGrpSpPr/>
        <p:nvPr/>
      </p:nvGrpSpPr>
      <p:grpSpPr>
        <a:xfrm>
          <a:off x="0" y="0"/>
          <a:ext cx="0" cy="0"/>
          <a:chOff x="0" y="0"/>
          <a:chExt cx="0" cy="0"/>
        </a:xfrm>
      </p:grpSpPr>
      <p:sp>
        <p:nvSpPr>
          <p:cNvPr id="1827" name="Google Shape;1827;g2b97bc90683_0_6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828" name="Google Shape;1828;g2b97bc90683_0_6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29" name="Google Shape;1829;g2b97bc90683_0_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4">
    <p:spTree>
      <p:nvGrpSpPr>
        <p:cNvPr id="1830" name="Shape 1830"/>
        <p:cNvGrpSpPr/>
        <p:nvPr/>
      </p:nvGrpSpPr>
      <p:grpSpPr>
        <a:xfrm>
          <a:off x="0" y="0"/>
          <a:ext cx="0" cy="0"/>
          <a:chOff x="0" y="0"/>
          <a:chExt cx="0" cy="0"/>
        </a:xfrm>
      </p:grpSpPr>
      <p:sp>
        <p:nvSpPr>
          <p:cNvPr id="1831" name="Google Shape;1831;g2b97bc90683_0_11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832" name="Google Shape;1832;g2b97bc90683_0_11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33" name="Google Shape;1833;g2b97bc90683_0_1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5">
    <p:spTree>
      <p:nvGrpSpPr>
        <p:cNvPr id="1834" name="Shape 1834"/>
        <p:cNvGrpSpPr/>
        <p:nvPr/>
      </p:nvGrpSpPr>
      <p:grpSpPr>
        <a:xfrm>
          <a:off x="0" y="0"/>
          <a:ext cx="0" cy="0"/>
          <a:chOff x="0" y="0"/>
          <a:chExt cx="0" cy="0"/>
        </a:xfrm>
      </p:grpSpPr>
      <p:sp>
        <p:nvSpPr>
          <p:cNvPr id="1835" name="Google Shape;1835;g2b97bc90683_0_16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836" name="Google Shape;1836;g2b97bc90683_0_16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37" name="Google Shape;1837;g2b97bc90683_0_1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6">
    <p:spTree>
      <p:nvGrpSpPr>
        <p:cNvPr id="1838" name="Shape 1838"/>
        <p:cNvGrpSpPr/>
        <p:nvPr/>
      </p:nvGrpSpPr>
      <p:grpSpPr>
        <a:xfrm>
          <a:off x="0" y="0"/>
          <a:ext cx="0" cy="0"/>
          <a:chOff x="0" y="0"/>
          <a:chExt cx="0" cy="0"/>
        </a:xfrm>
      </p:grpSpPr>
      <p:sp>
        <p:nvSpPr>
          <p:cNvPr id="1839" name="Google Shape;1839;g2b97bc90683_0_21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840" name="Google Shape;1840;g2b97bc90683_0_219"/>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41" name="Google Shape;1841;g2b97bc90683_0_2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42" name="Shape 1842"/>
        <p:cNvGrpSpPr/>
        <p:nvPr/>
      </p:nvGrpSpPr>
      <p:grpSpPr>
        <a:xfrm>
          <a:off x="0" y="0"/>
          <a:ext cx="0" cy="0"/>
          <a:chOff x="0" y="0"/>
          <a:chExt cx="0" cy="0"/>
        </a:xfrm>
      </p:grpSpPr>
      <p:sp>
        <p:nvSpPr>
          <p:cNvPr id="1843" name="Google Shape;1843;p68"/>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44" name="Google Shape;1844;p68"/>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45" name="Google Shape;1845;p68"/>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46" name="Google Shape;1846;p68"/>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47" name="Google Shape;1847;p68"/>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48" name="Google Shape;1848;p68"/>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49" name="Google Shape;1849;p68"/>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50" name="Google Shape;1850;p68"/>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51" name="Google Shape;1851;p68"/>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52" name="Google Shape;1852;p68"/>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53" name="Google Shape;1853;p68"/>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54" name="Google Shape;1854;p68"/>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id="1855" name="Google Shape;1855;p68"/>
          <p:cNvPicPr preferRelativeResize="0"/>
          <p:nvPr/>
        </p:nvPicPr>
        <p:blipFill rotWithShape="1">
          <a:blip r:embed="rId2">
            <a:alphaModFix/>
          </a:blip>
          <a:srcRect b="0" l="0" r="0" t="0"/>
          <a:stretch/>
        </p:blipFill>
        <p:spPr>
          <a:xfrm>
            <a:off x="58174" y="4850163"/>
            <a:ext cx="294053" cy="256725"/>
          </a:xfrm>
          <a:prstGeom prst="rect">
            <a:avLst/>
          </a:prstGeom>
          <a:noFill/>
          <a:ln>
            <a:noFill/>
          </a:ln>
        </p:spPr>
      </p:pic>
      <p:sp>
        <p:nvSpPr>
          <p:cNvPr id="1856" name="Google Shape;1856;p68"/>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151E49"/>
                </a:solidFill>
                <a:latin typeface="Oswald"/>
                <a:ea typeface="Oswald"/>
                <a:cs typeface="Oswald"/>
                <a:sym typeface="Oswald"/>
              </a:rPr>
              <a:t>@EducateIN</a:t>
            </a:r>
            <a:endParaRPr b="1" i="0" sz="1600" u="none" cap="none" strike="noStrike">
              <a:solidFill>
                <a:srgbClr val="151E49"/>
              </a:solidFill>
              <a:latin typeface="Oswald"/>
              <a:ea typeface="Oswald"/>
              <a:cs typeface="Oswald"/>
              <a:sym typeface="Oswald"/>
            </a:endParaRPr>
          </a:p>
          <a:p>
            <a:pPr indent="0" lvl="0" marL="0" marR="0" rtl="0" algn="l">
              <a:lnSpc>
                <a:spcPct val="100000"/>
              </a:lnSpc>
              <a:spcBef>
                <a:spcPts val="0"/>
              </a:spcBef>
              <a:spcAft>
                <a:spcPts val="0"/>
              </a:spcAft>
              <a:buClr>
                <a:srgbClr val="FFFFFF"/>
              </a:buClr>
              <a:buSzPts val="1600"/>
              <a:buFont typeface="Arial"/>
              <a:buNone/>
            </a:pPr>
            <a:r>
              <a:t/>
            </a:r>
            <a:endParaRPr b="0" i="0" sz="1600" u="none" cap="none" strike="noStrike">
              <a:solidFill>
                <a:srgbClr val="151E49"/>
              </a:solidFill>
              <a:latin typeface="Bebas Neue"/>
              <a:ea typeface="Bebas Neue"/>
              <a:cs typeface="Bebas Neue"/>
              <a:sym typeface="Bebas Neue"/>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57" name="Shape 1857"/>
        <p:cNvGrpSpPr/>
        <p:nvPr/>
      </p:nvGrpSpPr>
      <p:grpSpPr>
        <a:xfrm>
          <a:off x="0" y="0"/>
          <a:ext cx="0" cy="0"/>
          <a:chOff x="0" y="0"/>
          <a:chExt cx="0" cy="0"/>
        </a:xfrm>
      </p:grpSpPr>
      <p:sp>
        <p:nvSpPr>
          <p:cNvPr id="1858" name="Google Shape;1858;p66"/>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59" name="Google Shape;1859;p66"/>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0" name="Google Shape;1860;p66"/>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1" name="Google Shape;1861;p66"/>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2" name="Google Shape;1862;p66"/>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3" name="Google Shape;1863;p66"/>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4" name="Google Shape;1864;p66"/>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5" name="Google Shape;1865;p66"/>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6" name="Google Shape;1866;p66"/>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7" name="Google Shape;1867;p66"/>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8" name="Google Shape;1868;p66"/>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69" name="Google Shape;1869;p66"/>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70" name="Google Shape;1870;p66"/>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i="0"/>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1871" name="Google Shape;1871;p66"/>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72" name="Google Shape;1872;p66"/>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id="1873" name="Google Shape;1873;p66"/>
          <p:cNvPicPr preferRelativeResize="0"/>
          <p:nvPr/>
        </p:nvPicPr>
        <p:blipFill rotWithShape="1">
          <a:blip r:embed="rId2">
            <a:alphaModFix/>
          </a:blip>
          <a:srcRect b="0" l="0" r="0" t="0"/>
          <a:stretch/>
        </p:blipFill>
        <p:spPr>
          <a:xfrm>
            <a:off x="58174" y="4850163"/>
            <a:ext cx="294053" cy="256725"/>
          </a:xfrm>
          <a:prstGeom prst="rect">
            <a:avLst/>
          </a:prstGeom>
          <a:noFill/>
          <a:ln>
            <a:noFill/>
          </a:ln>
        </p:spPr>
      </p:pic>
      <p:sp>
        <p:nvSpPr>
          <p:cNvPr id="1874" name="Google Shape;1874;p66"/>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151E49"/>
                </a:solidFill>
                <a:latin typeface="Oswald"/>
                <a:ea typeface="Oswald"/>
                <a:cs typeface="Oswald"/>
                <a:sym typeface="Oswald"/>
              </a:rPr>
              <a:t>@EducateIN</a:t>
            </a:r>
            <a:endParaRPr b="1" i="0" sz="1600" u="none" cap="none" strike="noStrike">
              <a:solidFill>
                <a:srgbClr val="151E49"/>
              </a:solidFill>
              <a:latin typeface="Oswald"/>
              <a:ea typeface="Oswald"/>
              <a:cs typeface="Oswald"/>
              <a:sym typeface="Oswald"/>
            </a:endParaRPr>
          </a:p>
          <a:p>
            <a:pPr indent="0" lvl="0" marL="0" marR="0" rtl="0" algn="l">
              <a:lnSpc>
                <a:spcPct val="100000"/>
              </a:lnSpc>
              <a:spcBef>
                <a:spcPts val="0"/>
              </a:spcBef>
              <a:spcAft>
                <a:spcPts val="0"/>
              </a:spcAft>
              <a:buClr>
                <a:srgbClr val="FFFFFF"/>
              </a:buClr>
              <a:buSzPts val="1600"/>
              <a:buFont typeface="Arial"/>
              <a:buNone/>
            </a:pPr>
            <a:r>
              <a:t/>
            </a:r>
            <a:endParaRPr b="0" i="0" sz="1600" u="none" cap="none" strike="noStrike">
              <a:solidFill>
                <a:srgbClr val="151E49"/>
              </a:solidFill>
              <a:latin typeface="Bebas Neue"/>
              <a:ea typeface="Bebas Neue"/>
              <a:cs typeface="Bebas Neue"/>
              <a:sym typeface="Bebas Neue"/>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inverse">
  <p:cSld name="TITLE_1_2">
    <p:bg>
      <p:bgPr>
        <a:solidFill>
          <a:schemeClr val="dk1"/>
        </a:solidFill>
      </p:bgPr>
    </p:bg>
    <p:spTree>
      <p:nvGrpSpPr>
        <p:cNvPr id="1875" name="Shape 1875"/>
        <p:cNvGrpSpPr/>
        <p:nvPr/>
      </p:nvGrpSpPr>
      <p:grpSpPr>
        <a:xfrm>
          <a:off x="0" y="0"/>
          <a:ext cx="0" cy="0"/>
          <a:chOff x="0" y="0"/>
          <a:chExt cx="0" cy="0"/>
        </a:xfrm>
      </p:grpSpPr>
      <p:sp>
        <p:nvSpPr>
          <p:cNvPr id="1876" name="Google Shape;1876;p65"/>
          <p:cNvSpPr/>
          <p:nvPr/>
        </p:nvSpPr>
        <p:spPr>
          <a:xfrm>
            <a:off x="476" y="734377"/>
            <a:ext cx="4825818" cy="4311468"/>
          </a:xfrm>
          <a:custGeom>
            <a:rect b="b" l="l" r="r" t="t"/>
            <a:pathLst>
              <a:path extrusionOk="0" h="21600" w="21600">
                <a:moveTo>
                  <a:pt x="0" y="1315"/>
                </a:moveTo>
                <a:lnTo>
                  <a:pt x="0" y="21600"/>
                </a:lnTo>
                <a:lnTo>
                  <a:pt x="17128" y="17544"/>
                </a:lnTo>
                <a:lnTo>
                  <a:pt x="20654" y="11770"/>
                </a:lnTo>
                <a:lnTo>
                  <a:pt x="18530" y="14144"/>
                </a:lnTo>
                <a:lnTo>
                  <a:pt x="21600" y="8115"/>
                </a:lnTo>
                <a:lnTo>
                  <a:pt x="9944" y="0"/>
                </a:lnTo>
                <a:close/>
              </a:path>
            </a:pathLst>
          </a:custGeom>
          <a:solidFill>
            <a:srgbClr val="FFFFFF">
              <a:alpha val="15294"/>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77" name="Google Shape;1877;p65"/>
          <p:cNvSpPr/>
          <p:nvPr/>
        </p:nvSpPr>
        <p:spPr>
          <a:xfrm>
            <a:off x="-1" y="10000"/>
            <a:ext cx="844398" cy="5133510"/>
          </a:xfrm>
          <a:custGeom>
            <a:rect b="b" l="l" r="r" t="t"/>
            <a:pathLst>
              <a:path extrusionOk="0" h="21600" w="21600">
                <a:moveTo>
                  <a:pt x="21600" y="21600"/>
                </a:moveTo>
                <a:lnTo>
                  <a:pt x="0" y="21600"/>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78" name="Google Shape;1878;p65"/>
          <p:cNvSpPr/>
          <p:nvPr/>
        </p:nvSpPr>
        <p:spPr>
          <a:xfrm>
            <a:off x="-1" y="712470"/>
            <a:ext cx="4584384" cy="3867642"/>
          </a:xfrm>
          <a:custGeom>
            <a:rect b="b" l="l" r="r" t="t"/>
            <a:pathLst>
              <a:path extrusionOk="0" h="21600" w="21600">
                <a:moveTo>
                  <a:pt x="0" y="21600"/>
                </a:moveTo>
                <a:lnTo>
                  <a:pt x="0" y="3508"/>
                </a:lnTo>
                <a:lnTo>
                  <a:pt x="6395" y="0"/>
                </a:lnTo>
                <a:lnTo>
                  <a:pt x="21600" y="6993"/>
                </a:lnTo>
                <a:lnTo>
                  <a:pt x="17689" y="19398"/>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79" name="Google Shape;1879;p65"/>
          <p:cNvSpPr/>
          <p:nvPr/>
        </p:nvSpPr>
        <p:spPr>
          <a:xfrm>
            <a:off x="7592854" y="0"/>
            <a:ext cx="1551150" cy="929664"/>
          </a:xfrm>
          <a:custGeom>
            <a:rect b="b" l="l" r="r" t="t"/>
            <a:pathLst>
              <a:path extrusionOk="0" h="21600" w="21600">
                <a:moveTo>
                  <a:pt x="21600" y="0"/>
                </a:moveTo>
                <a:lnTo>
                  <a:pt x="21600" y="21600"/>
                </a:lnTo>
                <a:lnTo>
                  <a:pt x="5677" y="13378"/>
                </a:lnTo>
                <a:lnTo>
                  <a:pt x="0" y="0"/>
                </a:lnTo>
                <a:close/>
              </a:path>
            </a:pathLst>
          </a:custGeom>
          <a:solidFill>
            <a:srgbClr val="FFFFFF">
              <a:alpha val="15294"/>
            </a:srgbClr>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0" name="Google Shape;1880;p65"/>
          <p:cNvSpPr/>
          <p:nvPr/>
        </p:nvSpPr>
        <p:spPr>
          <a:xfrm>
            <a:off x="7155666" y="4163377"/>
            <a:ext cx="1699758" cy="980100"/>
          </a:xfrm>
          <a:custGeom>
            <a:rect b="b" l="l" r="r" t="t"/>
            <a:pathLst>
              <a:path extrusionOk="0" h="21600" w="21600">
                <a:moveTo>
                  <a:pt x="0" y="21600"/>
                </a:moveTo>
                <a:lnTo>
                  <a:pt x="6101"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1" name="Google Shape;1881;p65"/>
          <p:cNvSpPr/>
          <p:nvPr/>
        </p:nvSpPr>
        <p:spPr>
          <a:xfrm>
            <a:off x="7635726" y="4243388"/>
            <a:ext cx="1508274" cy="900126"/>
          </a:xfrm>
          <a:custGeom>
            <a:rect b="b" l="l" r="r" t="t"/>
            <a:pathLst>
              <a:path extrusionOk="0" h="21600" w="21600">
                <a:moveTo>
                  <a:pt x="21600" y="21600"/>
                </a:moveTo>
                <a:lnTo>
                  <a:pt x="0" y="21600"/>
                </a:lnTo>
                <a:lnTo>
                  <a:pt x="21600" y="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2" name="Google Shape;1882;p65"/>
          <p:cNvSpPr/>
          <p:nvPr/>
        </p:nvSpPr>
        <p:spPr>
          <a:xfrm>
            <a:off x="-2" y="4048124"/>
            <a:ext cx="1107756" cy="783432"/>
          </a:xfrm>
          <a:custGeom>
            <a:rect b="b" l="l" r="r" t="t"/>
            <a:pathLst>
              <a:path extrusionOk="0" h="21600" w="21600">
                <a:moveTo>
                  <a:pt x="0" y="20234"/>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3" name="Google Shape;1883;p65"/>
          <p:cNvSpPr/>
          <p:nvPr/>
        </p:nvSpPr>
        <p:spPr>
          <a:xfrm>
            <a:off x="-2" y="4342923"/>
            <a:ext cx="1047276" cy="752490"/>
          </a:xfrm>
          <a:custGeom>
            <a:rect b="b" l="l" r="r" t="t"/>
            <a:pathLst>
              <a:path extrusionOk="0" h="21600" w="21600">
                <a:moveTo>
                  <a:pt x="0" y="19563"/>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4" name="Google Shape;1884;p65"/>
          <p:cNvSpPr/>
          <p:nvPr/>
        </p:nvSpPr>
        <p:spPr>
          <a:xfrm>
            <a:off x="-1" y="3853337"/>
            <a:ext cx="1089180" cy="791532"/>
          </a:xfrm>
          <a:custGeom>
            <a:rect b="b" l="l" r="r" t="t"/>
            <a:pathLst>
              <a:path extrusionOk="0" h="21600" w="21600">
                <a:moveTo>
                  <a:pt x="0" y="19131"/>
                </a:moveTo>
                <a:lnTo>
                  <a:pt x="0"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5" name="Google Shape;1885;p65"/>
          <p:cNvSpPr/>
          <p:nvPr/>
        </p:nvSpPr>
        <p:spPr>
          <a:xfrm>
            <a:off x="475" y="3951921"/>
            <a:ext cx="816318" cy="585306"/>
          </a:xfrm>
          <a:custGeom>
            <a:rect b="b" l="l" r="r" t="t"/>
            <a:pathLst>
              <a:path extrusionOk="0" h="21600" w="21600">
                <a:moveTo>
                  <a:pt x="21600" y="0"/>
                </a:moveTo>
                <a:lnTo>
                  <a:pt x="0" y="18911"/>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6" name="Google Shape;1886;p65"/>
          <p:cNvSpPr/>
          <p:nvPr/>
        </p:nvSpPr>
        <p:spPr>
          <a:xfrm>
            <a:off x="-1" y="4626292"/>
            <a:ext cx="333828" cy="250992"/>
          </a:xfrm>
          <a:custGeom>
            <a:rect b="b" l="l" r="r" t="t"/>
            <a:pathLst>
              <a:path extrusionOk="0" h="21600" w="21600">
                <a:moveTo>
                  <a:pt x="0" y="17829"/>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7" name="Google Shape;1887;p65"/>
          <p:cNvSpPr/>
          <p:nvPr/>
        </p:nvSpPr>
        <p:spPr>
          <a:xfrm>
            <a:off x="188593" y="4570094"/>
            <a:ext cx="868698" cy="573426"/>
          </a:xfrm>
          <a:custGeom>
            <a:rect b="b" l="l" r="r" t="t"/>
            <a:pathLst>
              <a:path extrusionOk="0" h="21600" w="21600">
                <a:moveTo>
                  <a:pt x="0" y="21600"/>
                </a:moveTo>
                <a:lnTo>
                  <a:pt x="995"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8" name="Google Shape;1888;p65"/>
          <p:cNvSpPr/>
          <p:nvPr/>
        </p:nvSpPr>
        <p:spPr>
          <a:xfrm>
            <a:off x="293845" y="4740592"/>
            <a:ext cx="611010" cy="402894"/>
          </a:xfrm>
          <a:custGeom>
            <a:rect b="b" l="l" r="r" t="t"/>
            <a:pathLst>
              <a:path extrusionOk="0" h="21600" w="21600">
                <a:moveTo>
                  <a:pt x="21600" y="0"/>
                </a:moveTo>
                <a:lnTo>
                  <a:pt x="0" y="21600"/>
                </a:lnTo>
                <a:lnTo>
                  <a:pt x="1532" y="2160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89" name="Google Shape;1889;p65"/>
          <p:cNvSpPr/>
          <p:nvPr/>
        </p:nvSpPr>
        <p:spPr>
          <a:xfrm>
            <a:off x="43813" y="4886800"/>
            <a:ext cx="445284" cy="256716"/>
          </a:xfrm>
          <a:custGeom>
            <a:rect b="b" l="l" r="r" t="t"/>
            <a:pathLst>
              <a:path extrusionOk="0" h="21600" w="21600">
                <a:moveTo>
                  <a:pt x="0" y="21600"/>
                </a:moveTo>
                <a:lnTo>
                  <a:pt x="6099"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0" name="Google Shape;1890;p65"/>
          <p:cNvSpPr/>
          <p:nvPr/>
        </p:nvSpPr>
        <p:spPr>
          <a:xfrm>
            <a:off x="-2" y="3945254"/>
            <a:ext cx="1460160" cy="1026810"/>
          </a:xfrm>
          <a:custGeom>
            <a:rect b="b" l="l" r="r" t="t"/>
            <a:pathLst>
              <a:path extrusionOk="0" h="21600" w="21600">
                <a:moveTo>
                  <a:pt x="0" y="20458"/>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1" name="Google Shape;1891;p65"/>
          <p:cNvSpPr/>
          <p:nvPr/>
        </p:nvSpPr>
        <p:spPr>
          <a:xfrm>
            <a:off x="8547257" y="-2"/>
            <a:ext cx="561492" cy="355266"/>
          </a:xfrm>
          <a:custGeom>
            <a:rect b="b" l="l" r="r" t="t"/>
            <a:pathLst>
              <a:path extrusionOk="0" h="21600" w="21600">
                <a:moveTo>
                  <a:pt x="0" y="21600"/>
                </a:moveTo>
                <a:lnTo>
                  <a:pt x="21600" y="0"/>
                </a:lnTo>
                <a:lnTo>
                  <a:pt x="19182"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2" name="Google Shape;1892;p65"/>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3" name="Google Shape;1893;p65"/>
          <p:cNvSpPr/>
          <p:nvPr/>
        </p:nvSpPr>
        <p:spPr>
          <a:xfrm>
            <a:off x="7199947" y="-1"/>
            <a:ext cx="782460" cy="454842"/>
          </a:xfrm>
          <a:custGeom>
            <a:rect b="b" l="l" r="r" t="t"/>
            <a:pathLst>
              <a:path extrusionOk="0" h="21600" w="21600">
                <a:moveTo>
                  <a:pt x="16262" y="0"/>
                </a:moveTo>
                <a:lnTo>
                  <a:pt x="0" y="21600"/>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4" name="Google Shape;1894;p65"/>
          <p:cNvSpPr/>
          <p:nvPr/>
        </p:nvSpPr>
        <p:spPr>
          <a:xfrm>
            <a:off x="8238172" y="65244"/>
            <a:ext cx="905850" cy="637686"/>
          </a:xfrm>
          <a:custGeom>
            <a:rect b="b" l="l" r="r" t="t"/>
            <a:pathLst>
              <a:path extrusionOk="0" h="21600" w="21600">
                <a:moveTo>
                  <a:pt x="21600" y="1920"/>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5" name="Google Shape;1895;p65"/>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6" name="Google Shape;1896;p65"/>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7" name="Google Shape;1897;p65"/>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8" name="Google Shape;1898;p65"/>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899" name="Google Shape;1899;p65"/>
          <p:cNvSpPr/>
          <p:nvPr/>
        </p:nvSpPr>
        <p:spPr>
          <a:xfrm>
            <a:off x="7222331" y="-2"/>
            <a:ext cx="1309662" cy="849150"/>
          </a:xfrm>
          <a:custGeom>
            <a:rect b="b" l="l" r="r" t="t"/>
            <a:pathLst>
              <a:path extrusionOk="0" h="21600" w="21600">
                <a:moveTo>
                  <a:pt x="0" y="21600"/>
                </a:moveTo>
                <a:lnTo>
                  <a:pt x="21600" y="0"/>
                </a:lnTo>
                <a:lnTo>
                  <a:pt x="20092"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00" name="Google Shape;1900;p65"/>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nvGrpSpPr>
          <p:cNvPr id="1901" name="Google Shape;1901;p65"/>
          <p:cNvGrpSpPr/>
          <p:nvPr/>
        </p:nvGrpSpPr>
        <p:grpSpPr>
          <a:xfrm>
            <a:off x="6677976" y="4591049"/>
            <a:ext cx="872008" cy="585306"/>
            <a:chOff x="6677976" y="4591049"/>
            <a:chExt cx="872008" cy="585306"/>
          </a:xfrm>
        </p:grpSpPr>
        <p:sp>
          <p:nvSpPr>
            <p:cNvPr id="1902" name="Google Shape;1902;p65"/>
            <p:cNvSpPr/>
            <p:nvPr/>
          </p:nvSpPr>
          <p:spPr>
            <a:xfrm>
              <a:off x="6780370" y="51034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03" name="Google Shape;1903;p65"/>
            <p:cNvSpPr/>
            <p:nvPr/>
          </p:nvSpPr>
          <p:spPr>
            <a:xfrm>
              <a:off x="6746556" y="50487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04" name="Google Shape;1904;p65"/>
            <p:cNvSpPr/>
            <p:nvPr/>
          </p:nvSpPr>
          <p:spPr>
            <a:xfrm>
              <a:off x="6712267" y="499443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05" name="Google Shape;1905;p65"/>
            <p:cNvSpPr/>
            <p:nvPr/>
          </p:nvSpPr>
          <p:spPr>
            <a:xfrm>
              <a:off x="6677976" y="493966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06" name="Google Shape;1906;p65"/>
            <p:cNvSpPr/>
            <p:nvPr/>
          </p:nvSpPr>
          <p:spPr>
            <a:xfrm>
              <a:off x="6865143" y="512587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07" name="Google Shape;1907;p65"/>
            <p:cNvSpPr/>
            <p:nvPr/>
          </p:nvSpPr>
          <p:spPr>
            <a:xfrm>
              <a:off x="6831329" y="507158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08" name="Google Shape;1908;p65"/>
            <p:cNvSpPr/>
            <p:nvPr/>
          </p:nvSpPr>
          <p:spPr>
            <a:xfrm>
              <a:off x="6797038" y="50172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09" name="Google Shape;1909;p65"/>
            <p:cNvSpPr/>
            <p:nvPr/>
          </p:nvSpPr>
          <p:spPr>
            <a:xfrm>
              <a:off x="6762749" y="49625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0" name="Google Shape;1910;p65"/>
            <p:cNvSpPr/>
            <p:nvPr/>
          </p:nvSpPr>
          <p:spPr>
            <a:xfrm>
              <a:off x="6728935" y="4908232"/>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1" name="Google Shape;1911;p65"/>
            <p:cNvSpPr/>
            <p:nvPr/>
          </p:nvSpPr>
          <p:spPr>
            <a:xfrm>
              <a:off x="6916101" y="5094445"/>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2" name="Google Shape;1912;p65"/>
            <p:cNvSpPr/>
            <p:nvPr/>
          </p:nvSpPr>
          <p:spPr>
            <a:xfrm>
              <a:off x="6881812" y="503967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3" name="Google Shape;1913;p65"/>
            <p:cNvSpPr/>
            <p:nvPr/>
          </p:nvSpPr>
          <p:spPr>
            <a:xfrm>
              <a:off x="6847522" y="498538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4" name="Google Shape;1914;p65"/>
            <p:cNvSpPr/>
            <p:nvPr/>
          </p:nvSpPr>
          <p:spPr>
            <a:xfrm>
              <a:off x="6813231" y="493109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5" name="Google Shape;1915;p65"/>
            <p:cNvSpPr/>
            <p:nvPr/>
          </p:nvSpPr>
          <p:spPr>
            <a:xfrm>
              <a:off x="6779418" y="487632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6" name="Google Shape;1916;p65"/>
            <p:cNvSpPr/>
            <p:nvPr/>
          </p:nvSpPr>
          <p:spPr>
            <a:xfrm>
              <a:off x="7000874" y="511730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7" name="Google Shape;1917;p65"/>
            <p:cNvSpPr/>
            <p:nvPr/>
          </p:nvSpPr>
          <p:spPr>
            <a:xfrm>
              <a:off x="6966584" y="506253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8" name="Google Shape;1918;p65"/>
            <p:cNvSpPr/>
            <p:nvPr/>
          </p:nvSpPr>
          <p:spPr>
            <a:xfrm>
              <a:off x="6932293" y="50082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9" name="Google Shape;1919;p65"/>
            <p:cNvSpPr/>
            <p:nvPr/>
          </p:nvSpPr>
          <p:spPr>
            <a:xfrm>
              <a:off x="6898004" y="495347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0" name="Google Shape;1920;p65"/>
            <p:cNvSpPr/>
            <p:nvPr/>
          </p:nvSpPr>
          <p:spPr>
            <a:xfrm>
              <a:off x="6864190" y="4899183"/>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1" name="Google Shape;1921;p65"/>
            <p:cNvSpPr/>
            <p:nvPr/>
          </p:nvSpPr>
          <p:spPr>
            <a:xfrm>
              <a:off x="6829900" y="4844891"/>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2" name="Google Shape;1922;p65"/>
            <p:cNvSpPr/>
            <p:nvPr/>
          </p:nvSpPr>
          <p:spPr>
            <a:xfrm>
              <a:off x="7085647" y="513968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3" name="Google Shape;1923;p65"/>
            <p:cNvSpPr/>
            <p:nvPr/>
          </p:nvSpPr>
          <p:spPr>
            <a:xfrm>
              <a:off x="7051356" y="508539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4" name="Google Shape;1924;p65"/>
            <p:cNvSpPr/>
            <p:nvPr/>
          </p:nvSpPr>
          <p:spPr>
            <a:xfrm>
              <a:off x="7017067" y="503110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5" name="Google Shape;1925;p65"/>
            <p:cNvSpPr/>
            <p:nvPr/>
          </p:nvSpPr>
          <p:spPr>
            <a:xfrm>
              <a:off x="6982776" y="497633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6" name="Google Shape;1926;p65"/>
            <p:cNvSpPr/>
            <p:nvPr/>
          </p:nvSpPr>
          <p:spPr>
            <a:xfrm>
              <a:off x="6948962" y="492204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7" name="Google Shape;1927;p65"/>
            <p:cNvSpPr/>
            <p:nvPr/>
          </p:nvSpPr>
          <p:spPr>
            <a:xfrm>
              <a:off x="6914673" y="486727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8" name="Google Shape;1928;p65"/>
            <p:cNvSpPr/>
            <p:nvPr/>
          </p:nvSpPr>
          <p:spPr>
            <a:xfrm>
              <a:off x="6880382" y="481298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29" name="Google Shape;1929;p65"/>
            <p:cNvSpPr/>
            <p:nvPr/>
          </p:nvSpPr>
          <p:spPr>
            <a:xfrm>
              <a:off x="7136129" y="510825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0" name="Google Shape;1930;p65"/>
            <p:cNvSpPr/>
            <p:nvPr/>
          </p:nvSpPr>
          <p:spPr>
            <a:xfrm>
              <a:off x="7101838" y="505348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1" name="Google Shape;1931;p65"/>
            <p:cNvSpPr/>
            <p:nvPr/>
          </p:nvSpPr>
          <p:spPr>
            <a:xfrm>
              <a:off x="7067549" y="499919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2" name="Google Shape;1932;p65"/>
            <p:cNvSpPr/>
            <p:nvPr/>
          </p:nvSpPr>
          <p:spPr>
            <a:xfrm>
              <a:off x="7033735" y="494490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3" name="Google Shape;1933;p65"/>
            <p:cNvSpPr/>
            <p:nvPr/>
          </p:nvSpPr>
          <p:spPr>
            <a:xfrm>
              <a:off x="6999445" y="489013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4" name="Google Shape;1934;p65"/>
            <p:cNvSpPr/>
            <p:nvPr/>
          </p:nvSpPr>
          <p:spPr>
            <a:xfrm>
              <a:off x="6965155" y="483584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5" name="Google Shape;1935;p65"/>
            <p:cNvSpPr/>
            <p:nvPr/>
          </p:nvSpPr>
          <p:spPr>
            <a:xfrm>
              <a:off x="6930865" y="478107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6" name="Google Shape;1936;p65"/>
            <p:cNvSpPr/>
            <p:nvPr/>
          </p:nvSpPr>
          <p:spPr>
            <a:xfrm>
              <a:off x="7220901" y="5130641"/>
              <a:ext cx="41904" cy="37152"/>
            </a:xfrm>
            <a:custGeom>
              <a:rect b="b" l="l" r="r" t="t"/>
              <a:pathLst>
                <a:path extrusionOk="0" h="21600" w="21600">
                  <a:moveTo>
                    <a:pt x="10309" y="0"/>
                  </a:moveTo>
                  <a:lnTo>
                    <a:pt x="0" y="21600"/>
                  </a:lnTo>
                  <a:lnTo>
                    <a:pt x="21600" y="20215"/>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7" name="Google Shape;1937;p65"/>
            <p:cNvSpPr/>
            <p:nvPr/>
          </p:nvSpPr>
          <p:spPr>
            <a:xfrm>
              <a:off x="7186612" y="507634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8" name="Google Shape;1938;p65"/>
            <p:cNvSpPr/>
            <p:nvPr/>
          </p:nvSpPr>
          <p:spPr>
            <a:xfrm>
              <a:off x="7152322" y="502205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39" name="Google Shape;1939;p65"/>
            <p:cNvSpPr/>
            <p:nvPr/>
          </p:nvSpPr>
          <p:spPr>
            <a:xfrm>
              <a:off x="7118507" y="4967288"/>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0" name="Google Shape;1940;p65"/>
            <p:cNvSpPr/>
            <p:nvPr/>
          </p:nvSpPr>
          <p:spPr>
            <a:xfrm>
              <a:off x="7084218" y="49129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1" name="Google Shape;1941;p65"/>
            <p:cNvSpPr/>
            <p:nvPr/>
          </p:nvSpPr>
          <p:spPr>
            <a:xfrm>
              <a:off x="7049928" y="485870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2" name="Google Shape;1942;p65"/>
            <p:cNvSpPr/>
            <p:nvPr/>
          </p:nvSpPr>
          <p:spPr>
            <a:xfrm>
              <a:off x="7015637" y="480393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3" name="Google Shape;1943;p65"/>
            <p:cNvSpPr/>
            <p:nvPr/>
          </p:nvSpPr>
          <p:spPr>
            <a:xfrm>
              <a:off x="6981824" y="4749641"/>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4" name="Google Shape;1944;p65"/>
            <p:cNvSpPr/>
            <p:nvPr/>
          </p:nvSpPr>
          <p:spPr>
            <a:xfrm>
              <a:off x="7271384" y="509920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5" name="Google Shape;1945;p65"/>
            <p:cNvSpPr/>
            <p:nvPr/>
          </p:nvSpPr>
          <p:spPr>
            <a:xfrm>
              <a:off x="7237093" y="504491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6" name="Google Shape;1946;p65"/>
            <p:cNvSpPr/>
            <p:nvPr/>
          </p:nvSpPr>
          <p:spPr>
            <a:xfrm>
              <a:off x="7202804" y="499014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7" name="Google Shape;1947;p65"/>
            <p:cNvSpPr/>
            <p:nvPr/>
          </p:nvSpPr>
          <p:spPr>
            <a:xfrm>
              <a:off x="7168990" y="493585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8" name="Google Shape;1948;p65"/>
            <p:cNvSpPr/>
            <p:nvPr/>
          </p:nvSpPr>
          <p:spPr>
            <a:xfrm>
              <a:off x="7134700" y="488108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49" name="Google Shape;1949;p65"/>
            <p:cNvSpPr/>
            <p:nvPr/>
          </p:nvSpPr>
          <p:spPr>
            <a:xfrm>
              <a:off x="7100410" y="482679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0" name="Google Shape;1950;p65"/>
            <p:cNvSpPr/>
            <p:nvPr/>
          </p:nvSpPr>
          <p:spPr>
            <a:xfrm>
              <a:off x="7066597" y="4772501"/>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1" name="Google Shape;1951;p65"/>
            <p:cNvSpPr/>
            <p:nvPr/>
          </p:nvSpPr>
          <p:spPr>
            <a:xfrm>
              <a:off x="7032306" y="471773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2" name="Google Shape;1952;p65"/>
            <p:cNvSpPr/>
            <p:nvPr/>
          </p:nvSpPr>
          <p:spPr>
            <a:xfrm>
              <a:off x="7356156" y="512206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3" name="Google Shape;1953;p65"/>
            <p:cNvSpPr/>
            <p:nvPr/>
          </p:nvSpPr>
          <p:spPr>
            <a:xfrm>
              <a:off x="7321867" y="506730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4" name="Google Shape;1954;p65"/>
            <p:cNvSpPr/>
            <p:nvPr/>
          </p:nvSpPr>
          <p:spPr>
            <a:xfrm>
              <a:off x="7287576" y="501300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5" name="Google Shape;1955;p65"/>
            <p:cNvSpPr/>
            <p:nvPr/>
          </p:nvSpPr>
          <p:spPr>
            <a:xfrm>
              <a:off x="7253762" y="495871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6" name="Google Shape;1956;p65"/>
            <p:cNvSpPr/>
            <p:nvPr/>
          </p:nvSpPr>
          <p:spPr>
            <a:xfrm>
              <a:off x="7219473" y="490394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7" name="Google Shape;1957;p65"/>
            <p:cNvSpPr/>
            <p:nvPr/>
          </p:nvSpPr>
          <p:spPr>
            <a:xfrm>
              <a:off x="7185182" y="484965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8" name="Google Shape;1958;p65"/>
            <p:cNvSpPr/>
            <p:nvPr/>
          </p:nvSpPr>
          <p:spPr>
            <a:xfrm>
              <a:off x="7151368" y="4794884"/>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59" name="Google Shape;1959;p65"/>
            <p:cNvSpPr/>
            <p:nvPr/>
          </p:nvSpPr>
          <p:spPr>
            <a:xfrm>
              <a:off x="7117079" y="474059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0" name="Google Shape;1960;p65"/>
            <p:cNvSpPr/>
            <p:nvPr/>
          </p:nvSpPr>
          <p:spPr>
            <a:xfrm>
              <a:off x="7082788" y="468629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1" name="Google Shape;1961;p65"/>
            <p:cNvSpPr/>
            <p:nvPr/>
          </p:nvSpPr>
          <p:spPr>
            <a:xfrm>
              <a:off x="7406638" y="509016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2" name="Google Shape;1962;p65"/>
            <p:cNvSpPr/>
            <p:nvPr/>
          </p:nvSpPr>
          <p:spPr>
            <a:xfrm>
              <a:off x="7372349" y="503586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3" name="Google Shape;1963;p65"/>
            <p:cNvSpPr/>
            <p:nvPr/>
          </p:nvSpPr>
          <p:spPr>
            <a:xfrm>
              <a:off x="7338535" y="498109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4" name="Google Shape;1964;p65"/>
            <p:cNvSpPr/>
            <p:nvPr/>
          </p:nvSpPr>
          <p:spPr>
            <a:xfrm>
              <a:off x="7304245" y="492680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5" name="Google Shape;1965;p65"/>
            <p:cNvSpPr/>
            <p:nvPr/>
          </p:nvSpPr>
          <p:spPr>
            <a:xfrm>
              <a:off x="7269955" y="487251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6" name="Google Shape;1966;p65"/>
            <p:cNvSpPr/>
            <p:nvPr/>
          </p:nvSpPr>
          <p:spPr>
            <a:xfrm>
              <a:off x="7235665" y="48177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7" name="Google Shape;1967;p65"/>
            <p:cNvSpPr/>
            <p:nvPr/>
          </p:nvSpPr>
          <p:spPr>
            <a:xfrm>
              <a:off x="7201851" y="476345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8" name="Google Shape;1968;p65"/>
            <p:cNvSpPr/>
            <p:nvPr/>
          </p:nvSpPr>
          <p:spPr>
            <a:xfrm>
              <a:off x="7167562" y="470868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69" name="Google Shape;1969;p65"/>
            <p:cNvSpPr/>
            <p:nvPr/>
          </p:nvSpPr>
          <p:spPr>
            <a:xfrm>
              <a:off x="7133272" y="465439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0" name="Google Shape;1970;p65"/>
            <p:cNvSpPr/>
            <p:nvPr/>
          </p:nvSpPr>
          <p:spPr>
            <a:xfrm>
              <a:off x="7457122" y="5058250"/>
              <a:ext cx="41904" cy="37152"/>
            </a:xfrm>
            <a:custGeom>
              <a:rect b="b" l="l" r="r" t="t"/>
              <a:pathLst>
                <a:path extrusionOk="0" h="21600" w="21600">
                  <a:moveTo>
                    <a:pt x="10555" y="0"/>
                  </a:moveTo>
                  <a:lnTo>
                    <a:pt x="0" y="21600"/>
                  </a:lnTo>
                  <a:lnTo>
                    <a:pt x="21600" y="20215"/>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1" name="Google Shape;1971;p65"/>
            <p:cNvSpPr/>
            <p:nvPr/>
          </p:nvSpPr>
          <p:spPr>
            <a:xfrm>
              <a:off x="7423307" y="5003958"/>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2" name="Google Shape;1972;p65"/>
            <p:cNvSpPr/>
            <p:nvPr/>
          </p:nvSpPr>
          <p:spPr>
            <a:xfrm>
              <a:off x="7389018" y="4949666"/>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3" name="Google Shape;1973;p65"/>
            <p:cNvSpPr/>
            <p:nvPr/>
          </p:nvSpPr>
          <p:spPr>
            <a:xfrm>
              <a:off x="7354728" y="4894898"/>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4" name="Google Shape;1974;p65"/>
            <p:cNvSpPr/>
            <p:nvPr/>
          </p:nvSpPr>
          <p:spPr>
            <a:xfrm>
              <a:off x="7320437" y="484060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5" name="Google Shape;1975;p65"/>
            <p:cNvSpPr/>
            <p:nvPr/>
          </p:nvSpPr>
          <p:spPr>
            <a:xfrm>
              <a:off x="7286624" y="4786313"/>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6" name="Google Shape;1976;p65"/>
            <p:cNvSpPr/>
            <p:nvPr/>
          </p:nvSpPr>
          <p:spPr>
            <a:xfrm>
              <a:off x="7252334" y="4731544"/>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7" name="Google Shape;1977;p65"/>
            <p:cNvSpPr/>
            <p:nvPr/>
          </p:nvSpPr>
          <p:spPr>
            <a:xfrm>
              <a:off x="7218043" y="4677250"/>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8" name="Google Shape;1978;p65"/>
            <p:cNvSpPr/>
            <p:nvPr/>
          </p:nvSpPr>
          <p:spPr>
            <a:xfrm>
              <a:off x="7184230" y="4622481"/>
              <a:ext cx="41904" cy="36666"/>
            </a:xfrm>
            <a:custGeom>
              <a:rect b="b" l="l" r="r" t="t"/>
              <a:pathLst>
                <a:path extrusionOk="0" h="21600" w="21600">
                  <a:moveTo>
                    <a:pt x="10309" y="0"/>
                  </a:moveTo>
                  <a:lnTo>
                    <a:pt x="0" y="21600"/>
                  </a:lnTo>
                  <a:lnTo>
                    <a:pt x="21600" y="20478"/>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79" name="Google Shape;1979;p65"/>
            <p:cNvSpPr/>
            <p:nvPr/>
          </p:nvSpPr>
          <p:spPr>
            <a:xfrm>
              <a:off x="7508080" y="5026819"/>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80" name="Google Shape;1980;p65"/>
            <p:cNvSpPr/>
            <p:nvPr/>
          </p:nvSpPr>
          <p:spPr>
            <a:xfrm>
              <a:off x="7473791" y="497252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81" name="Google Shape;1981;p65"/>
            <p:cNvSpPr/>
            <p:nvPr/>
          </p:nvSpPr>
          <p:spPr>
            <a:xfrm>
              <a:off x="7439500" y="4917757"/>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82" name="Google Shape;1982;p65"/>
            <p:cNvSpPr/>
            <p:nvPr/>
          </p:nvSpPr>
          <p:spPr>
            <a:xfrm>
              <a:off x="7405210" y="4863465"/>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83" name="Google Shape;1983;p65"/>
            <p:cNvSpPr/>
            <p:nvPr/>
          </p:nvSpPr>
          <p:spPr>
            <a:xfrm>
              <a:off x="7371397" y="4808696"/>
              <a:ext cx="41904" cy="36666"/>
            </a:xfrm>
            <a:custGeom>
              <a:rect b="b" l="l" r="r" t="t"/>
              <a:pathLst>
                <a:path extrusionOk="0" h="21600" w="21600">
                  <a:moveTo>
                    <a:pt x="10309"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84" name="Google Shape;1984;p65"/>
            <p:cNvSpPr/>
            <p:nvPr/>
          </p:nvSpPr>
          <p:spPr>
            <a:xfrm>
              <a:off x="7337106" y="4754403"/>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85" name="Google Shape;1985;p65"/>
            <p:cNvSpPr/>
            <p:nvPr/>
          </p:nvSpPr>
          <p:spPr>
            <a:xfrm>
              <a:off x="7302817" y="4700111"/>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86" name="Google Shape;1986;p65"/>
            <p:cNvSpPr/>
            <p:nvPr/>
          </p:nvSpPr>
          <p:spPr>
            <a:xfrm>
              <a:off x="7268526" y="4645342"/>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87" name="Google Shape;1987;p65"/>
            <p:cNvSpPr/>
            <p:nvPr/>
          </p:nvSpPr>
          <p:spPr>
            <a:xfrm>
              <a:off x="7234712" y="4591049"/>
              <a:ext cx="41904" cy="36666"/>
            </a:xfrm>
            <a:custGeom>
              <a:rect b="b" l="l" r="r" t="t"/>
              <a:pathLst>
                <a:path extrusionOk="0" h="21600" w="21600">
                  <a:moveTo>
                    <a:pt x="10555" y="0"/>
                  </a:moveTo>
                  <a:lnTo>
                    <a:pt x="0" y="21600"/>
                  </a:lnTo>
                  <a:lnTo>
                    <a:pt x="21600" y="20197"/>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grpSp>
        <p:nvGrpSpPr>
          <p:cNvPr id="1988" name="Google Shape;1988;p65"/>
          <p:cNvGrpSpPr/>
          <p:nvPr/>
        </p:nvGrpSpPr>
        <p:grpSpPr>
          <a:xfrm>
            <a:off x="-45720" y="1170144"/>
            <a:ext cx="864886" cy="1040119"/>
            <a:chOff x="-45720" y="1170144"/>
            <a:chExt cx="864886" cy="1040119"/>
          </a:xfrm>
        </p:grpSpPr>
        <p:sp>
          <p:nvSpPr>
            <p:cNvPr id="1989" name="Google Shape;1989;p65"/>
            <p:cNvSpPr/>
            <p:nvPr/>
          </p:nvSpPr>
          <p:spPr>
            <a:xfrm>
              <a:off x="483394" y="1170144"/>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0" name="Google Shape;1990;p65"/>
            <p:cNvSpPr/>
            <p:nvPr/>
          </p:nvSpPr>
          <p:spPr>
            <a:xfrm>
              <a:off x="518160" y="1249678"/>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1" name="Google Shape;1991;p65"/>
            <p:cNvSpPr/>
            <p:nvPr/>
          </p:nvSpPr>
          <p:spPr>
            <a:xfrm>
              <a:off x="553402" y="132873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2" name="Google Shape;1992;p65"/>
            <p:cNvSpPr/>
            <p:nvPr/>
          </p:nvSpPr>
          <p:spPr>
            <a:xfrm>
              <a:off x="588169" y="140779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3" name="Google Shape;1993;p65"/>
            <p:cNvSpPr/>
            <p:nvPr/>
          </p:nvSpPr>
          <p:spPr>
            <a:xfrm>
              <a:off x="622935" y="1486851"/>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4" name="Google Shape;1994;p65"/>
            <p:cNvSpPr/>
            <p:nvPr/>
          </p:nvSpPr>
          <p:spPr>
            <a:xfrm>
              <a:off x="658177" y="1566384"/>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5" name="Google Shape;1995;p65"/>
            <p:cNvSpPr/>
            <p:nvPr/>
          </p:nvSpPr>
          <p:spPr>
            <a:xfrm>
              <a:off x="692944" y="1645442"/>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6" name="Google Shape;1996;p65"/>
            <p:cNvSpPr/>
            <p:nvPr/>
          </p:nvSpPr>
          <p:spPr>
            <a:xfrm>
              <a:off x="728186" y="172450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7" name="Google Shape;1997;p65"/>
            <p:cNvSpPr/>
            <p:nvPr/>
          </p:nvSpPr>
          <p:spPr>
            <a:xfrm>
              <a:off x="762952" y="1803557"/>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8" name="Google Shape;1998;p65"/>
            <p:cNvSpPr/>
            <p:nvPr/>
          </p:nvSpPr>
          <p:spPr>
            <a:xfrm>
              <a:off x="410050" y="120253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99" name="Google Shape;1999;p65"/>
            <p:cNvSpPr/>
            <p:nvPr/>
          </p:nvSpPr>
          <p:spPr>
            <a:xfrm>
              <a:off x="444818" y="1282063"/>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0" name="Google Shape;2000;p65"/>
            <p:cNvSpPr/>
            <p:nvPr/>
          </p:nvSpPr>
          <p:spPr>
            <a:xfrm>
              <a:off x="479583" y="1361120"/>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1" name="Google Shape;2001;p65"/>
            <p:cNvSpPr/>
            <p:nvPr/>
          </p:nvSpPr>
          <p:spPr>
            <a:xfrm>
              <a:off x="514825" y="144017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2" name="Google Shape;2002;p65"/>
            <p:cNvSpPr/>
            <p:nvPr/>
          </p:nvSpPr>
          <p:spPr>
            <a:xfrm>
              <a:off x="549593" y="151923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3" name="Google Shape;2003;p65"/>
            <p:cNvSpPr/>
            <p:nvPr/>
          </p:nvSpPr>
          <p:spPr>
            <a:xfrm>
              <a:off x="584358" y="1598770"/>
              <a:ext cx="56700" cy="49518"/>
            </a:xfrm>
            <a:custGeom>
              <a:rect b="b" l="l" r="r" t="t"/>
              <a:pathLst>
                <a:path extrusionOk="0" h="21600" w="21600">
                  <a:moveTo>
                    <a:pt x="8531"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4" name="Google Shape;2004;p65"/>
            <p:cNvSpPr/>
            <p:nvPr/>
          </p:nvSpPr>
          <p:spPr>
            <a:xfrm>
              <a:off x="619601" y="167782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5" name="Google Shape;2005;p65"/>
            <p:cNvSpPr/>
            <p:nvPr/>
          </p:nvSpPr>
          <p:spPr>
            <a:xfrm>
              <a:off x="654367" y="1756884"/>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6" name="Google Shape;2006;p65"/>
            <p:cNvSpPr/>
            <p:nvPr/>
          </p:nvSpPr>
          <p:spPr>
            <a:xfrm>
              <a:off x="689610" y="1835942"/>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7" name="Google Shape;2007;p65"/>
            <p:cNvSpPr/>
            <p:nvPr/>
          </p:nvSpPr>
          <p:spPr>
            <a:xfrm>
              <a:off x="336232" y="1235390"/>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8" name="Google Shape;2008;p65"/>
            <p:cNvSpPr/>
            <p:nvPr/>
          </p:nvSpPr>
          <p:spPr>
            <a:xfrm>
              <a:off x="371475" y="1314448"/>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09" name="Google Shape;2009;p65"/>
            <p:cNvSpPr/>
            <p:nvPr/>
          </p:nvSpPr>
          <p:spPr>
            <a:xfrm>
              <a:off x="406241" y="139350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0" name="Google Shape;2010;p65"/>
            <p:cNvSpPr/>
            <p:nvPr/>
          </p:nvSpPr>
          <p:spPr>
            <a:xfrm>
              <a:off x="441007" y="1472563"/>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1" name="Google Shape;2011;p65"/>
            <p:cNvSpPr/>
            <p:nvPr/>
          </p:nvSpPr>
          <p:spPr>
            <a:xfrm>
              <a:off x="476250" y="1552096"/>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2" name="Google Shape;2012;p65"/>
            <p:cNvSpPr/>
            <p:nvPr/>
          </p:nvSpPr>
          <p:spPr>
            <a:xfrm>
              <a:off x="511016" y="1631155"/>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3" name="Google Shape;2013;p65"/>
            <p:cNvSpPr/>
            <p:nvPr/>
          </p:nvSpPr>
          <p:spPr>
            <a:xfrm>
              <a:off x="545782" y="1710212"/>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4" name="Google Shape;2014;p65"/>
            <p:cNvSpPr/>
            <p:nvPr/>
          </p:nvSpPr>
          <p:spPr>
            <a:xfrm>
              <a:off x="581025" y="178927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5" name="Google Shape;2015;p65"/>
            <p:cNvSpPr/>
            <p:nvPr/>
          </p:nvSpPr>
          <p:spPr>
            <a:xfrm>
              <a:off x="615791" y="186832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6" name="Google Shape;2016;p65"/>
            <p:cNvSpPr/>
            <p:nvPr/>
          </p:nvSpPr>
          <p:spPr>
            <a:xfrm>
              <a:off x="262890" y="126777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7" name="Google Shape;2017;p65"/>
            <p:cNvSpPr/>
            <p:nvPr/>
          </p:nvSpPr>
          <p:spPr>
            <a:xfrm>
              <a:off x="297656" y="1346833"/>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8" name="Google Shape;2018;p65"/>
            <p:cNvSpPr/>
            <p:nvPr/>
          </p:nvSpPr>
          <p:spPr>
            <a:xfrm>
              <a:off x="332899" y="1425890"/>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19" name="Google Shape;2019;p65"/>
            <p:cNvSpPr/>
            <p:nvPr/>
          </p:nvSpPr>
          <p:spPr>
            <a:xfrm>
              <a:off x="367664" y="150494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0" name="Google Shape;2020;p65"/>
            <p:cNvSpPr/>
            <p:nvPr/>
          </p:nvSpPr>
          <p:spPr>
            <a:xfrm>
              <a:off x="402431" y="1584482"/>
              <a:ext cx="56214" cy="49518"/>
            </a:xfrm>
            <a:custGeom>
              <a:rect b="b" l="l" r="r" t="t"/>
              <a:pathLst>
                <a:path extrusionOk="0" h="21600" w="21600">
                  <a:moveTo>
                    <a:pt x="8603"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1" name="Google Shape;2021;p65"/>
            <p:cNvSpPr/>
            <p:nvPr/>
          </p:nvSpPr>
          <p:spPr>
            <a:xfrm>
              <a:off x="437674" y="1663539"/>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2" name="Google Shape;2022;p65"/>
            <p:cNvSpPr/>
            <p:nvPr/>
          </p:nvSpPr>
          <p:spPr>
            <a:xfrm>
              <a:off x="472439" y="174259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3" name="Google Shape;2023;p65"/>
            <p:cNvSpPr/>
            <p:nvPr/>
          </p:nvSpPr>
          <p:spPr>
            <a:xfrm>
              <a:off x="507206" y="182165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4" name="Google Shape;2024;p65"/>
            <p:cNvSpPr/>
            <p:nvPr/>
          </p:nvSpPr>
          <p:spPr>
            <a:xfrm>
              <a:off x="542449" y="1901188"/>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5" name="Google Shape;2025;p65"/>
            <p:cNvSpPr/>
            <p:nvPr/>
          </p:nvSpPr>
          <p:spPr>
            <a:xfrm>
              <a:off x="189547" y="1300161"/>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6" name="Google Shape;2026;p65"/>
            <p:cNvSpPr/>
            <p:nvPr/>
          </p:nvSpPr>
          <p:spPr>
            <a:xfrm>
              <a:off x="224313" y="137921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7" name="Google Shape;2027;p65"/>
            <p:cNvSpPr/>
            <p:nvPr/>
          </p:nvSpPr>
          <p:spPr>
            <a:xfrm>
              <a:off x="259080" y="1458276"/>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8" name="Google Shape;2028;p65"/>
            <p:cNvSpPr/>
            <p:nvPr/>
          </p:nvSpPr>
          <p:spPr>
            <a:xfrm>
              <a:off x="294322" y="1537809"/>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29" name="Google Shape;2029;p65"/>
            <p:cNvSpPr/>
            <p:nvPr/>
          </p:nvSpPr>
          <p:spPr>
            <a:xfrm>
              <a:off x="329088" y="1616867"/>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0" name="Google Shape;2030;p65"/>
            <p:cNvSpPr/>
            <p:nvPr/>
          </p:nvSpPr>
          <p:spPr>
            <a:xfrm>
              <a:off x="363855" y="169592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1" name="Google Shape;2031;p65"/>
            <p:cNvSpPr/>
            <p:nvPr/>
          </p:nvSpPr>
          <p:spPr>
            <a:xfrm>
              <a:off x="399097" y="1774982"/>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2" name="Google Shape;2032;p65"/>
            <p:cNvSpPr/>
            <p:nvPr/>
          </p:nvSpPr>
          <p:spPr>
            <a:xfrm>
              <a:off x="433863" y="1854039"/>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3" name="Google Shape;2033;p65"/>
            <p:cNvSpPr/>
            <p:nvPr/>
          </p:nvSpPr>
          <p:spPr>
            <a:xfrm>
              <a:off x="468630" y="1933573"/>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4" name="Google Shape;2034;p65"/>
            <p:cNvSpPr/>
            <p:nvPr/>
          </p:nvSpPr>
          <p:spPr>
            <a:xfrm>
              <a:off x="115728" y="1332545"/>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5" name="Google Shape;2035;p65"/>
            <p:cNvSpPr/>
            <p:nvPr/>
          </p:nvSpPr>
          <p:spPr>
            <a:xfrm>
              <a:off x="150971" y="141160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6" name="Google Shape;2036;p65"/>
            <p:cNvSpPr/>
            <p:nvPr/>
          </p:nvSpPr>
          <p:spPr>
            <a:xfrm>
              <a:off x="185738" y="149066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7" name="Google Shape;2037;p65"/>
            <p:cNvSpPr/>
            <p:nvPr/>
          </p:nvSpPr>
          <p:spPr>
            <a:xfrm>
              <a:off x="220503" y="1570195"/>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8" name="Google Shape;2038;p65"/>
            <p:cNvSpPr/>
            <p:nvPr/>
          </p:nvSpPr>
          <p:spPr>
            <a:xfrm>
              <a:off x="255746" y="1649251"/>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39" name="Google Shape;2039;p65"/>
            <p:cNvSpPr/>
            <p:nvPr/>
          </p:nvSpPr>
          <p:spPr>
            <a:xfrm>
              <a:off x="290513" y="1728309"/>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0" name="Google Shape;2040;p65"/>
            <p:cNvSpPr/>
            <p:nvPr/>
          </p:nvSpPr>
          <p:spPr>
            <a:xfrm>
              <a:off x="325279" y="1807367"/>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1" name="Google Shape;2041;p65"/>
            <p:cNvSpPr/>
            <p:nvPr/>
          </p:nvSpPr>
          <p:spPr>
            <a:xfrm>
              <a:off x="360521" y="1886901"/>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2" name="Google Shape;2042;p65"/>
            <p:cNvSpPr/>
            <p:nvPr/>
          </p:nvSpPr>
          <p:spPr>
            <a:xfrm>
              <a:off x="395288" y="1965958"/>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3" name="Google Shape;2043;p65"/>
            <p:cNvSpPr/>
            <p:nvPr/>
          </p:nvSpPr>
          <p:spPr>
            <a:xfrm>
              <a:off x="42386" y="136493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4" name="Google Shape;2044;p65"/>
            <p:cNvSpPr/>
            <p:nvPr/>
          </p:nvSpPr>
          <p:spPr>
            <a:xfrm>
              <a:off x="77153" y="144398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5" name="Google Shape;2045;p65"/>
            <p:cNvSpPr/>
            <p:nvPr/>
          </p:nvSpPr>
          <p:spPr>
            <a:xfrm>
              <a:off x="112395" y="1523521"/>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6" name="Google Shape;2046;p65"/>
            <p:cNvSpPr/>
            <p:nvPr/>
          </p:nvSpPr>
          <p:spPr>
            <a:xfrm>
              <a:off x="147161" y="160258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7" name="Google Shape;2047;p65"/>
            <p:cNvSpPr/>
            <p:nvPr/>
          </p:nvSpPr>
          <p:spPr>
            <a:xfrm>
              <a:off x="181928" y="1681637"/>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8" name="Google Shape;2048;p65"/>
            <p:cNvSpPr/>
            <p:nvPr/>
          </p:nvSpPr>
          <p:spPr>
            <a:xfrm>
              <a:off x="217169" y="1760695"/>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49" name="Google Shape;2049;p65"/>
            <p:cNvSpPr/>
            <p:nvPr/>
          </p:nvSpPr>
          <p:spPr>
            <a:xfrm>
              <a:off x="251936" y="183975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0" name="Google Shape;2050;p65"/>
            <p:cNvSpPr/>
            <p:nvPr/>
          </p:nvSpPr>
          <p:spPr>
            <a:xfrm>
              <a:off x="286702" y="1919286"/>
              <a:ext cx="56700" cy="50004"/>
            </a:xfrm>
            <a:custGeom>
              <a:rect b="b" l="l" r="r" t="t"/>
              <a:pathLst>
                <a:path extrusionOk="0" h="21600" w="21600">
                  <a:moveTo>
                    <a:pt x="8531"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1" name="Google Shape;2051;p65"/>
            <p:cNvSpPr/>
            <p:nvPr/>
          </p:nvSpPr>
          <p:spPr>
            <a:xfrm>
              <a:off x="321944" y="1998344"/>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2" name="Google Shape;2052;p65"/>
            <p:cNvSpPr/>
            <p:nvPr/>
          </p:nvSpPr>
          <p:spPr>
            <a:xfrm>
              <a:off x="-31432" y="1397315"/>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3" name="Google Shape;2053;p65"/>
            <p:cNvSpPr/>
            <p:nvPr/>
          </p:nvSpPr>
          <p:spPr>
            <a:xfrm>
              <a:off x="3810" y="147637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4" name="Google Shape;2054;p65"/>
            <p:cNvSpPr/>
            <p:nvPr/>
          </p:nvSpPr>
          <p:spPr>
            <a:xfrm>
              <a:off x="38576" y="1555907"/>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5" name="Google Shape;2055;p65"/>
            <p:cNvSpPr/>
            <p:nvPr/>
          </p:nvSpPr>
          <p:spPr>
            <a:xfrm>
              <a:off x="73819" y="1634964"/>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6" name="Google Shape;2056;p65"/>
            <p:cNvSpPr/>
            <p:nvPr/>
          </p:nvSpPr>
          <p:spPr>
            <a:xfrm>
              <a:off x="108584" y="1714021"/>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7" name="Google Shape;2057;p65"/>
            <p:cNvSpPr/>
            <p:nvPr/>
          </p:nvSpPr>
          <p:spPr>
            <a:xfrm>
              <a:off x="143351" y="179308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8" name="Google Shape;2058;p65"/>
            <p:cNvSpPr/>
            <p:nvPr/>
          </p:nvSpPr>
          <p:spPr>
            <a:xfrm>
              <a:off x="178594" y="1872613"/>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59" name="Google Shape;2059;p65"/>
            <p:cNvSpPr/>
            <p:nvPr/>
          </p:nvSpPr>
          <p:spPr>
            <a:xfrm>
              <a:off x="213359" y="1951670"/>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0" name="Google Shape;2060;p65"/>
            <p:cNvSpPr/>
            <p:nvPr/>
          </p:nvSpPr>
          <p:spPr>
            <a:xfrm>
              <a:off x="248125" y="2030728"/>
              <a:ext cx="56700" cy="50004"/>
            </a:xfrm>
            <a:custGeom>
              <a:rect b="b" l="l" r="r" t="t"/>
              <a:pathLst>
                <a:path extrusionOk="0" h="21600" w="21600">
                  <a:moveTo>
                    <a:pt x="8531"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1" name="Google Shape;2061;p65"/>
            <p:cNvSpPr/>
            <p:nvPr/>
          </p:nvSpPr>
          <p:spPr>
            <a:xfrm>
              <a:off x="-34766" y="1588292"/>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2" name="Google Shape;2062;p65"/>
            <p:cNvSpPr/>
            <p:nvPr/>
          </p:nvSpPr>
          <p:spPr>
            <a:xfrm>
              <a:off x="0" y="166735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3" name="Google Shape;2063;p65"/>
            <p:cNvSpPr/>
            <p:nvPr/>
          </p:nvSpPr>
          <p:spPr>
            <a:xfrm>
              <a:off x="35243" y="1746407"/>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4" name="Google Shape;2064;p65"/>
            <p:cNvSpPr/>
            <p:nvPr/>
          </p:nvSpPr>
          <p:spPr>
            <a:xfrm>
              <a:off x="70008" y="1825940"/>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5" name="Google Shape;2065;p65"/>
            <p:cNvSpPr/>
            <p:nvPr/>
          </p:nvSpPr>
          <p:spPr>
            <a:xfrm>
              <a:off x="104775" y="1904998"/>
              <a:ext cx="56214" cy="50004"/>
            </a:xfrm>
            <a:custGeom>
              <a:rect b="b" l="l" r="r" t="t"/>
              <a:pathLst>
                <a:path extrusionOk="0" h="21600" w="21600">
                  <a:moveTo>
                    <a:pt x="8603"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6" name="Google Shape;2066;p65"/>
            <p:cNvSpPr/>
            <p:nvPr/>
          </p:nvSpPr>
          <p:spPr>
            <a:xfrm>
              <a:off x="140017" y="1984056"/>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7" name="Google Shape;2067;p65"/>
            <p:cNvSpPr/>
            <p:nvPr/>
          </p:nvSpPr>
          <p:spPr>
            <a:xfrm>
              <a:off x="174784" y="2063113"/>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8" name="Google Shape;2068;p65"/>
            <p:cNvSpPr/>
            <p:nvPr/>
          </p:nvSpPr>
          <p:spPr>
            <a:xfrm>
              <a:off x="-38576" y="1778792"/>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69" name="Google Shape;2069;p65"/>
            <p:cNvSpPr/>
            <p:nvPr/>
          </p:nvSpPr>
          <p:spPr>
            <a:xfrm>
              <a:off x="-3333" y="1858326"/>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70" name="Google Shape;2070;p65"/>
            <p:cNvSpPr/>
            <p:nvPr/>
          </p:nvSpPr>
          <p:spPr>
            <a:xfrm>
              <a:off x="31432" y="1937383"/>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71" name="Google Shape;2071;p65"/>
            <p:cNvSpPr/>
            <p:nvPr/>
          </p:nvSpPr>
          <p:spPr>
            <a:xfrm>
              <a:off x="66198" y="2016440"/>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72" name="Google Shape;2072;p65"/>
            <p:cNvSpPr/>
            <p:nvPr/>
          </p:nvSpPr>
          <p:spPr>
            <a:xfrm>
              <a:off x="101441" y="2095498"/>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73" name="Google Shape;2073;p65"/>
            <p:cNvSpPr/>
            <p:nvPr/>
          </p:nvSpPr>
          <p:spPr>
            <a:xfrm>
              <a:off x="-41910" y="1969769"/>
              <a:ext cx="56214" cy="50004"/>
            </a:xfrm>
            <a:custGeom>
              <a:rect b="b" l="l" r="r" t="t"/>
              <a:pathLst>
                <a:path extrusionOk="0" h="21600" w="21600">
                  <a:moveTo>
                    <a:pt x="8420" y="21600"/>
                  </a:moveTo>
                  <a:lnTo>
                    <a:pt x="21600" y="205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74" name="Google Shape;2074;p65"/>
            <p:cNvSpPr/>
            <p:nvPr/>
          </p:nvSpPr>
          <p:spPr>
            <a:xfrm>
              <a:off x="-7144" y="2048826"/>
              <a:ext cx="56214" cy="50004"/>
            </a:xfrm>
            <a:custGeom>
              <a:rect b="b" l="l" r="r" t="t"/>
              <a:pathLst>
                <a:path extrusionOk="0" h="21600" w="21600">
                  <a:moveTo>
                    <a:pt x="8420"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75" name="Google Shape;2075;p65"/>
            <p:cNvSpPr/>
            <p:nvPr/>
          </p:nvSpPr>
          <p:spPr>
            <a:xfrm>
              <a:off x="27623" y="2127883"/>
              <a:ext cx="56214" cy="50004"/>
            </a:xfrm>
            <a:custGeom>
              <a:rect b="b" l="l" r="r" t="t"/>
              <a:pathLst>
                <a:path extrusionOk="0" h="21600" w="21600">
                  <a:moveTo>
                    <a:pt x="8603" y="21600"/>
                  </a:moveTo>
                  <a:lnTo>
                    <a:pt x="21600" y="2263"/>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76" name="Google Shape;2076;p65"/>
            <p:cNvSpPr/>
            <p:nvPr/>
          </p:nvSpPr>
          <p:spPr>
            <a:xfrm>
              <a:off x="-45720" y="2160745"/>
              <a:ext cx="56214" cy="49518"/>
            </a:xfrm>
            <a:custGeom>
              <a:rect b="b" l="l" r="r" t="t"/>
              <a:pathLst>
                <a:path extrusionOk="0" h="21600" w="21600">
                  <a:moveTo>
                    <a:pt x="8420" y="21600"/>
                  </a:moveTo>
                  <a:lnTo>
                    <a:pt x="21600" y="2077"/>
                  </a:lnTo>
                  <a:lnTo>
                    <a:pt x="0" y="0"/>
                  </a:lnTo>
                  <a:close/>
                </a:path>
              </a:pathLst>
            </a:custGeom>
            <a:solidFill>
              <a:schemeClr val="accen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sp>
        <p:nvSpPr>
          <p:cNvPr id="2077" name="Google Shape;2077;p65"/>
          <p:cNvSpPr txBox="1"/>
          <p:nvPr>
            <p:ph type="ctrTitle"/>
          </p:nvPr>
        </p:nvSpPr>
        <p:spPr>
          <a:xfrm>
            <a:off x="489100" y="1855563"/>
            <a:ext cx="3668700" cy="1159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4000"/>
              <a:buNone/>
              <a:defRPr sz="4000">
                <a:solidFill>
                  <a:schemeClr val="dk1"/>
                </a:solidFill>
              </a:defRPr>
            </a:lvl1pPr>
            <a:lvl2pPr lvl="1" algn="l">
              <a:lnSpc>
                <a:spcPct val="90000"/>
              </a:lnSpc>
              <a:spcBef>
                <a:spcPts val="0"/>
              </a:spcBef>
              <a:spcAft>
                <a:spcPts val="0"/>
              </a:spcAft>
              <a:buClr>
                <a:schemeClr val="dk1"/>
              </a:buClr>
              <a:buSzPts val="4000"/>
              <a:buNone/>
              <a:defRPr sz="4000">
                <a:solidFill>
                  <a:schemeClr val="dk1"/>
                </a:solidFill>
              </a:defRPr>
            </a:lvl2pPr>
            <a:lvl3pPr lvl="2" algn="l">
              <a:lnSpc>
                <a:spcPct val="90000"/>
              </a:lnSpc>
              <a:spcBef>
                <a:spcPts val="0"/>
              </a:spcBef>
              <a:spcAft>
                <a:spcPts val="0"/>
              </a:spcAft>
              <a:buClr>
                <a:schemeClr val="dk1"/>
              </a:buClr>
              <a:buSzPts val="4000"/>
              <a:buNone/>
              <a:defRPr sz="4000">
                <a:solidFill>
                  <a:schemeClr val="dk1"/>
                </a:solidFill>
              </a:defRPr>
            </a:lvl3pPr>
            <a:lvl4pPr lvl="3" algn="l">
              <a:lnSpc>
                <a:spcPct val="90000"/>
              </a:lnSpc>
              <a:spcBef>
                <a:spcPts val="0"/>
              </a:spcBef>
              <a:spcAft>
                <a:spcPts val="0"/>
              </a:spcAft>
              <a:buClr>
                <a:schemeClr val="dk1"/>
              </a:buClr>
              <a:buSzPts val="4000"/>
              <a:buNone/>
              <a:defRPr sz="4000">
                <a:solidFill>
                  <a:schemeClr val="dk1"/>
                </a:solidFill>
              </a:defRPr>
            </a:lvl4pPr>
            <a:lvl5pPr lvl="4" algn="l">
              <a:lnSpc>
                <a:spcPct val="90000"/>
              </a:lnSpc>
              <a:spcBef>
                <a:spcPts val="0"/>
              </a:spcBef>
              <a:spcAft>
                <a:spcPts val="0"/>
              </a:spcAft>
              <a:buClr>
                <a:schemeClr val="dk1"/>
              </a:buClr>
              <a:buSzPts val="4000"/>
              <a:buNone/>
              <a:defRPr sz="4000">
                <a:solidFill>
                  <a:schemeClr val="dk1"/>
                </a:solidFill>
              </a:defRPr>
            </a:lvl5pPr>
            <a:lvl6pPr lvl="5" algn="l">
              <a:lnSpc>
                <a:spcPct val="90000"/>
              </a:lnSpc>
              <a:spcBef>
                <a:spcPts val="0"/>
              </a:spcBef>
              <a:spcAft>
                <a:spcPts val="0"/>
              </a:spcAft>
              <a:buClr>
                <a:schemeClr val="dk1"/>
              </a:buClr>
              <a:buSzPts val="4000"/>
              <a:buNone/>
              <a:defRPr sz="4000">
                <a:solidFill>
                  <a:schemeClr val="dk1"/>
                </a:solidFill>
              </a:defRPr>
            </a:lvl6pPr>
            <a:lvl7pPr lvl="6" algn="l">
              <a:lnSpc>
                <a:spcPct val="90000"/>
              </a:lnSpc>
              <a:spcBef>
                <a:spcPts val="0"/>
              </a:spcBef>
              <a:spcAft>
                <a:spcPts val="0"/>
              </a:spcAft>
              <a:buClr>
                <a:schemeClr val="dk1"/>
              </a:buClr>
              <a:buSzPts val="4000"/>
              <a:buNone/>
              <a:defRPr sz="4000">
                <a:solidFill>
                  <a:schemeClr val="dk1"/>
                </a:solidFill>
              </a:defRPr>
            </a:lvl7pPr>
            <a:lvl8pPr lvl="7" algn="l">
              <a:lnSpc>
                <a:spcPct val="90000"/>
              </a:lnSpc>
              <a:spcBef>
                <a:spcPts val="0"/>
              </a:spcBef>
              <a:spcAft>
                <a:spcPts val="0"/>
              </a:spcAft>
              <a:buClr>
                <a:schemeClr val="dk1"/>
              </a:buClr>
              <a:buSzPts val="4000"/>
              <a:buNone/>
              <a:defRPr sz="4000">
                <a:solidFill>
                  <a:schemeClr val="dk1"/>
                </a:solidFill>
              </a:defRPr>
            </a:lvl8pPr>
            <a:lvl9pPr lvl="8" algn="l">
              <a:lnSpc>
                <a:spcPct val="90000"/>
              </a:lnSpc>
              <a:spcBef>
                <a:spcPts val="0"/>
              </a:spcBef>
              <a:spcAft>
                <a:spcPts val="0"/>
              </a:spcAft>
              <a:buClr>
                <a:schemeClr val="dk1"/>
              </a:buClr>
              <a:buSzPts val="4000"/>
              <a:buNone/>
              <a:defRPr sz="4000">
                <a:solidFill>
                  <a:schemeClr val="dk1"/>
                </a:solidFill>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 image">
  <p:cSld name="Title + 1 column + image">
    <p:spTree>
      <p:nvGrpSpPr>
        <p:cNvPr id="2078" name="Shape 2078"/>
        <p:cNvGrpSpPr/>
        <p:nvPr/>
      </p:nvGrpSpPr>
      <p:grpSpPr>
        <a:xfrm>
          <a:off x="0" y="0"/>
          <a:ext cx="0" cy="0"/>
          <a:chOff x="0" y="0"/>
          <a:chExt cx="0" cy="0"/>
        </a:xfrm>
      </p:grpSpPr>
      <p:sp>
        <p:nvSpPr>
          <p:cNvPr id="2079" name="Google Shape;2079;p102"/>
          <p:cNvSpPr/>
          <p:nvPr/>
        </p:nvSpPr>
        <p:spPr>
          <a:xfrm>
            <a:off x="0" y="20175"/>
            <a:ext cx="848340" cy="5132052"/>
          </a:xfrm>
          <a:custGeom>
            <a:rect b="b" l="l" r="r" t="t"/>
            <a:pathLst>
              <a:path extrusionOk="0" h="21600" w="21600">
                <a:moveTo>
                  <a:pt x="0" y="0"/>
                </a:moveTo>
                <a:lnTo>
                  <a:pt x="0" y="21600"/>
                </a:lnTo>
                <a:lnTo>
                  <a:pt x="21600" y="21600"/>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80" name="Google Shape;2080;p102"/>
          <p:cNvSpPr/>
          <p:nvPr/>
        </p:nvSpPr>
        <p:spPr>
          <a:xfrm>
            <a:off x="-1900" y="4673651"/>
            <a:ext cx="9145926" cy="478602"/>
          </a:xfrm>
          <a:custGeom>
            <a:rect b="b" l="l" r="r" t="t"/>
            <a:pathLst>
              <a:path extrusionOk="0" h="21600" w="21600">
                <a:moveTo>
                  <a:pt x="0" y="0"/>
                </a:moveTo>
                <a:lnTo>
                  <a:pt x="0" y="21600"/>
                </a:lnTo>
                <a:lnTo>
                  <a:pt x="21600" y="21600"/>
                </a:lnTo>
                <a:lnTo>
                  <a:pt x="10807" y="13766"/>
                </a:lnTo>
                <a:lnTo>
                  <a:pt x="15597" y="13389"/>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81" name="Google Shape;2081;p102"/>
          <p:cNvSpPr txBox="1"/>
          <p:nvPr>
            <p:ph idx="1" type="body"/>
          </p:nvPr>
        </p:nvSpPr>
        <p:spPr>
          <a:xfrm>
            <a:off x="1073400" y="1615600"/>
            <a:ext cx="3511200" cy="2209500"/>
          </a:xfrm>
          <a:prstGeom prst="rect">
            <a:avLst/>
          </a:prstGeom>
          <a:noFill/>
          <a:ln>
            <a:noFill/>
          </a:ln>
        </p:spPr>
        <p:txBody>
          <a:bodyPr anchorCtr="0" anchor="t" bIns="0" lIns="0" spcFirstLastPara="1" rIns="0" wrap="square" tIns="0">
            <a:noAutofit/>
          </a:bodyPr>
          <a:lstStyle>
            <a:lvl1pPr indent="-368300" lvl="0" marL="457200" algn="l">
              <a:lnSpc>
                <a:spcPct val="100000"/>
              </a:lnSpc>
              <a:spcBef>
                <a:spcPts val="0"/>
              </a:spcBef>
              <a:spcAft>
                <a:spcPts val="0"/>
              </a:spcAft>
              <a:buSzPts val="2200"/>
              <a:buChar char="▰"/>
              <a:defRPr sz="2200"/>
            </a:lvl1pPr>
            <a:lvl2pPr indent="-317500" lvl="1" marL="914400" algn="l">
              <a:lnSpc>
                <a:spcPct val="100000"/>
              </a:lnSpc>
              <a:spcBef>
                <a:spcPts val="1000"/>
              </a:spcBef>
              <a:spcAft>
                <a:spcPts val="0"/>
              </a:spcAft>
              <a:buSzPts val="1400"/>
              <a:buChar char="▱"/>
              <a:defRPr sz="2200"/>
            </a:lvl2pPr>
            <a:lvl3pPr indent="-368300" lvl="2" marL="1371600" algn="l">
              <a:lnSpc>
                <a:spcPct val="100000"/>
              </a:lnSpc>
              <a:spcBef>
                <a:spcPts val="1000"/>
              </a:spcBef>
              <a:spcAft>
                <a:spcPts val="0"/>
              </a:spcAft>
              <a:buSzPts val="2200"/>
              <a:buChar char="▸"/>
              <a:defRPr sz="2200"/>
            </a:lvl3pPr>
            <a:lvl4pPr indent="-368300" lvl="3" marL="1828800" algn="l">
              <a:lnSpc>
                <a:spcPct val="100000"/>
              </a:lnSpc>
              <a:spcBef>
                <a:spcPts val="1000"/>
              </a:spcBef>
              <a:spcAft>
                <a:spcPts val="0"/>
              </a:spcAft>
              <a:buSzPts val="2200"/>
              <a:buChar char="●"/>
              <a:defRPr sz="2200"/>
            </a:lvl4pPr>
            <a:lvl5pPr indent="-368300" lvl="4" marL="2286000" algn="l">
              <a:lnSpc>
                <a:spcPct val="100000"/>
              </a:lnSpc>
              <a:spcBef>
                <a:spcPts val="1000"/>
              </a:spcBef>
              <a:spcAft>
                <a:spcPts val="0"/>
              </a:spcAft>
              <a:buSzPts val="2200"/>
              <a:buChar char="○"/>
              <a:defRPr sz="2200"/>
            </a:lvl5pPr>
            <a:lvl6pPr indent="-368300" lvl="5" marL="2743200" algn="l">
              <a:lnSpc>
                <a:spcPct val="100000"/>
              </a:lnSpc>
              <a:spcBef>
                <a:spcPts val="1000"/>
              </a:spcBef>
              <a:spcAft>
                <a:spcPts val="0"/>
              </a:spcAft>
              <a:buSzPts val="2200"/>
              <a:buChar char="■"/>
              <a:defRPr sz="2200"/>
            </a:lvl6pPr>
            <a:lvl7pPr indent="-368300" lvl="6" marL="3200400" algn="l">
              <a:lnSpc>
                <a:spcPct val="100000"/>
              </a:lnSpc>
              <a:spcBef>
                <a:spcPts val="1000"/>
              </a:spcBef>
              <a:spcAft>
                <a:spcPts val="0"/>
              </a:spcAft>
              <a:buSzPts val="2200"/>
              <a:buChar char="●"/>
              <a:defRPr sz="2200"/>
            </a:lvl7pPr>
            <a:lvl8pPr indent="-368300" lvl="7" marL="3657600" algn="l">
              <a:lnSpc>
                <a:spcPct val="100000"/>
              </a:lnSpc>
              <a:spcBef>
                <a:spcPts val="1000"/>
              </a:spcBef>
              <a:spcAft>
                <a:spcPts val="0"/>
              </a:spcAft>
              <a:buSzPts val="2200"/>
              <a:buChar char="○"/>
              <a:defRPr sz="2200"/>
            </a:lvl8pPr>
            <a:lvl9pPr indent="-368300" lvl="8" marL="4114800" algn="l">
              <a:lnSpc>
                <a:spcPct val="100000"/>
              </a:lnSpc>
              <a:spcBef>
                <a:spcPts val="1000"/>
              </a:spcBef>
              <a:spcAft>
                <a:spcPts val="1000"/>
              </a:spcAft>
              <a:buSzPts val="2200"/>
              <a:buChar char="■"/>
              <a:defRPr sz="2200"/>
            </a:lvl9pPr>
          </a:lstStyle>
          <a:p/>
        </p:txBody>
      </p:sp>
      <p:grpSp>
        <p:nvGrpSpPr>
          <p:cNvPr id="2082" name="Google Shape;2082;p102"/>
          <p:cNvGrpSpPr/>
          <p:nvPr/>
        </p:nvGrpSpPr>
        <p:grpSpPr>
          <a:xfrm>
            <a:off x="-21250" y="104800"/>
            <a:ext cx="1050747" cy="844380"/>
            <a:chOff x="-21250" y="104800"/>
            <a:chExt cx="1050747" cy="844380"/>
          </a:xfrm>
        </p:grpSpPr>
        <p:sp>
          <p:nvSpPr>
            <p:cNvPr id="2083" name="Google Shape;2083;p102"/>
            <p:cNvSpPr/>
            <p:nvPr/>
          </p:nvSpPr>
          <p:spPr>
            <a:xfrm>
              <a:off x="973823" y="11543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84" name="Google Shape;2084;p102"/>
            <p:cNvSpPr/>
            <p:nvPr/>
          </p:nvSpPr>
          <p:spPr>
            <a:xfrm>
              <a:off x="973197" y="211751"/>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85" name="Google Shape;2085;p102"/>
            <p:cNvSpPr/>
            <p:nvPr/>
          </p:nvSpPr>
          <p:spPr>
            <a:xfrm>
              <a:off x="971946" y="30869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86" name="Google Shape;2086;p102"/>
            <p:cNvSpPr/>
            <p:nvPr/>
          </p:nvSpPr>
          <p:spPr>
            <a:xfrm>
              <a:off x="970696" y="40501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87" name="Google Shape;2087;p102"/>
            <p:cNvSpPr/>
            <p:nvPr/>
          </p:nvSpPr>
          <p:spPr>
            <a:xfrm>
              <a:off x="970070" y="501958"/>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88" name="Google Shape;2088;p102"/>
            <p:cNvSpPr/>
            <p:nvPr/>
          </p:nvSpPr>
          <p:spPr>
            <a:xfrm>
              <a:off x="968819" y="59827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89" name="Google Shape;2089;p102"/>
            <p:cNvSpPr/>
            <p:nvPr/>
          </p:nvSpPr>
          <p:spPr>
            <a:xfrm>
              <a:off x="967568" y="69522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0" name="Google Shape;2090;p102"/>
            <p:cNvSpPr/>
            <p:nvPr/>
          </p:nvSpPr>
          <p:spPr>
            <a:xfrm>
              <a:off x="966316" y="791540"/>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1" name="Google Shape;2091;p102"/>
            <p:cNvSpPr/>
            <p:nvPr/>
          </p:nvSpPr>
          <p:spPr>
            <a:xfrm>
              <a:off x="965692" y="888484"/>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2" name="Google Shape;2092;p102"/>
            <p:cNvSpPr/>
            <p:nvPr/>
          </p:nvSpPr>
          <p:spPr>
            <a:xfrm>
              <a:off x="884385" y="11418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3" name="Google Shape;2093;p102"/>
            <p:cNvSpPr/>
            <p:nvPr/>
          </p:nvSpPr>
          <p:spPr>
            <a:xfrm>
              <a:off x="883134" y="211127"/>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4" name="Google Shape;2094;p102"/>
            <p:cNvSpPr/>
            <p:nvPr/>
          </p:nvSpPr>
          <p:spPr>
            <a:xfrm>
              <a:off x="882509" y="307444"/>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5" name="Google Shape;2095;p102"/>
            <p:cNvSpPr/>
            <p:nvPr/>
          </p:nvSpPr>
          <p:spPr>
            <a:xfrm>
              <a:off x="881258" y="404388"/>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6" name="Google Shape;2096;p102"/>
            <p:cNvSpPr/>
            <p:nvPr/>
          </p:nvSpPr>
          <p:spPr>
            <a:xfrm>
              <a:off x="880007" y="50070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7" name="Google Shape;2097;p102"/>
            <p:cNvSpPr/>
            <p:nvPr/>
          </p:nvSpPr>
          <p:spPr>
            <a:xfrm>
              <a:off x="878755" y="597652"/>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8" name="Google Shape;2098;p102"/>
            <p:cNvSpPr/>
            <p:nvPr/>
          </p:nvSpPr>
          <p:spPr>
            <a:xfrm>
              <a:off x="878131" y="69397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099" name="Google Shape;2099;p102"/>
            <p:cNvSpPr/>
            <p:nvPr/>
          </p:nvSpPr>
          <p:spPr>
            <a:xfrm>
              <a:off x="876880" y="790915"/>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0" name="Google Shape;2100;p102"/>
            <p:cNvSpPr/>
            <p:nvPr/>
          </p:nvSpPr>
          <p:spPr>
            <a:xfrm>
              <a:off x="875628" y="88723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1" name="Google Shape;2101;p102"/>
            <p:cNvSpPr/>
            <p:nvPr/>
          </p:nvSpPr>
          <p:spPr>
            <a:xfrm>
              <a:off x="794947" y="113557"/>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2" name="Google Shape;2102;p102"/>
            <p:cNvSpPr/>
            <p:nvPr/>
          </p:nvSpPr>
          <p:spPr>
            <a:xfrm>
              <a:off x="793697" y="20987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3" name="Google Shape;2103;p102"/>
            <p:cNvSpPr/>
            <p:nvPr/>
          </p:nvSpPr>
          <p:spPr>
            <a:xfrm>
              <a:off x="792445" y="30682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4" name="Google Shape;2104;p102"/>
            <p:cNvSpPr/>
            <p:nvPr/>
          </p:nvSpPr>
          <p:spPr>
            <a:xfrm>
              <a:off x="791195" y="40313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5" name="Google Shape;2105;p102"/>
            <p:cNvSpPr/>
            <p:nvPr/>
          </p:nvSpPr>
          <p:spPr>
            <a:xfrm>
              <a:off x="790569" y="50008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6" name="Google Shape;2106;p102"/>
            <p:cNvSpPr/>
            <p:nvPr/>
          </p:nvSpPr>
          <p:spPr>
            <a:xfrm>
              <a:off x="789318" y="59640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7" name="Google Shape;2107;p102"/>
            <p:cNvSpPr/>
            <p:nvPr/>
          </p:nvSpPr>
          <p:spPr>
            <a:xfrm>
              <a:off x="788068" y="693345"/>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8" name="Google Shape;2108;p102"/>
            <p:cNvSpPr/>
            <p:nvPr/>
          </p:nvSpPr>
          <p:spPr>
            <a:xfrm>
              <a:off x="787442" y="789663"/>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09" name="Google Shape;2109;p102"/>
            <p:cNvSpPr/>
            <p:nvPr/>
          </p:nvSpPr>
          <p:spPr>
            <a:xfrm>
              <a:off x="786190" y="88598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0" name="Google Shape;2110;p102"/>
            <p:cNvSpPr/>
            <p:nvPr/>
          </p:nvSpPr>
          <p:spPr>
            <a:xfrm>
              <a:off x="704883" y="11230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1" name="Google Shape;2111;p102"/>
            <p:cNvSpPr/>
            <p:nvPr/>
          </p:nvSpPr>
          <p:spPr>
            <a:xfrm>
              <a:off x="703634" y="209249"/>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2" name="Google Shape;2112;p102"/>
            <p:cNvSpPr/>
            <p:nvPr/>
          </p:nvSpPr>
          <p:spPr>
            <a:xfrm>
              <a:off x="703008" y="305568"/>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3" name="Google Shape;2113;p102"/>
            <p:cNvSpPr/>
            <p:nvPr/>
          </p:nvSpPr>
          <p:spPr>
            <a:xfrm>
              <a:off x="701756" y="402512"/>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4" name="Google Shape;2114;p102"/>
            <p:cNvSpPr/>
            <p:nvPr/>
          </p:nvSpPr>
          <p:spPr>
            <a:xfrm>
              <a:off x="700506" y="498831"/>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5" name="Google Shape;2115;p102"/>
            <p:cNvSpPr/>
            <p:nvPr/>
          </p:nvSpPr>
          <p:spPr>
            <a:xfrm>
              <a:off x="699881" y="595775"/>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6" name="Google Shape;2116;p102"/>
            <p:cNvSpPr/>
            <p:nvPr/>
          </p:nvSpPr>
          <p:spPr>
            <a:xfrm>
              <a:off x="698629" y="69209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7" name="Google Shape;2117;p102"/>
            <p:cNvSpPr/>
            <p:nvPr/>
          </p:nvSpPr>
          <p:spPr>
            <a:xfrm>
              <a:off x="697379" y="78841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8" name="Google Shape;2118;p102"/>
            <p:cNvSpPr/>
            <p:nvPr/>
          </p:nvSpPr>
          <p:spPr>
            <a:xfrm>
              <a:off x="696127" y="885357"/>
              <a:ext cx="55674" cy="60696"/>
            </a:xfrm>
            <a:custGeom>
              <a:rect b="b" l="l" r="r" t="t"/>
              <a:pathLst>
                <a:path extrusionOk="0" h="21600" w="21600">
                  <a:moveTo>
                    <a:pt x="0" y="21600"/>
                  </a:moveTo>
                  <a:lnTo>
                    <a:pt x="21600" y="11134"/>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9" name="Google Shape;2119;p102"/>
            <p:cNvSpPr/>
            <p:nvPr/>
          </p:nvSpPr>
          <p:spPr>
            <a:xfrm>
              <a:off x="615447" y="111681"/>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0" name="Google Shape;2120;p102"/>
            <p:cNvSpPr/>
            <p:nvPr/>
          </p:nvSpPr>
          <p:spPr>
            <a:xfrm>
              <a:off x="614194" y="208000"/>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1" name="Google Shape;2121;p102"/>
            <p:cNvSpPr/>
            <p:nvPr/>
          </p:nvSpPr>
          <p:spPr>
            <a:xfrm>
              <a:off x="612944" y="304944"/>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2" name="Google Shape;2122;p102"/>
            <p:cNvSpPr/>
            <p:nvPr/>
          </p:nvSpPr>
          <p:spPr>
            <a:xfrm>
              <a:off x="612320" y="401261"/>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3" name="Google Shape;2123;p102"/>
            <p:cNvSpPr/>
            <p:nvPr/>
          </p:nvSpPr>
          <p:spPr>
            <a:xfrm>
              <a:off x="611067" y="49758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4" name="Google Shape;2124;p102"/>
            <p:cNvSpPr/>
            <p:nvPr/>
          </p:nvSpPr>
          <p:spPr>
            <a:xfrm>
              <a:off x="609817" y="59452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5" name="Google Shape;2125;p102"/>
            <p:cNvSpPr/>
            <p:nvPr/>
          </p:nvSpPr>
          <p:spPr>
            <a:xfrm>
              <a:off x="608565" y="690843"/>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6" name="Google Shape;2126;p102"/>
            <p:cNvSpPr/>
            <p:nvPr/>
          </p:nvSpPr>
          <p:spPr>
            <a:xfrm>
              <a:off x="607940" y="787787"/>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7" name="Google Shape;2127;p102"/>
            <p:cNvSpPr/>
            <p:nvPr/>
          </p:nvSpPr>
          <p:spPr>
            <a:xfrm>
              <a:off x="606690" y="88410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8" name="Google Shape;2128;p102"/>
            <p:cNvSpPr/>
            <p:nvPr/>
          </p:nvSpPr>
          <p:spPr>
            <a:xfrm>
              <a:off x="525383" y="110430"/>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29" name="Google Shape;2129;p102"/>
            <p:cNvSpPr/>
            <p:nvPr/>
          </p:nvSpPr>
          <p:spPr>
            <a:xfrm>
              <a:off x="524758" y="207374"/>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0" name="Google Shape;2130;p102"/>
            <p:cNvSpPr/>
            <p:nvPr/>
          </p:nvSpPr>
          <p:spPr>
            <a:xfrm>
              <a:off x="523505" y="30369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1" name="Google Shape;2131;p102"/>
            <p:cNvSpPr/>
            <p:nvPr/>
          </p:nvSpPr>
          <p:spPr>
            <a:xfrm>
              <a:off x="522256" y="40001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2" name="Google Shape;2132;p102"/>
            <p:cNvSpPr/>
            <p:nvPr/>
          </p:nvSpPr>
          <p:spPr>
            <a:xfrm>
              <a:off x="521004" y="496955"/>
              <a:ext cx="55674" cy="60696"/>
            </a:xfrm>
            <a:custGeom>
              <a:rect b="b" l="l" r="r" t="t"/>
              <a:pathLst>
                <a:path extrusionOk="0" h="21600" w="21600">
                  <a:moveTo>
                    <a:pt x="0" y="21600"/>
                  </a:moveTo>
                  <a:lnTo>
                    <a:pt x="21600" y="11134"/>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3" name="Google Shape;2133;p102"/>
            <p:cNvSpPr/>
            <p:nvPr/>
          </p:nvSpPr>
          <p:spPr>
            <a:xfrm>
              <a:off x="520378" y="593274"/>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4" name="Google Shape;2134;p102"/>
            <p:cNvSpPr/>
            <p:nvPr/>
          </p:nvSpPr>
          <p:spPr>
            <a:xfrm>
              <a:off x="519128" y="690218"/>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5" name="Google Shape;2135;p102"/>
            <p:cNvSpPr/>
            <p:nvPr/>
          </p:nvSpPr>
          <p:spPr>
            <a:xfrm>
              <a:off x="517876" y="78653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6" name="Google Shape;2136;p102"/>
            <p:cNvSpPr/>
            <p:nvPr/>
          </p:nvSpPr>
          <p:spPr>
            <a:xfrm>
              <a:off x="517251" y="883480"/>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7" name="Google Shape;2137;p102"/>
            <p:cNvSpPr/>
            <p:nvPr/>
          </p:nvSpPr>
          <p:spPr>
            <a:xfrm>
              <a:off x="435944" y="10917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8" name="Google Shape;2138;p102"/>
            <p:cNvSpPr/>
            <p:nvPr/>
          </p:nvSpPr>
          <p:spPr>
            <a:xfrm>
              <a:off x="434694" y="206122"/>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39" name="Google Shape;2139;p102"/>
            <p:cNvSpPr/>
            <p:nvPr/>
          </p:nvSpPr>
          <p:spPr>
            <a:xfrm>
              <a:off x="433442" y="30244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0" name="Google Shape;2140;p102"/>
            <p:cNvSpPr/>
            <p:nvPr/>
          </p:nvSpPr>
          <p:spPr>
            <a:xfrm>
              <a:off x="432817" y="39938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1" name="Google Shape;2141;p102"/>
            <p:cNvSpPr/>
            <p:nvPr/>
          </p:nvSpPr>
          <p:spPr>
            <a:xfrm>
              <a:off x="431567" y="49570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2" name="Google Shape;2142;p102"/>
            <p:cNvSpPr/>
            <p:nvPr/>
          </p:nvSpPr>
          <p:spPr>
            <a:xfrm>
              <a:off x="430315" y="592647"/>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3" name="Google Shape;2143;p102"/>
            <p:cNvSpPr/>
            <p:nvPr/>
          </p:nvSpPr>
          <p:spPr>
            <a:xfrm>
              <a:off x="429690" y="688966"/>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4" name="Google Shape;2144;p102"/>
            <p:cNvSpPr/>
            <p:nvPr/>
          </p:nvSpPr>
          <p:spPr>
            <a:xfrm>
              <a:off x="428440" y="78591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5" name="Google Shape;2145;p102"/>
            <p:cNvSpPr/>
            <p:nvPr/>
          </p:nvSpPr>
          <p:spPr>
            <a:xfrm>
              <a:off x="427188" y="882230"/>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6" name="Google Shape;2146;p102"/>
            <p:cNvSpPr/>
            <p:nvPr/>
          </p:nvSpPr>
          <p:spPr>
            <a:xfrm>
              <a:off x="345882" y="108554"/>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7" name="Google Shape;2147;p102"/>
            <p:cNvSpPr/>
            <p:nvPr/>
          </p:nvSpPr>
          <p:spPr>
            <a:xfrm>
              <a:off x="345256" y="20487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8" name="Google Shape;2148;p102"/>
            <p:cNvSpPr/>
            <p:nvPr/>
          </p:nvSpPr>
          <p:spPr>
            <a:xfrm>
              <a:off x="344006" y="301816"/>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49" name="Google Shape;2149;p102"/>
            <p:cNvSpPr/>
            <p:nvPr/>
          </p:nvSpPr>
          <p:spPr>
            <a:xfrm>
              <a:off x="342755" y="398134"/>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0" name="Google Shape;2150;p102"/>
            <p:cNvSpPr/>
            <p:nvPr/>
          </p:nvSpPr>
          <p:spPr>
            <a:xfrm>
              <a:off x="342128" y="495078"/>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1" name="Google Shape;2151;p102"/>
            <p:cNvSpPr/>
            <p:nvPr/>
          </p:nvSpPr>
          <p:spPr>
            <a:xfrm>
              <a:off x="340878" y="59139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2" name="Google Shape;2152;p102"/>
            <p:cNvSpPr/>
            <p:nvPr/>
          </p:nvSpPr>
          <p:spPr>
            <a:xfrm>
              <a:off x="339628" y="688342"/>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3" name="Google Shape;2153;p102"/>
            <p:cNvSpPr/>
            <p:nvPr/>
          </p:nvSpPr>
          <p:spPr>
            <a:xfrm>
              <a:off x="338377" y="784660"/>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4" name="Google Shape;2154;p102"/>
            <p:cNvSpPr/>
            <p:nvPr/>
          </p:nvSpPr>
          <p:spPr>
            <a:xfrm>
              <a:off x="337751" y="88160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5" name="Google Shape;2155;p102"/>
            <p:cNvSpPr/>
            <p:nvPr/>
          </p:nvSpPr>
          <p:spPr>
            <a:xfrm>
              <a:off x="256444" y="10730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6" name="Google Shape;2156;p102"/>
            <p:cNvSpPr/>
            <p:nvPr/>
          </p:nvSpPr>
          <p:spPr>
            <a:xfrm>
              <a:off x="255193" y="204247"/>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7" name="Google Shape;2157;p102"/>
            <p:cNvSpPr/>
            <p:nvPr/>
          </p:nvSpPr>
          <p:spPr>
            <a:xfrm>
              <a:off x="254567" y="300565"/>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8" name="Google Shape;2158;p102"/>
            <p:cNvSpPr/>
            <p:nvPr/>
          </p:nvSpPr>
          <p:spPr>
            <a:xfrm>
              <a:off x="253317" y="397509"/>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59" name="Google Shape;2159;p102"/>
            <p:cNvSpPr/>
            <p:nvPr/>
          </p:nvSpPr>
          <p:spPr>
            <a:xfrm>
              <a:off x="252066" y="49382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0" name="Google Shape;2160;p102"/>
            <p:cNvSpPr/>
            <p:nvPr/>
          </p:nvSpPr>
          <p:spPr>
            <a:xfrm>
              <a:off x="250815" y="590772"/>
              <a:ext cx="55674" cy="60696"/>
            </a:xfrm>
            <a:custGeom>
              <a:rect b="b" l="l" r="r" t="t"/>
              <a:pathLst>
                <a:path extrusionOk="0" h="21600" w="21600">
                  <a:moveTo>
                    <a:pt x="0" y="21600"/>
                  </a:moveTo>
                  <a:lnTo>
                    <a:pt x="21600" y="10911"/>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1" name="Google Shape;2161;p102"/>
            <p:cNvSpPr/>
            <p:nvPr/>
          </p:nvSpPr>
          <p:spPr>
            <a:xfrm>
              <a:off x="250190" y="687091"/>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2" name="Google Shape;2162;p102"/>
            <p:cNvSpPr/>
            <p:nvPr/>
          </p:nvSpPr>
          <p:spPr>
            <a:xfrm>
              <a:off x="248939" y="784035"/>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3" name="Google Shape;2163;p102"/>
            <p:cNvSpPr/>
            <p:nvPr/>
          </p:nvSpPr>
          <p:spPr>
            <a:xfrm>
              <a:off x="247688" y="880352"/>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4" name="Google Shape;2164;p102"/>
            <p:cNvSpPr/>
            <p:nvPr/>
          </p:nvSpPr>
          <p:spPr>
            <a:xfrm>
              <a:off x="167007" y="106677"/>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5" name="Google Shape;2165;p102"/>
            <p:cNvSpPr/>
            <p:nvPr/>
          </p:nvSpPr>
          <p:spPr>
            <a:xfrm>
              <a:off x="165755" y="20299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6" name="Google Shape;2166;p102"/>
            <p:cNvSpPr/>
            <p:nvPr/>
          </p:nvSpPr>
          <p:spPr>
            <a:xfrm>
              <a:off x="164505" y="29994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7" name="Google Shape;2167;p102"/>
            <p:cNvSpPr/>
            <p:nvPr/>
          </p:nvSpPr>
          <p:spPr>
            <a:xfrm>
              <a:off x="163254" y="396258"/>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8" name="Google Shape;2168;p102"/>
            <p:cNvSpPr/>
            <p:nvPr/>
          </p:nvSpPr>
          <p:spPr>
            <a:xfrm>
              <a:off x="162628" y="49320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69" name="Google Shape;2169;p102"/>
            <p:cNvSpPr/>
            <p:nvPr/>
          </p:nvSpPr>
          <p:spPr>
            <a:xfrm>
              <a:off x="161378" y="589520"/>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0" name="Google Shape;2170;p102"/>
            <p:cNvSpPr/>
            <p:nvPr/>
          </p:nvSpPr>
          <p:spPr>
            <a:xfrm>
              <a:off x="160127" y="685839"/>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1" name="Google Shape;2171;p102"/>
            <p:cNvSpPr/>
            <p:nvPr/>
          </p:nvSpPr>
          <p:spPr>
            <a:xfrm>
              <a:off x="159500" y="782783"/>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2" name="Google Shape;2172;p102"/>
            <p:cNvSpPr/>
            <p:nvPr/>
          </p:nvSpPr>
          <p:spPr>
            <a:xfrm>
              <a:off x="158251" y="87910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3" name="Google Shape;2173;p102"/>
            <p:cNvSpPr/>
            <p:nvPr/>
          </p:nvSpPr>
          <p:spPr>
            <a:xfrm>
              <a:off x="76943" y="10542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4" name="Google Shape;2174;p102"/>
            <p:cNvSpPr/>
            <p:nvPr/>
          </p:nvSpPr>
          <p:spPr>
            <a:xfrm>
              <a:off x="75693" y="202370"/>
              <a:ext cx="55674" cy="60696"/>
            </a:xfrm>
            <a:custGeom>
              <a:rect b="b" l="l" r="r" t="t"/>
              <a:pathLst>
                <a:path extrusionOk="0" h="21600" w="21600">
                  <a:moveTo>
                    <a:pt x="0" y="21600"/>
                  </a:moveTo>
                  <a:lnTo>
                    <a:pt x="21600" y="10911"/>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5" name="Google Shape;2175;p102"/>
            <p:cNvSpPr/>
            <p:nvPr/>
          </p:nvSpPr>
          <p:spPr>
            <a:xfrm>
              <a:off x="75066" y="298689"/>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6" name="Google Shape;2176;p102"/>
            <p:cNvSpPr/>
            <p:nvPr/>
          </p:nvSpPr>
          <p:spPr>
            <a:xfrm>
              <a:off x="73815" y="39563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7" name="Google Shape;2177;p102"/>
            <p:cNvSpPr/>
            <p:nvPr/>
          </p:nvSpPr>
          <p:spPr>
            <a:xfrm>
              <a:off x="72566" y="491951"/>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8" name="Google Shape;2178;p102"/>
            <p:cNvSpPr/>
            <p:nvPr/>
          </p:nvSpPr>
          <p:spPr>
            <a:xfrm>
              <a:off x="71939" y="588270"/>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79" name="Google Shape;2179;p102"/>
            <p:cNvSpPr/>
            <p:nvPr/>
          </p:nvSpPr>
          <p:spPr>
            <a:xfrm>
              <a:off x="70688" y="685214"/>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0" name="Google Shape;2180;p102"/>
            <p:cNvSpPr/>
            <p:nvPr/>
          </p:nvSpPr>
          <p:spPr>
            <a:xfrm>
              <a:off x="69438" y="78153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1" name="Google Shape;2181;p102"/>
            <p:cNvSpPr/>
            <p:nvPr/>
          </p:nvSpPr>
          <p:spPr>
            <a:xfrm>
              <a:off x="68188" y="878476"/>
              <a:ext cx="55674" cy="60696"/>
            </a:xfrm>
            <a:custGeom>
              <a:rect b="b" l="l" r="r" t="t"/>
              <a:pathLst>
                <a:path extrusionOk="0" h="21600" w="21600">
                  <a:moveTo>
                    <a:pt x="0" y="21600"/>
                  </a:moveTo>
                  <a:lnTo>
                    <a:pt x="21600" y="10911"/>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2" name="Google Shape;2182;p102"/>
            <p:cNvSpPr/>
            <p:nvPr/>
          </p:nvSpPr>
          <p:spPr>
            <a:xfrm>
              <a:off x="-12493" y="10480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3" name="Google Shape;2183;p102"/>
            <p:cNvSpPr/>
            <p:nvPr/>
          </p:nvSpPr>
          <p:spPr>
            <a:xfrm>
              <a:off x="-13744" y="201120"/>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4" name="Google Shape;2184;p102"/>
            <p:cNvSpPr/>
            <p:nvPr/>
          </p:nvSpPr>
          <p:spPr>
            <a:xfrm>
              <a:off x="-14996" y="29743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5" name="Google Shape;2185;p102"/>
            <p:cNvSpPr/>
            <p:nvPr/>
          </p:nvSpPr>
          <p:spPr>
            <a:xfrm>
              <a:off x="-15620" y="394382"/>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6" name="Google Shape;2186;p102"/>
            <p:cNvSpPr/>
            <p:nvPr/>
          </p:nvSpPr>
          <p:spPr>
            <a:xfrm>
              <a:off x="-16872" y="49070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7" name="Google Shape;2187;p102"/>
            <p:cNvSpPr/>
            <p:nvPr/>
          </p:nvSpPr>
          <p:spPr>
            <a:xfrm>
              <a:off x="-18123" y="58764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8" name="Google Shape;2188;p102"/>
            <p:cNvSpPr/>
            <p:nvPr/>
          </p:nvSpPr>
          <p:spPr>
            <a:xfrm>
              <a:off x="-19373" y="683963"/>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89" name="Google Shape;2189;p102"/>
            <p:cNvSpPr/>
            <p:nvPr/>
          </p:nvSpPr>
          <p:spPr>
            <a:xfrm>
              <a:off x="-19999" y="780908"/>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90" name="Google Shape;2190;p102"/>
            <p:cNvSpPr/>
            <p:nvPr/>
          </p:nvSpPr>
          <p:spPr>
            <a:xfrm>
              <a:off x="-21250" y="87722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sp>
        <p:nvSpPr>
          <p:cNvPr id="2191" name="Google Shape;2191;p102"/>
          <p:cNvSpPr txBox="1"/>
          <p:nvPr>
            <p:ph type="title"/>
          </p:nvPr>
        </p:nvSpPr>
        <p:spPr>
          <a:xfrm>
            <a:off x="768600" y="785000"/>
            <a:ext cx="3511200" cy="6825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2800"/>
              <a:buNone/>
              <a:defRPr>
                <a:solidFill>
                  <a:schemeClr val="dk1"/>
                </a:solidFill>
              </a:defRPr>
            </a:lvl1pPr>
            <a:lvl2pPr lvl="1" algn="l">
              <a:lnSpc>
                <a:spcPct val="90000"/>
              </a:lnSpc>
              <a:spcBef>
                <a:spcPts val="0"/>
              </a:spcBef>
              <a:spcAft>
                <a:spcPts val="0"/>
              </a:spcAft>
              <a:buClr>
                <a:schemeClr val="dk1"/>
              </a:buClr>
              <a:buSzPts val="2800"/>
              <a:buNone/>
              <a:defRPr>
                <a:solidFill>
                  <a:schemeClr val="dk1"/>
                </a:solidFill>
              </a:defRPr>
            </a:lvl2pPr>
            <a:lvl3pPr lvl="2" algn="l">
              <a:lnSpc>
                <a:spcPct val="90000"/>
              </a:lnSpc>
              <a:spcBef>
                <a:spcPts val="0"/>
              </a:spcBef>
              <a:spcAft>
                <a:spcPts val="0"/>
              </a:spcAft>
              <a:buClr>
                <a:schemeClr val="dk1"/>
              </a:buClr>
              <a:buSzPts val="2800"/>
              <a:buNone/>
              <a:defRPr>
                <a:solidFill>
                  <a:schemeClr val="dk1"/>
                </a:solidFill>
              </a:defRPr>
            </a:lvl3pPr>
            <a:lvl4pPr lvl="3" algn="l">
              <a:lnSpc>
                <a:spcPct val="90000"/>
              </a:lnSpc>
              <a:spcBef>
                <a:spcPts val="0"/>
              </a:spcBef>
              <a:spcAft>
                <a:spcPts val="0"/>
              </a:spcAft>
              <a:buClr>
                <a:schemeClr val="dk1"/>
              </a:buClr>
              <a:buSzPts val="2800"/>
              <a:buNone/>
              <a:defRPr>
                <a:solidFill>
                  <a:schemeClr val="dk1"/>
                </a:solidFill>
              </a:defRPr>
            </a:lvl4pPr>
            <a:lvl5pPr lvl="4" algn="l">
              <a:lnSpc>
                <a:spcPct val="90000"/>
              </a:lnSpc>
              <a:spcBef>
                <a:spcPts val="0"/>
              </a:spcBef>
              <a:spcAft>
                <a:spcPts val="0"/>
              </a:spcAft>
              <a:buClr>
                <a:schemeClr val="dk1"/>
              </a:buClr>
              <a:buSzPts val="2800"/>
              <a:buNone/>
              <a:defRPr>
                <a:solidFill>
                  <a:schemeClr val="dk1"/>
                </a:solidFill>
              </a:defRPr>
            </a:lvl5pPr>
            <a:lvl6pPr lvl="5" algn="l">
              <a:lnSpc>
                <a:spcPct val="90000"/>
              </a:lnSpc>
              <a:spcBef>
                <a:spcPts val="0"/>
              </a:spcBef>
              <a:spcAft>
                <a:spcPts val="0"/>
              </a:spcAft>
              <a:buClr>
                <a:schemeClr val="dk1"/>
              </a:buClr>
              <a:buSzPts val="2800"/>
              <a:buNone/>
              <a:defRPr>
                <a:solidFill>
                  <a:schemeClr val="dk1"/>
                </a:solidFill>
              </a:defRPr>
            </a:lvl6pPr>
            <a:lvl7pPr lvl="6" algn="l">
              <a:lnSpc>
                <a:spcPct val="90000"/>
              </a:lnSpc>
              <a:spcBef>
                <a:spcPts val="0"/>
              </a:spcBef>
              <a:spcAft>
                <a:spcPts val="0"/>
              </a:spcAft>
              <a:buClr>
                <a:schemeClr val="dk1"/>
              </a:buClr>
              <a:buSzPts val="2800"/>
              <a:buNone/>
              <a:defRPr>
                <a:solidFill>
                  <a:schemeClr val="dk1"/>
                </a:solidFill>
              </a:defRPr>
            </a:lvl7pPr>
            <a:lvl8pPr lvl="7" algn="l">
              <a:lnSpc>
                <a:spcPct val="90000"/>
              </a:lnSpc>
              <a:spcBef>
                <a:spcPts val="0"/>
              </a:spcBef>
              <a:spcAft>
                <a:spcPts val="0"/>
              </a:spcAft>
              <a:buClr>
                <a:schemeClr val="dk1"/>
              </a:buClr>
              <a:buSzPts val="2800"/>
              <a:buNone/>
              <a:defRPr>
                <a:solidFill>
                  <a:schemeClr val="dk1"/>
                </a:solidFill>
              </a:defRPr>
            </a:lvl8pPr>
            <a:lvl9pPr lvl="8" algn="l">
              <a:lnSpc>
                <a:spcPct val="90000"/>
              </a:lnSpc>
              <a:spcBef>
                <a:spcPts val="0"/>
              </a:spcBef>
              <a:spcAft>
                <a:spcPts val="0"/>
              </a:spcAft>
              <a:buClr>
                <a:schemeClr val="dk1"/>
              </a:buClr>
              <a:buSzPts val="2800"/>
              <a:buNone/>
              <a:defRPr>
                <a:solidFill>
                  <a:schemeClr val="dk1"/>
                </a:solidFill>
              </a:defRPr>
            </a:lvl9pPr>
          </a:lstStyle>
          <a:p/>
        </p:txBody>
      </p:sp>
      <p:pic>
        <p:nvPicPr>
          <p:cNvPr id="2192" name="Google Shape;2192;p102"/>
          <p:cNvPicPr preferRelativeResize="0"/>
          <p:nvPr/>
        </p:nvPicPr>
        <p:blipFill rotWithShape="1">
          <a:blip r:embed="rId2">
            <a:alphaModFix/>
          </a:blip>
          <a:srcRect b="0" l="0" r="0" t="0"/>
          <a:stretch/>
        </p:blipFill>
        <p:spPr>
          <a:xfrm>
            <a:off x="58174" y="4850163"/>
            <a:ext cx="294053" cy="256725"/>
          </a:xfrm>
          <a:prstGeom prst="rect">
            <a:avLst/>
          </a:prstGeom>
          <a:noFill/>
          <a:ln>
            <a:noFill/>
          </a:ln>
        </p:spPr>
      </p:pic>
      <p:sp>
        <p:nvSpPr>
          <p:cNvPr id="2193" name="Google Shape;2193;p102"/>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151E49"/>
                </a:solidFill>
                <a:latin typeface="Oswald"/>
                <a:ea typeface="Oswald"/>
                <a:cs typeface="Oswald"/>
                <a:sym typeface="Oswald"/>
              </a:rPr>
              <a:t>@EducateIN</a:t>
            </a:r>
            <a:endParaRPr b="1" i="0" sz="1600" u="none" cap="none" strike="noStrike">
              <a:solidFill>
                <a:srgbClr val="151E49"/>
              </a:solidFill>
              <a:latin typeface="Oswald"/>
              <a:ea typeface="Oswald"/>
              <a:cs typeface="Oswald"/>
              <a:sym typeface="Oswald"/>
            </a:endParaRPr>
          </a:p>
          <a:p>
            <a:pPr indent="0" lvl="0" marL="0" marR="0" rtl="0" algn="l">
              <a:lnSpc>
                <a:spcPct val="100000"/>
              </a:lnSpc>
              <a:spcBef>
                <a:spcPts val="0"/>
              </a:spcBef>
              <a:spcAft>
                <a:spcPts val="0"/>
              </a:spcAft>
              <a:buClr>
                <a:srgbClr val="FFFFFF"/>
              </a:buClr>
              <a:buSzPts val="1600"/>
              <a:buFont typeface="Arial"/>
              <a:buNone/>
            </a:pPr>
            <a:r>
              <a:t/>
            </a:r>
            <a:endParaRPr b="0" i="0" sz="1600" u="none" cap="none" strike="noStrike">
              <a:solidFill>
                <a:srgbClr val="151E49"/>
              </a:solidFill>
              <a:latin typeface="Bebas Neue"/>
              <a:ea typeface="Bebas Neue"/>
              <a:cs typeface="Bebas Neue"/>
              <a:sym typeface="Bebas Neue"/>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spTree>
      <p:nvGrpSpPr>
        <p:cNvPr id="2194" name="Shape 2194"/>
        <p:cNvGrpSpPr/>
        <p:nvPr/>
      </p:nvGrpSpPr>
      <p:grpSpPr>
        <a:xfrm>
          <a:off x="0" y="0"/>
          <a:ext cx="0" cy="0"/>
          <a:chOff x="0" y="0"/>
          <a:chExt cx="0" cy="0"/>
        </a:xfrm>
      </p:grpSpPr>
      <p:sp>
        <p:nvSpPr>
          <p:cNvPr id="2195" name="Google Shape;2195;p103"/>
          <p:cNvSpPr/>
          <p:nvPr/>
        </p:nvSpPr>
        <p:spPr>
          <a:xfrm>
            <a:off x="0" y="0"/>
            <a:ext cx="9144000" cy="3563100"/>
          </a:xfrm>
          <a:prstGeom prst="rect">
            <a:avLst/>
          </a:prstGeom>
          <a:solidFill>
            <a:schemeClr val="accent4"/>
          </a:solid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196" name="Google Shape;2196;p103"/>
          <p:cNvSpPr txBox="1"/>
          <p:nvPr>
            <p:ph type="title"/>
          </p:nvPr>
        </p:nvSpPr>
        <p:spPr>
          <a:xfrm>
            <a:off x="1821873" y="1282304"/>
            <a:ext cx="6688800" cy="21396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2800"/>
              <a:buNone/>
              <a:defRPr sz="4500">
                <a:solidFill>
                  <a:schemeClr val="lt1"/>
                </a:solidFill>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solidFill>
          <a:schemeClr val="lt1"/>
        </a:solidFill>
      </p:bgPr>
    </p:bg>
    <p:spTree>
      <p:nvGrpSpPr>
        <p:cNvPr id="342" name="Shape 342"/>
        <p:cNvGrpSpPr/>
        <p:nvPr/>
      </p:nvGrpSpPr>
      <p:grpSpPr>
        <a:xfrm>
          <a:off x="0" y="0"/>
          <a:ext cx="0" cy="0"/>
          <a:chOff x="0" y="0"/>
          <a:chExt cx="0" cy="0"/>
        </a:xfrm>
      </p:grpSpPr>
      <p:sp>
        <p:nvSpPr>
          <p:cNvPr id="343" name="Google Shape;343;g3f5aec16eaf_0_88496"/>
          <p:cNvSpPr/>
          <p:nvPr/>
        </p:nvSpPr>
        <p:spPr>
          <a:xfrm>
            <a:off x="0" y="0"/>
            <a:ext cx="7558974" cy="5132970"/>
          </a:xfrm>
          <a:custGeom>
            <a:rect b="b" l="l" r="r" t="t"/>
            <a:pathLst>
              <a:path extrusionOk="0" h="21600" w="21600">
                <a:moveTo>
                  <a:pt x="21600" y="4716"/>
                </a:moveTo>
                <a:lnTo>
                  <a:pt x="12181" y="0"/>
                </a:lnTo>
                <a:lnTo>
                  <a:pt x="15" y="0"/>
                </a:lnTo>
                <a:lnTo>
                  <a:pt x="0" y="21600"/>
                </a:lnTo>
                <a:lnTo>
                  <a:pt x="16618" y="20680"/>
                </a:lnTo>
                <a:close/>
              </a:path>
            </a:pathLst>
          </a:custGeom>
          <a:gradFill>
            <a:gsLst>
              <a:gs pos="0">
                <a:srgbClr val="FEEFA8"/>
              </a:gs>
              <a:gs pos="100000">
                <a:srgbClr val="F7D22C"/>
              </a:gs>
            </a:gsLst>
            <a:lin ang="5400012"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4" name="Google Shape;344;g3f5aec16eaf_0_88496"/>
          <p:cNvSpPr/>
          <p:nvPr/>
        </p:nvSpPr>
        <p:spPr>
          <a:xfrm>
            <a:off x="0" y="0"/>
            <a:ext cx="7082964" cy="5132970"/>
          </a:xfrm>
          <a:custGeom>
            <a:rect b="b" l="l" r="r" t="t"/>
            <a:pathLst>
              <a:path extrusionOk="0" h="21600" w="21600">
                <a:moveTo>
                  <a:pt x="20952" y="5882"/>
                </a:moveTo>
                <a:lnTo>
                  <a:pt x="18212" y="4435"/>
                </a:lnTo>
                <a:lnTo>
                  <a:pt x="21600" y="5635"/>
                </a:lnTo>
                <a:lnTo>
                  <a:pt x="11862" y="0"/>
                </a:lnTo>
                <a:lnTo>
                  <a:pt x="16" y="0"/>
                </a:lnTo>
                <a:lnTo>
                  <a:pt x="0" y="21600"/>
                </a:lnTo>
                <a:lnTo>
                  <a:pt x="17435" y="20005"/>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nvGrpSpPr>
          <p:cNvPr id="345" name="Google Shape;345;g3f5aec16eaf_0_88496"/>
          <p:cNvGrpSpPr/>
          <p:nvPr/>
        </p:nvGrpSpPr>
        <p:grpSpPr>
          <a:xfrm>
            <a:off x="-50800" y="801997"/>
            <a:ext cx="737709" cy="861534"/>
            <a:chOff x="-1" y="-1"/>
            <a:chExt cx="983612" cy="1148712"/>
          </a:xfrm>
        </p:grpSpPr>
        <p:sp>
          <p:nvSpPr>
            <p:cNvPr id="346" name="Google Shape;346;g3f5aec16eaf_0_88496"/>
            <p:cNvSpPr/>
            <p:nvPr/>
          </p:nvSpPr>
          <p:spPr>
            <a:xfrm>
              <a:off x="677544" y="1090931"/>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7" name="Google Shape;347;g3f5aec16eaf_0_88496"/>
            <p:cNvSpPr/>
            <p:nvPr/>
          </p:nvSpPr>
          <p:spPr>
            <a:xfrm>
              <a:off x="589914" y="106616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8" name="Google Shape;348;g3f5aec16eaf_0_88496"/>
            <p:cNvSpPr/>
            <p:nvPr/>
          </p:nvSpPr>
          <p:spPr>
            <a:xfrm>
              <a:off x="502283" y="104140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9" name="Google Shape;349;g3f5aec16eaf_0_88496"/>
            <p:cNvSpPr/>
            <p:nvPr/>
          </p:nvSpPr>
          <p:spPr>
            <a:xfrm>
              <a:off x="415289" y="1017271"/>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0" name="Google Shape;350;g3f5aec16eaf_0_88496"/>
            <p:cNvSpPr/>
            <p:nvPr/>
          </p:nvSpPr>
          <p:spPr>
            <a:xfrm>
              <a:off x="327658" y="992505"/>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1" name="Google Shape;351;g3f5aec16eaf_0_88496"/>
            <p:cNvSpPr/>
            <p:nvPr/>
          </p:nvSpPr>
          <p:spPr>
            <a:xfrm>
              <a:off x="240028" y="96773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2" name="Google Shape;352;g3f5aec16eaf_0_88496"/>
            <p:cNvSpPr/>
            <p:nvPr/>
          </p:nvSpPr>
          <p:spPr>
            <a:xfrm>
              <a:off x="152399" y="94361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3" name="Google Shape;353;g3f5aec16eaf_0_88496"/>
            <p:cNvSpPr/>
            <p:nvPr/>
          </p:nvSpPr>
          <p:spPr>
            <a:xfrm>
              <a:off x="64769" y="91884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4" name="Google Shape;354;g3f5aec16eaf_0_88496"/>
            <p:cNvSpPr/>
            <p:nvPr/>
          </p:nvSpPr>
          <p:spPr>
            <a:xfrm>
              <a:off x="700405" y="100965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5" name="Google Shape;355;g3f5aec16eaf_0_88496"/>
            <p:cNvSpPr/>
            <p:nvPr/>
          </p:nvSpPr>
          <p:spPr>
            <a:xfrm>
              <a:off x="612774" y="984886"/>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6" name="Google Shape;356;g3f5aec16eaf_0_88496"/>
            <p:cNvSpPr/>
            <p:nvPr/>
          </p:nvSpPr>
          <p:spPr>
            <a:xfrm>
              <a:off x="525143" y="96012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7" name="Google Shape;357;g3f5aec16eaf_0_88496"/>
            <p:cNvSpPr/>
            <p:nvPr/>
          </p:nvSpPr>
          <p:spPr>
            <a:xfrm>
              <a:off x="437514" y="935989"/>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8" name="Google Shape;358;g3f5aec16eaf_0_88496"/>
            <p:cNvSpPr/>
            <p:nvPr/>
          </p:nvSpPr>
          <p:spPr>
            <a:xfrm>
              <a:off x="350519" y="91122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9" name="Google Shape;359;g3f5aec16eaf_0_88496"/>
            <p:cNvSpPr/>
            <p:nvPr/>
          </p:nvSpPr>
          <p:spPr>
            <a:xfrm>
              <a:off x="262889" y="88646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0" name="Google Shape;360;g3f5aec16eaf_0_88496"/>
            <p:cNvSpPr/>
            <p:nvPr/>
          </p:nvSpPr>
          <p:spPr>
            <a:xfrm>
              <a:off x="175259" y="86233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1" name="Google Shape;361;g3f5aec16eaf_0_88496"/>
            <p:cNvSpPr/>
            <p:nvPr/>
          </p:nvSpPr>
          <p:spPr>
            <a:xfrm>
              <a:off x="87629" y="83756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2" name="Google Shape;362;g3f5aec16eaf_0_88496"/>
            <p:cNvSpPr/>
            <p:nvPr/>
          </p:nvSpPr>
          <p:spPr>
            <a:xfrm>
              <a:off x="-1" y="81279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3" name="Google Shape;363;g3f5aec16eaf_0_88496"/>
            <p:cNvSpPr/>
            <p:nvPr/>
          </p:nvSpPr>
          <p:spPr>
            <a:xfrm>
              <a:off x="723265" y="92837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4" name="Google Shape;364;g3f5aec16eaf_0_88496"/>
            <p:cNvSpPr/>
            <p:nvPr/>
          </p:nvSpPr>
          <p:spPr>
            <a:xfrm>
              <a:off x="635633" y="90360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5" name="Google Shape;365;g3f5aec16eaf_0_88496"/>
            <p:cNvSpPr/>
            <p:nvPr/>
          </p:nvSpPr>
          <p:spPr>
            <a:xfrm>
              <a:off x="548004" y="878839"/>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6" name="Google Shape;366;g3f5aec16eaf_0_88496"/>
            <p:cNvSpPr/>
            <p:nvPr/>
          </p:nvSpPr>
          <p:spPr>
            <a:xfrm>
              <a:off x="460374" y="85471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7" name="Google Shape;367;g3f5aec16eaf_0_88496"/>
            <p:cNvSpPr/>
            <p:nvPr/>
          </p:nvSpPr>
          <p:spPr>
            <a:xfrm>
              <a:off x="373378" y="829945"/>
              <a:ext cx="54594" cy="57780"/>
            </a:xfrm>
            <a:custGeom>
              <a:rect b="b" l="l" r="r" t="t"/>
              <a:pathLst>
                <a:path extrusionOk="0" h="21600" w="21600">
                  <a:moveTo>
                    <a:pt x="0" y="0"/>
                  </a:moveTo>
                  <a:lnTo>
                    <a:pt x="527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8" name="Google Shape;368;g3f5aec16eaf_0_88496"/>
            <p:cNvSpPr/>
            <p:nvPr/>
          </p:nvSpPr>
          <p:spPr>
            <a:xfrm>
              <a:off x="285749" y="80518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9" name="Google Shape;369;g3f5aec16eaf_0_88496"/>
            <p:cNvSpPr/>
            <p:nvPr/>
          </p:nvSpPr>
          <p:spPr>
            <a:xfrm>
              <a:off x="198119" y="78104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0" name="Google Shape;370;g3f5aec16eaf_0_88496"/>
            <p:cNvSpPr/>
            <p:nvPr/>
          </p:nvSpPr>
          <p:spPr>
            <a:xfrm>
              <a:off x="110488" y="75628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1" name="Google Shape;371;g3f5aec16eaf_0_88496"/>
            <p:cNvSpPr/>
            <p:nvPr/>
          </p:nvSpPr>
          <p:spPr>
            <a:xfrm>
              <a:off x="22859" y="73152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2" name="Google Shape;372;g3f5aec16eaf_0_88496"/>
            <p:cNvSpPr/>
            <p:nvPr/>
          </p:nvSpPr>
          <p:spPr>
            <a:xfrm>
              <a:off x="746125" y="84708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3" name="Google Shape;373;g3f5aec16eaf_0_88496"/>
            <p:cNvSpPr/>
            <p:nvPr/>
          </p:nvSpPr>
          <p:spPr>
            <a:xfrm>
              <a:off x="658494" y="822324"/>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4" name="Google Shape;374;g3f5aec16eaf_0_88496"/>
            <p:cNvSpPr/>
            <p:nvPr/>
          </p:nvSpPr>
          <p:spPr>
            <a:xfrm>
              <a:off x="570864" y="79756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5" name="Google Shape;375;g3f5aec16eaf_0_88496"/>
            <p:cNvSpPr/>
            <p:nvPr/>
          </p:nvSpPr>
          <p:spPr>
            <a:xfrm>
              <a:off x="483233" y="77343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6" name="Google Shape;376;g3f5aec16eaf_0_88496"/>
            <p:cNvSpPr/>
            <p:nvPr/>
          </p:nvSpPr>
          <p:spPr>
            <a:xfrm>
              <a:off x="395603" y="748664"/>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7" name="Google Shape;377;g3f5aec16eaf_0_88496"/>
            <p:cNvSpPr/>
            <p:nvPr/>
          </p:nvSpPr>
          <p:spPr>
            <a:xfrm>
              <a:off x="308608" y="72389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8" name="Google Shape;378;g3f5aec16eaf_0_88496"/>
            <p:cNvSpPr/>
            <p:nvPr/>
          </p:nvSpPr>
          <p:spPr>
            <a:xfrm>
              <a:off x="220978" y="69977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9" name="Google Shape;379;g3f5aec16eaf_0_88496"/>
            <p:cNvSpPr/>
            <p:nvPr/>
          </p:nvSpPr>
          <p:spPr>
            <a:xfrm>
              <a:off x="133349" y="67500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0" name="Google Shape;380;g3f5aec16eaf_0_88496"/>
            <p:cNvSpPr/>
            <p:nvPr/>
          </p:nvSpPr>
          <p:spPr>
            <a:xfrm>
              <a:off x="45719" y="65023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1" name="Google Shape;381;g3f5aec16eaf_0_88496"/>
            <p:cNvSpPr/>
            <p:nvPr/>
          </p:nvSpPr>
          <p:spPr>
            <a:xfrm>
              <a:off x="768984" y="76581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2" name="Google Shape;382;g3f5aec16eaf_0_88496"/>
            <p:cNvSpPr/>
            <p:nvPr/>
          </p:nvSpPr>
          <p:spPr>
            <a:xfrm>
              <a:off x="681355" y="74104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3" name="Google Shape;383;g3f5aec16eaf_0_88496"/>
            <p:cNvSpPr/>
            <p:nvPr/>
          </p:nvSpPr>
          <p:spPr>
            <a:xfrm>
              <a:off x="593724" y="71628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4" name="Google Shape;384;g3f5aec16eaf_0_88496"/>
            <p:cNvSpPr/>
            <p:nvPr/>
          </p:nvSpPr>
          <p:spPr>
            <a:xfrm>
              <a:off x="506093" y="692149"/>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5" name="Google Shape;385;g3f5aec16eaf_0_88496"/>
            <p:cNvSpPr/>
            <p:nvPr/>
          </p:nvSpPr>
          <p:spPr>
            <a:xfrm>
              <a:off x="418464" y="66738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6" name="Google Shape;386;g3f5aec16eaf_0_88496"/>
            <p:cNvSpPr/>
            <p:nvPr/>
          </p:nvSpPr>
          <p:spPr>
            <a:xfrm>
              <a:off x="330833" y="64262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7" name="Google Shape;387;g3f5aec16eaf_0_88496"/>
            <p:cNvSpPr/>
            <p:nvPr/>
          </p:nvSpPr>
          <p:spPr>
            <a:xfrm>
              <a:off x="243838" y="61848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8" name="Google Shape;388;g3f5aec16eaf_0_88496"/>
            <p:cNvSpPr/>
            <p:nvPr/>
          </p:nvSpPr>
          <p:spPr>
            <a:xfrm>
              <a:off x="156209" y="59372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9" name="Google Shape;389;g3f5aec16eaf_0_88496"/>
            <p:cNvSpPr/>
            <p:nvPr/>
          </p:nvSpPr>
          <p:spPr>
            <a:xfrm>
              <a:off x="68578" y="56896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0" name="Google Shape;390;g3f5aec16eaf_0_88496"/>
            <p:cNvSpPr/>
            <p:nvPr/>
          </p:nvSpPr>
          <p:spPr>
            <a:xfrm>
              <a:off x="791844" y="68453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1" name="Google Shape;391;g3f5aec16eaf_0_88496"/>
            <p:cNvSpPr/>
            <p:nvPr/>
          </p:nvSpPr>
          <p:spPr>
            <a:xfrm>
              <a:off x="704215" y="65976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2" name="Google Shape;392;g3f5aec16eaf_0_88496"/>
            <p:cNvSpPr/>
            <p:nvPr/>
          </p:nvSpPr>
          <p:spPr>
            <a:xfrm>
              <a:off x="616583" y="63499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3" name="Google Shape;393;g3f5aec16eaf_0_88496"/>
            <p:cNvSpPr/>
            <p:nvPr/>
          </p:nvSpPr>
          <p:spPr>
            <a:xfrm>
              <a:off x="528954" y="61087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4" name="Google Shape;394;g3f5aec16eaf_0_88496"/>
            <p:cNvSpPr/>
            <p:nvPr/>
          </p:nvSpPr>
          <p:spPr>
            <a:xfrm>
              <a:off x="441324" y="58610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5" name="Google Shape;395;g3f5aec16eaf_0_88496"/>
            <p:cNvSpPr/>
            <p:nvPr/>
          </p:nvSpPr>
          <p:spPr>
            <a:xfrm>
              <a:off x="353694" y="561339"/>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6" name="Google Shape;396;g3f5aec16eaf_0_88496"/>
            <p:cNvSpPr/>
            <p:nvPr/>
          </p:nvSpPr>
          <p:spPr>
            <a:xfrm>
              <a:off x="266064" y="53721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7" name="Google Shape;397;g3f5aec16eaf_0_88496"/>
            <p:cNvSpPr/>
            <p:nvPr/>
          </p:nvSpPr>
          <p:spPr>
            <a:xfrm>
              <a:off x="179069" y="51244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8" name="Google Shape;398;g3f5aec16eaf_0_88496"/>
            <p:cNvSpPr/>
            <p:nvPr/>
          </p:nvSpPr>
          <p:spPr>
            <a:xfrm>
              <a:off x="91439" y="487679"/>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99" name="Google Shape;399;g3f5aec16eaf_0_88496"/>
            <p:cNvSpPr/>
            <p:nvPr/>
          </p:nvSpPr>
          <p:spPr>
            <a:xfrm>
              <a:off x="814705" y="60324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0" name="Google Shape;400;g3f5aec16eaf_0_88496"/>
            <p:cNvSpPr/>
            <p:nvPr/>
          </p:nvSpPr>
          <p:spPr>
            <a:xfrm>
              <a:off x="727075" y="57848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1" name="Google Shape;401;g3f5aec16eaf_0_88496"/>
            <p:cNvSpPr/>
            <p:nvPr/>
          </p:nvSpPr>
          <p:spPr>
            <a:xfrm>
              <a:off x="639443" y="55372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2" name="Google Shape;402;g3f5aec16eaf_0_88496"/>
            <p:cNvSpPr/>
            <p:nvPr/>
          </p:nvSpPr>
          <p:spPr>
            <a:xfrm>
              <a:off x="551814" y="52959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3" name="Google Shape;403;g3f5aec16eaf_0_88496"/>
            <p:cNvSpPr/>
            <p:nvPr/>
          </p:nvSpPr>
          <p:spPr>
            <a:xfrm>
              <a:off x="464183" y="504824"/>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4" name="Google Shape;404;g3f5aec16eaf_0_88496"/>
            <p:cNvSpPr/>
            <p:nvPr/>
          </p:nvSpPr>
          <p:spPr>
            <a:xfrm>
              <a:off x="376553" y="480060"/>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5" name="Google Shape;405;g3f5aec16eaf_0_88496"/>
            <p:cNvSpPr/>
            <p:nvPr/>
          </p:nvSpPr>
          <p:spPr>
            <a:xfrm>
              <a:off x="288924" y="45529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6" name="Google Shape;406;g3f5aec16eaf_0_88496"/>
            <p:cNvSpPr/>
            <p:nvPr/>
          </p:nvSpPr>
          <p:spPr>
            <a:xfrm>
              <a:off x="201928" y="431165"/>
              <a:ext cx="54594" cy="57780"/>
            </a:xfrm>
            <a:custGeom>
              <a:rect b="b" l="l" r="r" t="t"/>
              <a:pathLst>
                <a:path extrusionOk="0" h="21600" w="21600">
                  <a:moveTo>
                    <a:pt x="0" y="0"/>
                  </a:moveTo>
                  <a:lnTo>
                    <a:pt x="527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7" name="Google Shape;407;g3f5aec16eaf_0_88496"/>
            <p:cNvSpPr/>
            <p:nvPr/>
          </p:nvSpPr>
          <p:spPr>
            <a:xfrm>
              <a:off x="114299" y="40639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8" name="Google Shape;408;g3f5aec16eaf_0_88496"/>
            <p:cNvSpPr/>
            <p:nvPr/>
          </p:nvSpPr>
          <p:spPr>
            <a:xfrm>
              <a:off x="837565" y="52197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9" name="Google Shape;409;g3f5aec16eaf_0_88496"/>
            <p:cNvSpPr/>
            <p:nvPr/>
          </p:nvSpPr>
          <p:spPr>
            <a:xfrm>
              <a:off x="749934" y="49720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0" name="Google Shape;410;g3f5aec16eaf_0_88496"/>
            <p:cNvSpPr/>
            <p:nvPr/>
          </p:nvSpPr>
          <p:spPr>
            <a:xfrm>
              <a:off x="662304" y="47244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1" name="Google Shape;411;g3f5aec16eaf_0_88496"/>
            <p:cNvSpPr/>
            <p:nvPr/>
          </p:nvSpPr>
          <p:spPr>
            <a:xfrm>
              <a:off x="574674" y="447674"/>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2" name="Google Shape;412;g3f5aec16eaf_0_88496"/>
            <p:cNvSpPr/>
            <p:nvPr/>
          </p:nvSpPr>
          <p:spPr>
            <a:xfrm>
              <a:off x="487043" y="42354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3" name="Google Shape;413;g3f5aec16eaf_0_88496"/>
            <p:cNvSpPr/>
            <p:nvPr/>
          </p:nvSpPr>
          <p:spPr>
            <a:xfrm>
              <a:off x="399414" y="398779"/>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4" name="Google Shape;414;g3f5aec16eaf_0_88496"/>
            <p:cNvSpPr/>
            <p:nvPr/>
          </p:nvSpPr>
          <p:spPr>
            <a:xfrm>
              <a:off x="311783" y="37401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5" name="Google Shape;415;g3f5aec16eaf_0_88496"/>
            <p:cNvSpPr/>
            <p:nvPr/>
          </p:nvSpPr>
          <p:spPr>
            <a:xfrm>
              <a:off x="224153" y="34988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6" name="Google Shape;416;g3f5aec16eaf_0_88496"/>
            <p:cNvSpPr/>
            <p:nvPr/>
          </p:nvSpPr>
          <p:spPr>
            <a:xfrm>
              <a:off x="137159" y="32512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7" name="Google Shape;417;g3f5aec16eaf_0_88496"/>
            <p:cNvSpPr/>
            <p:nvPr/>
          </p:nvSpPr>
          <p:spPr>
            <a:xfrm>
              <a:off x="860425" y="440054"/>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8" name="Google Shape;418;g3f5aec16eaf_0_88496"/>
            <p:cNvSpPr/>
            <p:nvPr/>
          </p:nvSpPr>
          <p:spPr>
            <a:xfrm>
              <a:off x="772794" y="41592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9" name="Google Shape;419;g3f5aec16eaf_0_88496"/>
            <p:cNvSpPr/>
            <p:nvPr/>
          </p:nvSpPr>
          <p:spPr>
            <a:xfrm>
              <a:off x="685165" y="391160"/>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0" name="Google Shape;420;g3f5aec16eaf_0_88496"/>
            <p:cNvSpPr/>
            <p:nvPr/>
          </p:nvSpPr>
          <p:spPr>
            <a:xfrm>
              <a:off x="597533" y="366395"/>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1" name="Google Shape;421;g3f5aec16eaf_0_88496"/>
            <p:cNvSpPr/>
            <p:nvPr/>
          </p:nvSpPr>
          <p:spPr>
            <a:xfrm>
              <a:off x="509904" y="34226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2" name="Google Shape;422;g3f5aec16eaf_0_88496"/>
            <p:cNvSpPr/>
            <p:nvPr/>
          </p:nvSpPr>
          <p:spPr>
            <a:xfrm>
              <a:off x="422274" y="317499"/>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3" name="Google Shape;423;g3f5aec16eaf_0_88496"/>
            <p:cNvSpPr/>
            <p:nvPr/>
          </p:nvSpPr>
          <p:spPr>
            <a:xfrm>
              <a:off x="334644" y="29273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4" name="Google Shape;424;g3f5aec16eaf_0_88496"/>
            <p:cNvSpPr/>
            <p:nvPr/>
          </p:nvSpPr>
          <p:spPr>
            <a:xfrm>
              <a:off x="247013" y="268604"/>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5" name="Google Shape;425;g3f5aec16eaf_0_88496"/>
            <p:cNvSpPr/>
            <p:nvPr/>
          </p:nvSpPr>
          <p:spPr>
            <a:xfrm>
              <a:off x="159384" y="24384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6" name="Google Shape;426;g3f5aec16eaf_0_88496"/>
            <p:cNvSpPr/>
            <p:nvPr/>
          </p:nvSpPr>
          <p:spPr>
            <a:xfrm>
              <a:off x="883285" y="358774"/>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7" name="Google Shape;427;g3f5aec16eaf_0_88496"/>
            <p:cNvSpPr/>
            <p:nvPr/>
          </p:nvSpPr>
          <p:spPr>
            <a:xfrm>
              <a:off x="795655" y="33464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8" name="Google Shape;428;g3f5aec16eaf_0_88496"/>
            <p:cNvSpPr/>
            <p:nvPr/>
          </p:nvSpPr>
          <p:spPr>
            <a:xfrm>
              <a:off x="708025" y="30987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9" name="Google Shape;429;g3f5aec16eaf_0_88496"/>
            <p:cNvSpPr/>
            <p:nvPr/>
          </p:nvSpPr>
          <p:spPr>
            <a:xfrm>
              <a:off x="620393" y="285115"/>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0" name="Google Shape;430;g3f5aec16eaf_0_88496"/>
            <p:cNvSpPr/>
            <p:nvPr/>
          </p:nvSpPr>
          <p:spPr>
            <a:xfrm>
              <a:off x="532764" y="26098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1" name="Google Shape;431;g3f5aec16eaf_0_88496"/>
            <p:cNvSpPr/>
            <p:nvPr/>
          </p:nvSpPr>
          <p:spPr>
            <a:xfrm>
              <a:off x="445133" y="23622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2" name="Google Shape;432;g3f5aec16eaf_0_88496"/>
            <p:cNvSpPr/>
            <p:nvPr/>
          </p:nvSpPr>
          <p:spPr>
            <a:xfrm>
              <a:off x="357503" y="211454"/>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3" name="Google Shape;433;g3f5aec16eaf_0_88496"/>
            <p:cNvSpPr/>
            <p:nvPr/>
          </p:nvSpPr>
          <p:spPr>
            <a:xfrm>
              <a:off x="269874" y="187324"/>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4" name="Google Shape;434;g3f5aec16eaf_0_88496"/>
            <p:cNvSpPr/>
            <p:nvPr/>
          </p:nvSpPr>
          <p:spPr>
            <a:xfrm>
              <a:off x="182244" y="162560"/>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5" name="Google Shape;435;g3f5aec16eaf_0_88496"/>
            <p:cNvSpPr/>
            <p:nvPr/>
          </p:nvSpPr>
          <p:spPr>
            <a:xfrm>
              <a:off x="905510" y="27749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6" name="Google Shape;436;g3f5aec16eaf_0_88496"/>
            <p:cNvSpPr/>
            <p:nvPr/>
          </p:nvSpPr>
          <p:spPr>
            <a:xfrm>
              <a:off x="818515" y="253365"/>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7" name="Google Shape;437;g3f5aec16eaf_0_88496"/>
            <p:cNvSpPr/>
            <p:nvPr/>
          </p:nvSpPr>
          <p:spPr>
            <a:xfrm>
              <a:off x="730884" y="228599"/>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8" name="Google Shape;438;g3f5aec16eaf_0_88496"/>
            <p:cNvSpPr/>
            <p:nvPr/>
          </p:nvSpPr>
          <p:spPr>
            <a:xfrm>
              <a:off x="643254" y="203835"/>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9" name="Google Shape;439;g3f5aec16eaf_0_88496"/>
            <p:cNvSpPr/>
            <p:nvPr/>
          </p:nvSpPr>
          <p:spPr>
            <a:xfrm>
              <a:off x="555624" y="17970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0" name="Google Shape;440;g3f5aec16eaf_0_88496"/>
            <p:cNvSpPr/>
            <p:nvPr/>
          </p:nvSpPr>
          <p:spPr>
            <a:xfrm>
              <a:off x="467993" y="15494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1" name="Google Shape;441;g3f5aec16eaf_0_88496"/>
            <p:cNvSpPr/>
            <p:nvPr/>
          </p:nvSpPr>
          <p:spPr>
            <a:xfrm>
              <a:off x="380364" y="130174"/>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2" name="Google Shape;442;g3f5aec16eaf_0_88496"/>
            <p:cNvSpPr/>
            <p:nvPr/>
          </p:nvSpPr>
          <p:spPr>
            <a:xfrm>
              <a:off x="292733" y="10604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3" name="Google Shape;443;g3f5aec16eaf_0_88496"/>
            <p:cNvSpPr/>
            <p:nvPr/>
          </p:nvSpPr>
          <p:spPr>
            <a:xfrm>
              <a:off x="205103" y="81279"/>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4" name="Google Shape;444;g3f5aec16eaf_0_88496"/>
            <p:cNvSpPr/>
            <p:nvPr/>
          </p:nvSpPr>
          <p:spPr>
            <a:xfrm>
              <a:off x="928369" y="196215"/>
              <a:ext cx="55242" cy="57780"/>
            </a:xfrm>
            <a:custGeom>
              <a:rect b="b" l="l" r="r" t="t"/>
              <a:pathLst>
                <a:path extrusionOk="0" h="21600" w="21600">
                  <a:moveTo>
                    <a:pt x="0" y="0"/>
                  </a:moveTo>
                  <a:lnTo>
                    <a:pt x="5462"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5" name="Google Shape;445;g3f5aec16eaf_0_88496"/>
            <p:cNvSpPr/>
            <p:nvPr/>
          </p:nvSpPr>
          <p:spPr>
            <a:xfrm>
              <a:off x="841374" y="172085"/>
              <a:ext cx="54594" cy="57780"/>
            </a:xfrm>
            <a:custGeom>
              <a:rect b="b" l="l" r="r" t="t"/>
              <a:pathLst>
                <a:path extrusionOk="0" h="21600" w="21600">
                  <a:moveTo>
                    <a:pt x="0" y="0"/>
                  </a:moveTo>
                  <a:lnTo>
                    <a:pt x="527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6" name="Google Shape;446;g3f5aec16eaf_0_88496"/>
            <p:cNvSpPr/>
            <p:nvPr/>
          </p:nvSpPr>
          <p:spPr>
            <a:xfrm>
              <a:off x="753744" y="14732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7" name="Google Shape;447;g3f5aec16eaf_0_88496"/>
            <p:cNvSpPr/>
            <p:nvPr/>
          </p:nvSpPr>
          <p:spPr>
            <a:xfrm>
              <a:off x="666114" y="122554"/>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8" name="Google Shape;448;g3f5aec16eaf_0_88496"/>
            <p:cNvSpPr/>
            <p:nvPr/>
          </p:nvSpPr>
          <p:spPr>
            <a:xfrm>
              <a:off x="578483" y="98424"/>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9" name="Google Shape;449;g3f5aec16eaf_0_88496"/>
            <p:cNvSpPr/>
            <p:nvPr/>
          </p:nvSpPr>
          <p:spPr>
            <a:xfrm>
              <a:off x="490854" y="73660"/>
              <a:ext cx="55242" cy="57780"/>
            </a:xfrm>
            <a:custGeom>
              <a:rect b="b" l="l" r="r" t="t"/>
              <a:pathLst>
                <a:path extrusionOk="0" h="21600" w="21600">
                  <a:moveTo>
                    <a:pt x="0" y="0"/>
                  </a:moveTo>
                  <a:lnTo>
                    <a:pt x="5214"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0" name="Google Shape;450;g3f5aec16eaf_0_88496"/>
            <p:cNvSpPr/>
            <p:nvPr/>
          </p:nvSpPr>
          <p:spPr>
            <a:xfrm>
              <a:off x="403224" y="48895"/>
              <a:ext cx="55242" cy="57780"/>
            </a:xfrm>
            <a:custGeom>
              <a:rect b="b" l="l" r="r" t="t"/>
              <a:pathLst>
                <a:path extrusionOk="0" h="21600" w="21600">
                  <a:moveTo>
                    <a:pt x="0" y="0"/>
                  </a:moveTo>
                  <a:lnTo>
                    <a:pt x="5214" y="21600"/>
                  </a:lnTo>
                  <a:lnTo>
                    <a:pt x="21600" y="5934"/>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1" name="Google Shape;451;g3f5aec16eaf_0_88496"/>
            <p:cNvSpPr/>
            <p:nvPr/>
          </p:nvSpPr>
          <p:spPr>
            <a:xfrm>
              <a:off x="315594" y="24765"/>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2" name="Google Shape;452;g3f5aec16eaf_0_88496"/>
            <p:cNvSpPr/>
            <p:nvPr/>
          </p:nvSpPr>
          <p:spPr>
            <a:xfrm>
              <a:off x="227963" y="-1"/>
              <a:ext cx="55242" cy="57780"/>
            </a:xfrm>
            <a:custGeom>
              <a:rect b="b" l="l" r="r" t="t"/>
              <a:pathLst>
                <a:path extrusionOk="0" h="21600" w="21600">
                  <a:moveTo>
                    <a:pt x="0" y="0"/>
                  </a:moveTo>
                  <a:lnTo>
                    <a:pt x="5462" y="21600"/>
                  </a:lnTo>
                  <a:lnTo>
                    <a:pt x="21600" y="5697"/>
                  </a:lnTo>
                  <a:close/>
                </a:path>
              </a:pathLst>
            </a:custGeom>
            <a:solidFill>
              <a:schemeClr val="dk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453" name="Google Shape;453;g3f5aec16eaf_0_88496"/>
          <p:cNvSpPr/>
          <p:nvPr/>
        </p:nvSpPr>
        <p:spPr>
          <a:xfrm>
            <a:off x="35242" y="4788187"/>
            <a:ext cx="561492" cy="355266"/>
          </a:xfrm>
          <a:custGeom>
            <a:rect b="b" l="l" r="r" t="t"/>
            <a:pathLst>
              <a:path extrusionOk="0" h="21600" w="21600">
                <a:moveTo>
                  <a:pt x="21600" y="0"/>
                </a:moveTo>
                <a:lnTo>
                  <a:pt x="0" y="21600"/>
                </a:lnTo>
                <a:lnTo>
                  <a:pt x="2418"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4" name="Google Shape;454;g3f5aec16eaf_0_88496"/>
          <p:cNvSpPr/>
          <p:nvPr/>
        </p:nvSpPr>
        <p:spPr>
          <a:xfrm>
            <a:off x="220503" y="4022853"/>
            <a:ext cx="1714068" cy="1120662"/>
          </a:xfrm>
          <a:custGeom>
            <a:rect b="b" l="l" r="r" t="t"/>
            <a:pathLst>
              <a:path extrusionOk="0" h="21600" w="21600">
                <a:moveTo>
                  <a:pt x="21600" y="0"/>
                </a:moveTo>
                <a:lnTo>
                  <a:pt x="0" y="21600"/>
                </a:lnTo>
                <a:lnTo>
                  <a:pt x="1152"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5" name="Google Shape;455;g3f5aec16eaf_0_88496"/>
          <p:cNvSpPr/>
          <p:nvPr/>
        </p:nvSpPr>
        <p:spPr>
          <a:xfrm>
            <a:off x="1161573" y="4688651"/>
            <a:ext cx="782460" cy="454842"/>
          </a:xfrm>
          <a:custGeom>
            <a:rect b="b" l="l" r="r" t="t"/>
            <a:pathLst>
              <a:path extrusionOk="0" h="21600" w="21600">
                <a:moveTo>
                  <a:pt x="5338" y="2160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6" name="Google Shape;456;g3f5aec16eaf_0_88496"/>
          <p:cNvSpPr/>
          <p:nvPr/>
        </p:nvSpPr>
        <p:spPr>
          <a:xfrm>
            <a:off x="0" y="4440524"/>
            <a:ext cx="905850" cy="637740"/>
          </a:xfrm>
          <a:custGeom>
            <a:rect b="b" l="l" r="r" t="t"/>
            <a:pathLst>
              <a:path extrusionOk="0" h="21600" w="21600">
                <a:moveTo>
                  <a:pt x="0" y="1968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7" name="Google Shape;457;g3f5aec16eaf_0_88496"/>
          <p:cNvSpPr/>
          <p:nvPr/>
        </p:nvSpPr>
        <p:spPr>
          <a:xfrm>
            <a:off x="330517" y="4462432"/>
            <a:ext cx="1080648" cy="681048"/>
          </a:xfrm>
          <a:custGeom>
            <a:rect b="b" l="l" r="r" t="t"/>
            <a:pathLst>
              <a:path extrusionOk="0" h="21600" w="21600">
                <a:moveTo>
                  <a:pt x="0" y="21600"/>
                </a:moveTo>
                <a:lnTo>
                  <a:pt x="2570" y="21600"/>
                </a:lnTo>
                <a:lnTo>
                  <a:pt x="21600" y="0"/>
                </a:lnTo>
                <a:close/>
              </a:path>
            </a:pathLst>
          </a:custGeom>
          <a:solidFill>
            <a:schemeClr val="l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8" name="Google Shape;458;g3f5aec16eaf_0_88496"/>
          <p:cNvSpPr/>
          <p:nvPr/>
        </p:nvSpPr>
        <p:spPr>
          <a:xfrm>
            <a:off x="0" y="4177634"/>
            <a:ext cx="1027782" cy="731538"/>
          </a:xfrm>
          <a:custGeom>
            <a:rect b="b" l="l" r="r" t="t"/>
            <a:pathLst>
              <a:path extrusionOk="0" h="21600" w="21600">
                <a:moveTo>
                  <a:pt x="21600" y="0"/>
                </a:moveTo>
                <a:lnTo>
                  <a:pt x="0" y="19223"/>
                </a:lnTo>
                <a:lnTo>
                  <a:pt x="0" y="21600"/>
                </a:lnTo>
                <a:close/>
              </a:path>
            </a:pathLst>
          </a:custGeom>
          <a:solidFill>
            <a:schemeClr val="l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9" name="Google Shape;459;g3f5aec16eaf_0_88496"/>
          <p:cNvSpPr/>
          <p:nvPr/>
        </p:nvSpPr>
        <p:spPr>
          <a:xfrm>
            <a:off x="0" y="4150488"/>
            <a:ext cx="361044" cy="251478"/>
          </a:xfrm>
          <a:custGeom>
            <a:rect b="b" l="l" r="r" t="t"/>
            <a:pathLst>
              <a:path extrusionOk="0" h="21600" w="21600">
                <a:moveTo>
                  <a:pt x="0" y="20086"/>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0" name="Google Shape;460;g3f5aec16eaf_0_88496"/>
          <p:cNvSpPr/>
          <p:nvPr/>
        </p:nvSpPr>
        <p:spPr>
          <a:xfrm>
            <a:off x="1043939" y="5030598"/>
            <a:ext cx="173826" cy="112860"/>
          </a:xfrm>
          <a:custGeom>
            <a:rect b="b" l="l" r="r" t="t"/>
            <a:pathLst>
              <a:path extrusionOk="0" h="21600" w="21600">
                <a:moveTo>
                  <a:pt x="21600" y="0"/>
                </a:moveTo>
                <a:lnTo>
                  <a:pt x="0" y="21600"/>
                </a:lnTo>
                <a:lnTo>
                  <a:pt x="1539" y="21600"/>
                </a:lnTo>
                <a:close/>
              </a:path>
            </a:pathLst>
          </a:custGeom>
          <a:solidFill>
            <a:schemeClr val="l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1" name="Google Shape;461;g3f5aec16eaf_0_88496"/>
          <p:cNvSpPr/>
          <p:nvPr/>
        </p:nvSpPr>
        <p:spPr>
          <a:xfrm>
            <a:off x="611981" y="4294316"/>
            <a:ext cx="1309716" cy="849150"/>
          </a:xfrm>
          <a:custGeom>
            <a:rect b="b" l="l" r="r" t="t"/>
            <a:pathLst>
              <a:path extrusionOk="0" h="21600" w="21600">
                <a:moveTo>
                  <a:pt x="21600" y="0"/>
                </a:moveTo>
                <a:lnTo>
                  <a:pt x="0" y="21600"/>
                </a:lnTo>
                <a:lnTo>
                  <a:pt x="1508" y="21600"/>
                </a:lnTo>
                <a:close/>
              </a:path>
            </a:pathLst>
          </a:custGeom>
          <a:solidFill>
            <a:schemeClr val="l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2" name="Google Shape;462;g3f5aec16eaf_0_88496"/>
          <p:cNvSpPr/>
          <p:nvPr/>
        </p:nvSpPr>
        <p:spPr>
          <a:xfrm>
            <a:off x="907256" y="4815332"/>
            <a:ext cx="507222" cy="328158"/>
          </a:xfrm>
          <a:custGeom>
            <a:rect b="b" l="l" r="r" t="t"/>
            <a:pathLst>
              <a:path extrusionOk="0" h="21600" w="21600">
                <a:moveTo>
                  <a:pt x="21600" y="0"/>
                </a:moveTo>
                <a:lnTo>
                  <a:pt x="0" y="21600"/>
                </a:lnTo>
                <a:lnTo>
                  <a:pt x="1014"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3" name="Google Shape;463;g3f5aec16eaf_0_88496"/>
          <p:cNvSpPr/>
          <p:nvPr/>
        </p:nvSpPr>
        <p:spPr>
          <a:xfrm>
            <a:off x="8407706" y="11431"/>
            <a:ext cx="736290" cy="5132052"/>
          </a:xfrm>
          <a:custGeom>
            <a:rect b="b" l="l" r="r" t="t"/>
            <a:pathLst>
              <a:path extrusionOk="0" h="21600" w="21600">
                <a:moveTo>
                  <a:pt x="21600" y="0"/>
                </a:moveTo>
                <a:lnTo>
                  <a:pt x="21600" y="21600"/>
                </a:lnTo>
                <a:lnTo>
                  <a:pt x="0" y="21600"/>
                </a:lnTo>
                <a:close/>
              </a:path>
            </a:pathLst>
          </a:custGeom>
          <a:solidFill>
            <a:schemeClr val="accent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4" name="Google Shape;464;g3f5aec16eaf_0_88496"/>
          <p:cNvSpPr/>
          <p:nvPr/>
        </p:nvSpPr>
        <p:spPr>
          <a:xfrm>
            <a:off x="7813825" y="0"/>
            <a:ext cx="1244430" cy="866808"/>
          </a:xfrm>
          <a:custGeom>
            <a:rect b="b" l="l" r="r" t="t"/>
            <a:pathLst>
              <a:path extrusionOk="0" h="21600" w="21600">
                <a:moveTo>
                  <a:pt x="0" y="21600"/>
                </a:moveTo>
                <a:lnTo>
                  <a:pt x="21600" y="0"/>
                </a:lnTo>
                <a:lnTo>
                  <a:pt x="20129" y="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5" name="Google Shape;465;g3f5aec16eaf_0_88496"/>
          <p:cNvSpPr/>
          <p:nvPr/>
        </p:nvSpPr>
        <p:spPr>
          <a:xfrm>
            <a:off x="8063856" y="251936"/>
            <a:ext cx="1080162" cy="800118"/>
          </a:xfrm>
          <a:custGeom>
            <a:rect b="b" l="l" r="r" t="t"/>
            <a:pathLst>
              <a:path extrusionOk="0" h="21600" w="21600">
                <a:moveTo>
                  <a:pt x="21600" y="1093"/>
                </a:moveTo>
                <a:lnTo>
                  <a:pt x="21600" y="0"/>
                </a:lnTo>
                <a:lnTo>
                  <a:pt x="0" y="21600"/>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6" name="Google Shape;466;g3f5aec16eaf_0_88496"/>
          <p:cNvSpPr/>
          <p:nvPr/>
        </p:nvSpPr>
        <p:spPr>
          <a:xfrm>
            <a:off x="8756323" y="437674"/>
            <a:ext cx="387666" cy="292410"/>
          </a:xfrm>
          <a:custGeom>
            <a:rect b="b" l="l" r="r" t="t"/>
            <a:pathLst>
              <a:path extrusionOk="0" h="21600" w="21600">
                <a:moveTo>
                  <a:pt x="21600" y="1864"/>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7" name="Google Shape;467;g3f5aec16eaf_0_88496"/>
          <p:cNvSpPr/>
          <p:nvPr/>
        </p:nvSpPr>
        <p:spPr>
          <a:xfrm>
            <a:off x="8407709" y="62389"/>
            <a:ext cx="736290" cy="564354"/>
          </a:xfrm>
          <a:custGeom>
            <a:rect b="b" l="l" r="r" t="t"/>
            <a:pathLst>
              <a:path extrusionOk="0" h="21600" w="21600">
                <a:moveTo>
                  <a:pt x="21600" y="0"/>
                </a:moveTo>
                <a:lnTo>
                  <a:pt x="0" y="21600"/>
                </a:lnTo>
                <a:lnTo>
                  <a:pt x="21600" y="2497"/>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8" name="Google Shape;468;g3f5aec16eaf_0_88496"/>
          <p:cNvSpPr/>
          <p:nvPr/>
        </p:nvSpPr>
        <p:spPr>
          <a:xfrm>
            <a:off x="8064333" y="537686"/>
            <a:ext cx="1079676" cy="824364"/>
          </a:xfrm>
          <a:custGeom>
            <a:rect b="b" l="l" r="r" t="t"/>
            <a:pathLst>
              <a:path extrusionOk="0" h="21600" w="21600">
                <a:moveTo>
                  <a:pt x="21600" y="0"/>
                </a:moveTo>
                <a:lnTo>
                  <a:pt x="0" y="21600"/>
                </a:lnTo>
                <a:lnTo>
                  <a:pt x="21600" y="2321"/>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9" name="Google Shape;469;g3f5aec16eaf_0_88496"/>
          <p:cNvSpPr/>
          <p:nvPr/>
        </p:nvSpPr>
        <p:spPr>
          <a:xfrm>
            <a:off x="8272930" y="0"/>
            <a:ext cx="240516" cy="167184"/>
          </a:xfrm>
          <a:custGeom>
            <a:rect b="b" l="l" r="r" t="t"/>
            <a:pathLst>
              <a:path extrusionOk="0" h="21600" w="21600">
                <a:moveTo>
                  <a:pt x="0" y="21600"/>
                </a:moveTo>
                <a:lnTo>
                  <a:pt x="21600" y="0"/>
                </a:lnTo>
                <a:lnTo>
                  <a:pt x="20103" y="0"/>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0" name="Google Shape;470;g3f5aec16eaf_0_88496"/>
          <p:cNvSpPr/>
          <p:nvPr/>
        </p:nvSpPr>
        <p:spPr>
          <a:xfrm>
            <a:off x="8154821" y="0"/>
            <a:ext cx="636282" cy="398142"/>
          </a:xfrm>
          <a:custGeom>
            <a:rect b="b" l="l" r="r" t="t"/>
            <a:pathLst>
              <a:path extrusionOk="0" h="21600" w="21600">
                <a:moveTo>
                  <a:pt x="21600" y="0"/>
                </a:moveTo>
                <a:lnTo>
                  <a:pt x="16378" y="0"/>
                </a:lnTo>
                <a:lnTo>
                  <a:pt x="0" y="21600"/>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1" name="Google Shape;471;g3f5aec16eaf_0_88496"/>
          <p:cNvSpPr/>
          <p:nvPr/>
        </p:nvSpPr>
        <p:spPr>
          <a:xfrm>
            <a:off x="7708574" y="179546"/>
            <a:ext cx="1435428" cy="1063476"/>
          </a:xfrm>
          <a:custGeom>
            <a:rect b="b" l="l" r="r" t="t"/>
            <a:pathLst>
              <a:path extrusionOk="0" h="21600" w="21600">
                <a:moveTo>
                  <a:pt x="21600" y="0"/>
                </a:moveTo>
                <a:lnTo>
                  <a:pt x="0" y="21600"/>
                </a:lnTo>
                <a:lnTo>
                  <a:pt x="21600" y="1122"/>
                </a:lnTo>
                <a:close/>
              </a:path>
            </a:pathLst>
          </a:custGeom>
          <a:gradFill>
            <a:gsLst>
              <a:gs pos="0">
                <a:schemeClr val="accent1"/>
              </a:gs>
              <a:gs pos="100000">
                <a:schemeClr val="accent2"/>
              </a:gs>
            </a:gsLst>
            <a:lin ang="19499931" scaled="0"/>
          </a:gra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2" name="Google Shape;472;g3f5aec16eaf_0_88496"/>
          <p:cNvSpPr/>
          <p:nvPr/>
        </p:nvSpPr>
        <p:spPr>
          <a:xfrm>
            <a:off x="8029567" y="0"/>
            <a:ext cx="810540" cy="564354"/>
          </a:xfrm>
          <a:custGeom>
            <a:rect b="b" l="l" r="r" t="t"/>
            <a:pathLst>
              <a:path extrusionOk="0" h="21600" w="21600">
                <a:moveTo>
                  <a:pt x="21600" y="0"/>
                </a:moveTo>
                <a:lnTo>
                  <a:pt x="20623" y="0"/>
                </a:lnTo>
                <a:lnTo>
                  <a:pt x="0" y="21600"/>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3" name="Google Shape;473;g3f5aec16eaf_0_88496"/>
          <p:cNvSpPr/>
          <p:nvPr/>
        </p:nvSpPr>
        <p:spPr>
          <a:xfrm>
            <a:off x="8331983" y="4622447"/>
            <a:ext cx="811998" cy="521046"/>
          </a:xfrm>
          <a:custGeom>
            <a:rect b="b" l="l" r="r" t="t"/>
            <a:pathLst>
              <a:path extrusionOk="0" h="21600" w="21600">
                <a:moveTo>
                  <a:pt x="21600" y="21600"/>
                </a:moveTo>
                <a:lnTo>
                  <a:pt x="21600" y="2606"/>
                </a:lnTo>
                <a:lnTo>
                  <a:pt x="12137" y="0"/>
                </a:lnTo>
                <a:lnTo>
                  <a:pt x="0" y="21600"/>
                </a:lnTo>
                <a:close/>
              </a:path>
            </a:pathLst>
          </a:custGeom>
          <a:solidFill>
            <a:schemeClr val="dk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4" name="Google Shape;474;g3f5aec16eaf_0_88496"/>
          <p:cNvSpPr txBox="1"/>
          <p:nvPr>
            <p:ph idx="1" type="body"/>
          </p:nvPr>
        </p:nvSpPr>
        <p:spPr>
          <a:xfrm>
            <a:off x="895986" y="971875"/>
            <a:ext cx="3621000" cy="454800"/>
          </a:xfrm>
          <a:prstGeom prst="rect">
            <a:avLst/>
          </a:prstGeom>
          <a:noFill/>
          <a:ln>
            <a:noFill/>
          </a:ln>
        </p:spPr>
        <p:txBody>
          <a:bodyPr anchorCtr="0" anchor="t" bIns="0" lIns="0" spcFirstLastPara="1" rIns="0" wrap="square" tIns="0">
            <a:noAutofit/>
          </a:bodyPr>
          <a:lstStyle>
            <a:lvl1pPr indent="-406400" lvl="0" marL="457200" algn="l">
              <a:lnSpc>
                <a:spcPct val="100000"/>
              </a:lnSpc>
              <a:spcBef>
                <a:spcPts val="0"/>
              </a:spcBef>
              <a:spcAft>
                <a:spcPts val="0"/>
              </a:spcAft>
              <a:buClr>
                <a:schemeClr val="lt1"/>
              </a:buClr>
              <a:buSzPts val="2800"/>
              <a:buChar char="▰"/>
              <a:defRPr i="1" sz="2800">
                <a:solidFill>
                  <a:schemeClr val="lt1"/>
                </a:solidFill>
              </a:defRPr>
            </a:lvl1pPr>
            <a:lvl2pPr indent="-355600" lvl="1" marL="914400" algn="l">
              <a:lnSpc>
                <a:spcPct val="100000"/>
              </a:lnSpc>
              <a:spcBef>
                <a:spcPts val="1000"/>
              </a:spcBef>
              <a:spcAft>
                <a:spcPts val="0"/>
              </a:spcAft>
              <a:buClr>
                <a:schemeClr val="lt1"/>
              </a:buClr>
              <a:buSzPts val="2000"/>
              <a:buChar char="▱"/>
              <a:defRPr i="1" sz="2800">
                <a:solidFill>
                  <a:schemeClr val="lt1"/>
                </a:solidFill>
              </a:defRPr>
            </a:lvl2pPr>
            <a:lvl3pPr indent="-406400" lvl="2" marL="1371600" algn="l">
              <a:lnSpc>
                <a:spcPct val="100000"/>
              </a:lnSpc>
              <a:spcBef>
                <a:spcPts val="1000"/>
              </a:spcBef>
              <a:spcAft>
                <a:spcPts val="0"/>
              </a:spcAft>
              <a:buClr>
                <a:schemeClr val="lt1"/>
              </a:buClr>
              <a:buSzPts val="2800"/>
              <a:buChar char="▸"/>
              <a:defRPr i="1" sz="2800">
                <a:solidFill>
                  <a:schemeClr val="lt1"/>
                </a:solidFill>
              </a:defRPr>
            </a:lvl3pPr>
            <a:lvl4pPr indent="-406400" lvl="3" marL="1828800" algn="l">
              <a:lnSpc>
                <a:spcPct val="100000"/>
              </a:lnSpc>
              <a:spcBef>
                <a:spcPts val="1000"/>
              </a:spcBef>
              <a:spcAft>
                <a:spcPts val="0"/>
              </a:spcAft>
              <a:buClr>
                <a:schemeClr val="lt1"/>
              </a:buClr>
              <a:buSzPts val="2800"/>
              <a:buChar char="●"/>
              <a:defRPr i="1" sz="2800">
                <a:solidFill>
                  <a:schemeClr val="lt1"/>
                </a:solidFill>
              </a:defRPr>
            </a:lvl4pPr>
            <a:lvl5pPr indent="-406400" lvl="4" marL="2286000" algn="l">
              <a:lnSpc>
                <a:spcPct val="100000"/>
              </a:lnSpc>
              <a:spcBef>
                <a:spcPts val="1000"/>
              </a:spcBef>
              <a:spcAft>
                <a:spcPts val="0"/>
              </a:spcAft>
              <a:buClr>
                <a:schemeClr val="lt1"/>
              </a:buClr>
              <a:buSzPts val="2800"/>
              <a:buChar char="○"/>
              <a:defRPr i="1" sz="2800">
                <a:solidFill>
                  <a:schemeClr val="lt1"/>
                </a:solidFill>
              </a:defRPr>
            </a:lvl5pPr>
            <a:lvl6pPr indent="-406400" lvl="5" marL="2743200" algn="l">
              <a:lnSpc>
                <a:spcPct val="100000"/>
              </a:lnSpc>
              <a:spcBef>
                <a:spcPts val="1000"/>
              </a:spcBef>
              <a:spcAft>
                <a:spcPts val="0"/>
              </a:spcAft>
              <a:buClr>
                <a:schemeClr val="lt1"/>
              </a:buClr>
              <a:buSzPts val="2800"/>
              <a:buChar char="■"/>
              <a:defRPr i="1" sz="2800">
                <a:solidFill>
                  <a:schemeClr val="lt1"/>
                </a:solidFill>
              </a:defRPr>
            </a:lvl6pPr>
            <a:lvl7pPr indent="-406400" lvl="6" marL="3200400" algn="l">
              <a:lnSpc>
                <a:spcPct val="100000"/>
              </a:lnSpc>
              <a:spcBef>
                <a:spcPts val="1000"/>
              </a:spcBef>
              <a:spcAft>
                <a:spcPts val="0"/>
              </a:spcAft>
              <a:buClr>
                <a:schemeClr val="lt1"/>
              </a:buClr>
              <a:buSzPts val="2800"/>
              <a:buChar char="●"/>
              <a:defRPr i="1" sz="2800">
                <a:solidFill>
                  <a:schemeClr val="lt1"/>
                </a:solidFill>
              </a:defRPr>
            </a:lvl7pPr>
            <a:lvl8pPr indent="-406400" lvl="7" marL="3657600" algn="l">
              <a:lnSpc>
                <a:spcPct val="100000"/>
              </a:lnSpc>
              <a:spcBef>
                <a:spcPts val="1000"/>
              </a:spcBef>
              <a:spcAft>
                <a:spcPts val="0"/>
              </a:spcAft>
              <a:buClr>
                <a:schemeClr val="lt1"/>
              </a:buClr>
              <a:buSzPts val="2800"/>
              <a:buChar char="○"/>
              <a:defRPr i="1" sz="2800">
                <a:solidFill>
                  <a:schemeClr val="lt1"/>
                </a:solidFill>
              </a:defRPr>
            </a:lvl8pPr>
            <a:lvl9pPr indent="-406400" lvl="8" marL="4114800" algn="l">
              <a:lnSpc>
                <a:spcPct val="100000"/>
              </a:lnSpc>
              <a:spcBef>
                <a:spcPts val="1000"/>
              </a:spcBef>
              <a:spcAft>
                <a:spcPts val="1000"/>
              </a:spcAft>
              <a:buClr>
                <a:schemeClr val="lt1"/>
              </a:buClr>
              <a:buSzPts val="2800"/>
              <a:buChar char="■"/>
              <a:defRPr i="1" sz="2800">
                <a:solidFill>
                  <a:schemeClr val="lt1"/>
                </a:solidFill>
              </a:defRPr>
            </a:lvl9pPr>
          </a:lstStyle>
          <a:p/>
        </p:txBody>
      </p:sp>
      <p:sp>
        <p:nvSpPr>
          <p:cNvPr id="475" name="Google Shape;475;g3f5aec16eaf_0_88496"/>
          <p:cNvSpPr txBox="1"/>
          <p:nvPr/>
        </p:nvSpPr>
        <p:spPr>
          <a:xfrm>
            <a:off x="96175" y="555975"/>
            <a:ext cx="649200" cy="6537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9600"/>
              <a:buFont typeface="Arial"/>
              <a:buNone/>
            </a:pPr>
            <a:r>
              <a:rPr b="0" i="1" lang="en-US" sz="9600" u="none" cap="none" strike="noStrike">
                <a:solidFill>
                  <a:schemeClr val="accent1"/>
                </a:solidFill>
                <a:latin typeface="Bebas Neue"/>
                <a:ea typeface="Bebas Neue"/>
                <a:cs typeface="Bebas Neue"/>
                <a:sym typeface="Bebas Neue"/>
              </a:rPr>
              <a:t>“</a:t>
            </a:r>
            <a:endParaRPr b="0" i="1" sz="9600" u="none" cap="none" strike="noStrike">
              <a:solidFill>
                <a:schemeClr val="accent1"/>
              </a:solidFill>
              <a:latin typeface="Bebas Neue"/>
              <a:ea typeface="Bebas Neue"/>
              <a:cs typeface="Bebas Neue"/>
              <a:sym typeface="Bebas Neue"/>
            </a:endParaRPr>
          </a:p>
        </p:txBody>
      </p:sp>
      <p:sp>
        <p:nvSpPr>
          <p:cNvPr id="476" name="Google Shape;476;g3f5aec16eaf_0_88496"/>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lt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2197" name="Shape 2197"/>
        <p:cNvGrpSpPr/>
        <p:nvPr/>
      </p:nvGrpSpPr>
      <p:grpSpPr>
        <a:xfrm>
          <a:off x="0" y="0"/>
          <a:ext cx="0" cy="0"/>
          <a:chOff x="0" y="0"/>
          <a:chExt cx="0" cy="0"/>
        </a:xfrm>
      </p:grpSpPr>
      <p:sp>
        <p:nvSpPr>
          <p:cNvPr id="2198" name="Google Shape;2198;p104"/>
          <p:cNvSpPr txBox="1"/>
          <p:nvPr>
            <p:ph idx="1" type="body"/>
          </p:nvPr>
        </p:nvSpPr>
        <p:spPr>
          <a:xfrm>
            <a:off x="3845827" y="367146"/>
            <a:ext cx="5014200" cy="4265700"/>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Char char="▰"/>
              <a:defRPr sz="2400"/>
            </a:lvl1pPr>
            <a:lvl2pPr indent="-330200" lvl="1" marL="914400" algn="l">
              <a:lnSpc>
                <a:spcPct val="100000"/>
              </a:lnSpc>
              <a:spcBef>
                <a:spcPts val="1000"/>
              </a:spcBef>
              <a:spcAft>
                <a:spcPts val="0"/>
              </a:spcAft>
              <a:buSzPts val="1600"/>
              <a:buChar char="▱"/>
              <a:defRPr sz="2100"/>
            </a:lvl2pPr>
            <a:lvl3pPr indent="-381000" lvl="2" marL="1371600" algn="l">
              <a:lnSpc>
                <a:spcPct val="100000"/>
              </a:lnSpc>
              <a:spcBef>
                <a:spcPts val="1000"/>
              </a:spcBef>
              <a:spcAft>
                <a:spcPts val="0"/>
              </a:spcAft>
              <a:buSzPts val="2400"/>
              <a:buChar char="▸"/>
              <a:defRPr sz="1800"/>
            </a:lvl3pPr>
            <a:lvl4pPr indent="-381000" lvl="3" marL="1828800" algn="l">
              <a:lnSpc>
                <a:spcPct val="100000"/>
              </a:lnSpc>
              <a:spcBef>
                <a:spcPts val="1000"/>
              </a:spcBef>
              <a:spcAft>
                <a:spcPts val="0"/>
              </a:spcAft>
              <a:buSzPts val="2400"/>
              <a:buChar char="●"/>
              <a:defRPr sz="1500"/>
            </a:lvl4pPr>
            <a:lvl5pPr indent="-381000" lvl="4" marL="2286000" algn="l">
              <a:lnSpc>
                <a:spcPct val="100000"/>
              </a:lnSpc>
              <a:spcBef>
                <a:spcPts val="1000"/>
              </a:spcBef>
              <a:spcAft>
                <a:spcPts val="0"/>
              </a:spcAft>
              <a:buSzPts val="2400"/>
              <a:buChar char="○"/>
              <a:defRPr sz="1500"/>
            </a:lvl5pPr>
            <a:lvl6pPr indent="-381000" lvl="5" marL="2743200" algn="l">
              <a:lnSpc>
                <a:spcPct val="100000"/>
              </a:lnSpc>
              <a:spcBef>
                <a:spcPts val="1000"/>
              </a:spcBef>
              <a:spcAft>
                <a:spcPts val="0"/>
              </a:spcAft>
              <a:buSzPts val="2400"/>
              <a:buChar char="■"/>
              <a:defRPr sz="1500"/>
            </a:lvl6pPr>
            <a:lvl7pPr indent="-381000" lvl="6" marL="3200400" algn="l">
              <a:lnSpc>
                <a:spcPct val="100000"/>
              </a:lnSpc>
              <a:spcBef>
                <a:spcPts val="1000"/>
              </a:spcBef>
              <a:spcAft>
                <a:spcPts val="0"/>
              </a:spcAft>
              <a:buSzPts val="2400"/>
              <a:buChar char="●"/>
              <a:defRPr sz="1500"/>
            </a:lvl7pPr>
            <a:lvl8pPr indent="-381000" lvl="7" marL="3657600" algn="l">
              <a:lnSpc>
                <a:spcPct val="100000"/>
              </a:lnSpc>
              <a:spcBef>
                <a:spcPts val="1000"/>
              </a:spcBef>
              <a:spcAft>
                <a:spcPts val="0"/>
              </a:spcAft>
              <a:buSzPts val="2400"/>
              <a:buChar char="○"/>
              <a:defRPr sz="1500"/>
            </a:lvl8pPr>
            <a:lvl9pPr indent="-381000" lvl="8" marL="4114800" algn="l">
              <a:lnSpc>
                <a:spcPct val="100000"/>
              </a:lnSpc>
              <a:spcBef>
                <a:spcPts val="1000"/>
              </a:spcBef>
              <a:spcAft>
                <a:spcPts val="1000"/>
              </a:spcAft>
              <a:buSzPts val="2400"/>
              <a:buChar char="■"/>
              <a:defRPr sz="1500"/>
            </a:lvl9pPr>
          </a:lstStyle>
          <a:p/>
        </p:txBody>
      </p:sp>
      <p:sp>
        <p:nvSpPr>
          <p:cNvPr id="2199" name="Google Shape;2199;p104"/>
          <p:cNvSpPr/>
          <p:nvPr/>
        </p:nvSpPr>
        <p:spPr>
          <a:xfrm>
            <a:off x="0" y="4869657"/>
            <a:ext cx="9144000" cy="273900"/>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200" name="Google Shape;2200;p104"/>
          <p:cNvSpPr/>
          <p:nvPr/>
        </p:nvSpPr>
        <p:spPr>
          <a:xfrm>
            <a:off x="388620" y="839533"/>
            <a:ext cx="3291900" cy="34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201" name="Google Shape;2201;p104"/>
          <p:cNvSpPr txBox="1"/>
          <p:nvPr>
            <p:ph idx="2" type="body"/>
          </p:nvPr>
        </p:nvSpPr>
        <p:spPr>
          <a:xfrm>
            <a:off x="388620" y="998882"/>
            <a:ext cx="3291900" cy="3633900"/>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Char char="▰"/>
              <a:defRPr/>
            </a:lvl1pPr>
            <a:lvl2pPr indent="-330200" lvl="1" marL="914400" algn="l">
              <a:lnSpc>
                <a:spcPct val="100000"/>
              </a:lnSpc>
              <a:spcBef>
                <a:spcPts val="1000"/>
              </a:spcBef>
              <a:spcAft>
                <a:spcPts val="0"/>
              </a:spcAft>
              <a:buSzPts val="1600"/>
              <a:buChar char="▱"/>
              <a:defRPr/>
            </a:lvl2pPr>
            <a:lvl3pPr indent="-381000" lvl="2" marL="1371600" algn="l">
              <a:lnSpc>
                <a:spcPct val="100000"/>
              </a:lnSpc>
              <a:spcBef>
                <a:spcPts val="1000"/>
              </a:spcBef>
              <a:spcAft>
                <a:spcPts val="0"/>
              </a:spcAft>
              <a:buSzPts val="2400"/>
              <a:buChar char="▸"/>
              <a:defRPr/>
            </a:lvl3pPr>
            <a:lvl4pPr indent="-381000" lvl="3" marL="1828800" algn="l">
              <a:lnSpc>
                <a:spcPct val="100000"/>
              </a:lnSpc>
              <a:spcBef>
                <a:spcPts val="1000"/>
              </a:spcBef>
              <a:spcAft>
                <a:spcPts val="0"/>
              </a:spcAft>
              <a:buSzPts val="2400"/>
              <a:buChar char="●"/>
              <a:defRPr/>
            </a:lvl4pPr>
            <a:lvl5pPr indent="-381000" lvl="4" marL="2286000" algn="l">
              <a:lnSpc>
                <a:spcPct val="100000"/>
              </a:lnSpc>
              <a:spcBef>
                <a:spcPts val="1000"/>
              </a:spcBef>
              <a:spcAft>
                <a:spcPts val="0"/>
              </a:spcAft>
              <a:buSzPts val="2400"/>
              <a:buChar char="○"/>
              <a:defRPr/>
            </a:lvl5pPr>
            <a:lvl6pPr indent="-381000" lvl="5" marL="2743200" algn="l">
              <a:lnSpc>
                <a:spcPct val="100000"/>
              </a:lnSpc>
              <a:spcBef>
                <a:spcPts val="1000"/>
              </a:spcBef>
              <a:spcAft>
                <a:spcPts val="0"/>
              </a:spcAft>
              <a:buSzPts val="2400"/>
              <a:buChar char="■"/>
              <a:defRPr/>
            </a:lvl6pPr>
            <a:lvl7pPr indent="-381000" lvl="6" marL="3200400" algn="l">
              <a:lnSpc>
                <a:spcPct val="100000"/>
              </a:lnSpc>
              <a:spcBef>
                <a:spcPts val="1000"/>
              </a:spcBef>
              <a:spcAft>
                <a:spcPts val="0"/>
              </a:spcAft>
              <a:buSzPts val="2400"/>
              <a:buChar char="●"/>
              <a:defRPr/>
            </a:lvl7pPr>
            <a:lvl8pPr indent="-381000" lvl="7" marL="3657600" algn="l">
              <a:lnSpc>
                <a:spcPct val="100000"/>
              </a:lnSpc>
              <a:spcBef>
                <a:spcPts val="1000"/>
              </a:spcBef>
              <a:spcAft>
                <a:spcPts val="0"/>
              </a:spcAft>
              <a:buSzPts val="2400"/>
              <a:buChar char="○"/>
              <a:defRPr/>
            </a:lvl8pPr>
            <a:lvl9pPr indent="-381000" lvl="8" marL="4114800" algn="l">
              <a:lnSpc>
                <a:spcPct val="100000"/>
              </a:lnSpc>
              <a:spcBef>
                <a:spcPts val="1000"/>
              </a:spcBef>
              <a:spcAft>
                <a:spcPts val="1000"/>
              </a:spcAft>
              <a:buSzPts val="2400"/>
              <a:buChar char="■"/>
              <a:defRPr/>
            </a:lvl9pPr>
          </a:lstStyle>
          <a:p/>
        </p:txBody>
      </p:sp>
      <p:sp>
        <p:nvSpPr>
          <p:cNvPr id="2202" name="Google Shape;2202;p104"/>
          <p:cNvSpPr txBox="1"/>
          <p:nvPr>
            <p:ph type="title"/>
          </p:nvPr>
        </p:nvSpPr>
        <p:spPr>
          <a:xfrm>
            <a:off x="1212273" y="367145"/>
            <a:ext cx="2468100" cy="5067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2203" name="Google Shape;2203;p104"/>
          <p:cNvSpPr txBox="1"/>
          <p:nvPr/>
        </p:nvSpPr>
        <p:spPr>
          <a:xfrm>
            <a:off x="8201892" y="4869657"/>
            <a:ext cx="361200" cy="2739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fld id="{00000000-1234-1234-1234-123412341234}" type="slidenum">
              <a:rPr b="0" i="0" lang="en-US" sz="1350" u="none" cap="none" strike="noStrike">
                <a:solidFill>
                  <a:schemeClr val="accent1"/>
                </a:solidFill>
                <a:latin typeface="Arial"/>
                <a:ea typeface="Arial"/>
                <a:cs typeface="Arial"/>
                <a:sym typeface="Arial"/>
              </a:rPr>
              <a:t>‹#›</a:t>
            </a:fld>
            <a:endParaRPr b="0" i="0" sz="1350" u="none" cap="none" strike="noStrike">
              <a:solidFill>
                <a:schemeClr val="accent1"/>
              </a:solidFill>
              <a:latin typeface="Arial"/>
              <a:ea typeface="Arial"/>
              <a:cs typeface="Arial"/>
              <a:sym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04" name="Shape 2204"/>
        <p:cNvGrpSpPr/>
        <p:nvPr/>
      </p:nvGrpSpPr>
      <p:grpSpPr>
        <a:xfrm>
          <a:off x="0" y="0"/>
          <a:ext cx="0" cy="0"/>
          <a:chOff x="0" y="0"/>
          <a:chExt cx="0" cy="0"/>
        </a:xfrm>
      </p:grpSpPr>
      <p:sp>
        <p:nvSpPr>
          <p:cNvPr id="2205" name="Google Shape;2205;p105"/>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2206" name="Google Shape;2206;p105"/>
          <p:cNvSpPr txBox="1"/>
          <p:nvPr>
            <p:ph idx="1" type="body"/>
          </p:nvPr>
        </p:nvSpPr>
        <p:spPr>
          <a:xfrm>
            <a:off x="846150" y="1418300"/>
            <a:ext cx="6746700" cy="2893500"/>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Char char="▰"/>
              <a:defRPr/>
            </a:lvl1pPr>
            <a:lvl2pPr indent="-330200" lvl="1" marL="914400" algn="l">
              <a:lnSpc>
                <a:spcPct val="100000"/>
              </a:lnSpc>
              <a:spcBef>
                <a:spcPts val="1000"/>
              </a:spcBef>
              <a:spcAft>
                <a:spcPts val="0"/>
              </a:spcAft>
              <a:buSzPts val="1600"/>
              <a:buChar char="▱"/>
              <a:defRPr/>
            </a:lvl2pPr>
            <a:lvl3pPr indent="-381000" lvl="2" marL="1371600" algn="l">
              <a:lnSpc>
                <a:spcPct val="100000"/>
              </a:lnSpc>
              <a:spcBef>
                <a:spcPts val="1000"/>
              </a:spcBef>
              <a:spcAft>
                <a:spcPts val="0"/>
              </a:spcAft>
              <a:buSzPts val="2400"/>
              <a:buChar char="▸"/>
              <a:defRPr/>
            </a:lvl3pPr>
            <a:lvl4pPr indent="-381000" lvl="3" marL="1828800" algn="l">
              <a:lnSpc>
                <a:spcPct val="100000"/>
              </a:lnSpc>
              <a:spcBef>
                <a:spcPts val="1000"/>
              </a:spcBef>
              <a:spcAft>
                <a:spcPts val="0"/>
              </a:spcAft>
              <a:buSzPts val="2400"/>
              <a:buChar char="●"/>
              <a:defRPr/>
            </a:lvl4pPr>
            <a:lvl5pPr indent="-381000" lvl="4" marL="2286000" algn="l">
              <a:lnSpc>
                <a:spcPct val="100000"/>
              </a:lnSpc>
              <a:spcBef>
                <a:spcPts val="1000"/>
              </a:spcBef>
              <a:spcAft>
                <a:spcPts val="0"/>
              </a:spcAft>
              <a:buSzPts val="2400"/>
              <a:buChar char="○"/>
              <a:defRPr/>
            </a:lvl5pPr>
            <a:lvl6pPr indent="-381000" lvl="5" marL="2743200" algn="l">
              <a:lnSpc>
                <a:spcPct val="100000"/>
              </a:lnSpc>
              <a:spcBef>
                <a:spcPts val="1000"/>
              </a:spcBef>
              <a:spcAft>
                <a:spcPts val="0"/>
              </a:spcAft>
              <a:buSzPts val="2400"/>
              <a:buChar char="■"/>
              <a:defRPr/>
            </a:lvl6pPr>
            <a:lvl7pPr indent="-381000" lvl="6" marL="3200400" algn="l">
              <a:lnSpc>
                <a:spcPct val="100000"/>
              </a:lnSpc>
              <a:spcBef>
                <a:spcPts val="1000"/>
              </a:spcBef>
              <a:spcAft>
                <a:spcPts val="0"/>
              </a:spcAft>
              <a:buSzPts val="2400"/>
              <a:buChar char="●"/>
              <a:defRPr/>
            </a:lvl7pPr>
            <a:lvl8pPr indent="-381000" lvl="7" marL="3657600" algn="l">
              <a:lnSpc>
                <a:spcPct val="100000"/>
              </a:lnSpc>
              <a:spcBef>
                <a:spcPts val="1000"/>
              </a:spcBef>
              <a:spcAft>
                <a:spcPts val="0"/>
              </a:spcAft>
              <a:buSzPts val="2400"/>
              <a:buChar char="○"/>
              <a:defRPr/>
            </a:lvl8pPr>
            <a:lvl9pPr indent="-381000" lvl="8" marL="4114800" algn="l">
              <a:lnSpc>
                <a:spcPct val="100000"/>
              </a:lnSpc>
              <a:spcBef>
                <a:spcPts val="1000"/>
              </a:spcBef>
              <a:spcAft>
                <a:spcPts val="1000"/>
              </a:spcAft>
              <a:buSzPts val="2400"/>
              <a:buChar char="■"/>
              <a:defRPr/>
            </a:lvl9pPr>
          </a:lstStyle>
          <a:p/>
        </p:txBody>
      </p:sp>
      <p:sp>
        <p:nvSpPr>
          <p:cNvPr id="2207" name="Google Shape;2207;p105"/>
          <p:cNvSpPr/>
          <p:nvPr/>
        </p:nvSpPr>
        <p:spPr>
          <a:xfrm>
            <a:off x="0" y="4869657"/>
            <a:ext cx="9144000" cy="273900"/>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208" name="Google Shape;2208;p105"/>
          <p:cNvSpPr/>
          <p:nvPr/>
        </p:nvSpPr>
        <p:spPr>
          <a:xfrm>
            <a:off x="388620" y="839533"/>
            <a:ext cx="8366700" cy="34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209" name="Google Shape;2209;p105"/>
          <p:cNvSpPr txBox="1"/>
          <p:nvPr/>
        </p:nvSpPr>
        <p:spPr>
          <a:xfrm>
            <a:off x="8201892" y="4869657"/>
            <a:ext cx="361200" cy="2739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fld id="{00000000-1234-1234-1234-123412341234}" type="slidenum">
              <a:rPr b="0" i="0" lang="en-US" sz="1350" u="none" cap="none" strike="noStrike">
                <a:solidFill>
                  <a:schemeClr val="accent1"/>
                </a:solidFill>
                <a:latin typeface="Arial"/>
                <a:ea typeface="Arial"/>
                <a:cs typeface="Arial"/>
                <a:sym typeface="Arial"/>
              </a:rPr>
              <a:t>‹#›</a:t>
            </a:fld>
            <a:endParaRPr b="0" i="0" sz="1350" u="none" cap="none" strike="noStrike">
              <a:solidFill>
                <a:schemeClr val="accent1"/>
              </a:solidFill>
              <a:latin typeface="Arial"/>
              <a:ea typeface="Arial"/>
              <a:cs typeface="Arial"/>
              <a:sym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2210" name="Shape 2210"/>
        <p:cNvGrpSpPr/>
        <p:nvPr/>
      </p:nvGrpSpPr>
      <p:grpSpPr>
        <a:xfrm>
          <a:off x="0" y="0"/>
          <a:ext cx="0" cy="0"/>
          <a:chOff x="0" y="0"/>
          <a:chExt cx="0" cy="0"/>
        </a:xfrm>
      </p:grpSpPr>
      <p:sp>
        <p:nvSpPr>
          <p:cNvPr id="2211" name="Google Shape;2211;p106"/>
          <p:cNvSpPr txBox="1"/>
          <p:nvPr>
            <p:ph idx="1" type="body"/>
          </p:nvPr>
        </p:nvSpPr>
        <p:spPr>
          <a:xfrm>
            <a:off x="3845827" y="367146"/>
            <a:ext cx="5014200" cy="4265700"/>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Char char="▰"/>
              <a:defRPr sz="2400"/>
            </a:lvl1pPr>
            <a:lvl2pPr indent="-330200" lvl="1" marL="914400" algn="l">
              <a:lnSpc>
                <a:spcPct val="100000"/>
              </a:lnSpc>
              <a:spcBef>
                <a:spcPts val="1000"/>
              </a:spcBef>
              <a:spcAft>
                <a:spcPts val="0"/>
              </a:spcAft>
              <a:buSzPts val="1600"/>
              <a:buChar char="▱"/>
              <a:defRPr sz="2100"/>
            </a:lvl2pPr>
            <a:lvl3pPr indent="-381000" lvl="2" marL="1371600" algn="l">
              <a:lnSpc>
                <a:spcPct val="100000"/>
              </a:lnSpc>
              <a:spcBef>
                <a:spcPts val="1000"/>
              </a:spcBef>
              <a:spcAft>
                <a:spcPts val="0"/>
              </a:spcAft>
              <a:buSzPts val="2400"/>
              <a:buChar char="▸"/>
              <a:defRPr sz="1800"/>
            </a:lvl3pPr>
            <a:lvl4pPr indent="-381000" lvl="3" marL="1828800" algn="l">
              <a:lnSpc>
                <a:spcPct val="100000"/>
              </a:lnSpc>
              <a:spcBef>
                <a:spcPts val="1000"/>
              </a:spcBef>
              <a:spcAft>
                <a:spcPts val="0"/>
              </a:spcAft>
              <a:buSzPts val="2400"/>
              <a:buChar char="●"/>
              <a:defRPr sz="1500"/>
            </a:lvl4pPr>
            <a:lvl5pPr indent="-381000" lvl="4" marL="2286000" algn="l">
              <a:lnSpc>
                <a:spcPct val="100000"/>
              </a:lnSpc>
              <a:spcBef>
                <a:spcPts val="1000"/>
              </a:spcBef>
              <a:spcAft>
                <a:spcPts val="0"/>
              </a:spcAft>
              <a:buSzPts val="2400"/>
              <a:buChar char="○"/>
              <a:defRPr sz="1500"/>
            </a:lvl5pPr>
            <a:lvl6pPr indent="-381000" lvl="5" marL="2743200" algn="l">
              <a:lnSpc>
                <a:spcPct val="100000"/>
              </a:lnSpc>
              <a:spcBef>
                <a:spcPts val="1000"/>
              </a:spcBef>
              <a:spcAft>
                <a:spcPts val="0"/>
              </a:spcAft>
              <a:buSzPts val="2400"/>
              <a:buChar char="■"/>
              <a:defRPr sz="1500"/>
            </a:lvl6pPr>
            <a:lvl7pPr indent="-381000" lvl="6" marL="3200400" algn="l">
              <a:lnSpc>
                <a:spcPct val="100000"/>
              </a:lnSpc>
              <a:spcBef>
                <a:spcPts val="1000"/>
              </a:spcBef>
              <a:spcAft>
                <a:spcPts val="0"/>
              </a:spcAft>
              <a:buSzPts val="2400"/>
              <a:buChar char="●"/>
              <a:defRPr sz="1500"/>
            </a:lvl7pPr>
            <a:lvl8pPr indent="-381000" lvl="7" marL="3657600" algn="l">
              <a:lnSpc>
                <a:spcPct val="100000"/>
              </a:lnSpc>
              <a:spcBef>
                <a:spcPts val="1000"/>
              </a:spcBef>
              <a:spcAft>
                <a:spcPts val="0"/>
              </a:spcAft>
              <a:buSzPts val="2400"/>
              <a:buChar char="○"/>
              <a:defRPr sz="1500"/>
            </a:lvl8pPr>
            <a:lvl9pPr indent="-381000" lvl="8" marL="4114800" algn="l">
              <a:lnSpc>
                <a:spcPct val="100000"/>
              </a:lnSpc>
              <a:spcBef>
                <a:spcPts val="1000"/>
              </a:spcBef>
              <a:spcAft>
                <a:spcPts val="1000"/>
              </a:spcAft>
              <a:buSzPts val="2400"/>
              <a:buChar char="■"/>
              <a:defRPr sz="1500"/>
            </a:lvl9pPr>
          </a:lstStyle>
          <a:p/>
        </p:txBody>
      </p:sp>
      <p:sp>
        <p:nvSpPr>
          <p:cNvPr id="2212" name="Google Shape;2212;p106"/>
          <p:cNvSpPr/>
          <p:nvPr/>
        </p:nvSpPr>
        <p:spPr>
          <a:xfrm>
            <a:off x="0" y="4869657"/>
            <a:ext cx="9144000" cy="273900"/>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213" name="Google Shape;2213;p106"/>
          <p:cNvSpPr/>
          <p:nvPr/>
        </p:nvSpPr>
        <p:spPr>
          <a:xfrm>
            <a:off x="388620" y="1227463"/>
            <a:ext cx="3291900" cy="34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214" name="Google Shape;2214;p106"/>
          <p:cNvSpPr txBox="1"/>
          <p:nvPr>
            <p:ph idx="2" type="body"/>
          </p:nvPr>
        </p:nvSpPr>
        <p:spPr>
          <a:xfrm>
            <a:off x="388620" y="1419745"/>
            <a:ext cx="3291900" cy="3213000"/>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Char char="▰"/>
              <a:defRPr/>
            </a:lvl1pPr>
            <a:lvl2pPr indent="-330200" lvl="1" marL="914400" algn="l">
              <a:lnSpc>
                <a:spcPct val="100000"/>
              </a:lnSpc>
              <a:spcBef>
                <a:spcPts val="1000"/>
              </a:spcBef>
              <a:spcAft>
                <a:spcPts val="0"/>
              </a:spcAft>
              <a:buSzPts val="1600"/>
              <a:buChar char="▱"/>
              <a:defRPr/>
            </a:lvl2pPr>
            <a:lvl3pPr indent="-381000" lvl="2" marL="1371600" algn="l">
              <a:lnSpc>
                <a:spcPct val="100000"/>
              </a:lnSpc>
              <a:spcBef>
                <a:spcPts val="1000"/>
              </a:spcBef>
              <a:spcAft>
                <a:spcPts val="0"/>
              </a:spcAft>
              <a:buSzPts val="2400"/>
              <a:buChar char="▸"/>
              <a:defRPr/>
            </a:lvl3pPr>
            <a:lvl4pPr indent="-381000" lvl="3" marL="1828800" algn="l">
              <a:lnSpc>
                <a:spcPct val="100000"/>
              </a:lnSpc>
              <a:spcBef>
                <a:spcPts val="1000"/>
              </a:spcBef>
              <a:spcAft>
                <a:spcPts val="0"/>
              </a:spcAft>
              <a:buSzPts val="2400"/>
              <a:buChar char="●"/>
              <a:defRPr/>
            </a:lvl4pPr>
            <a:lvl5pPr indent="-381000" lvl="4" marL="2286000" algn="l">
              <a:lnSpc>
                <a:spcPct val="100000"/>
              </a:lnSpc>
              <a:spcBef>
                <a:spcPts val="1000"/>
              </a:spcBef>
              <a:spcAft>
                <a:spcPts val="0"/>
              </a:spcAft>
              <a:buSzPts val="2400"/>
              <a:buChar char="○"/>
              <a:defRPr/>
            </a:lvl5pPr>
            <a:lvl6pPr indent="-381000" lvl="5" marL="2743200" algn="l">
              <a:lnSpc>
                <a:spcPct val="100000"/>
              </a:lnSpc>
              <a:spcBef>
                <a:spcPts val="1000"/>
              </a:spcBef>
              <a:spcAft>
                <a:spcPts val="0"/>
              </a:spcAft>
              <a:buSzPts val="2400"/>
              <a:buChar char="■"/>
              <a:defRPr/>
            </a:lvl6pPr>
            <a:lvl7pPr indent="-381000" lvl="6" marL="3200400" algn="l">
              <a:lnSpc>
                <a:spcPct val="100000"/>
              </a:lnSpc>
              <a:spcBef>
                <a:spcPts val="1000"/>
              </a:spcBef>
              <a:spcAft>
                <a:spcPts val="0"/>
              </a:spcAft>
              <a:buSzPts val="2400"/>
              <a:buChar char="●"/>
              <a:defRPr/>
            </a:lvl7pPr>
            <a:lvl8pPr indent="-381000" lvl="7" marL="3657600" algn="l">
              <a:lnSpc>
                <a:spcPct val="100000"/>
              </a:lnSpc>
              <a:spcBef>
                <a:spcPts val="1000"/>
              </a:spcBef>
              <a:spcAft>
                <a:spcPts val="0"/>
              </a:spcAft>
              <a:buSzPts val="2400"/>
              <a:buChar char="○"/>
              <a:defRPr/>
            </a:lvl8pPr>
            <a:lvl9pPr indent="-381000" lvl="8" marL="4114800" algn="l">
              <a:lnSpc>
                <a:spcPct val="100000"/>
              </a:lnSpc>
              <a:spcBef>
                <a:spcPts val="1000"/>
              </a:spcBef>
              <a:spcAft>
                <a:spcPts val="1000"/>
              </a:spcAft>
              <a:buSzPts val="2400"/>
              <a:buChar char="■"/>
              <a:defRPr/>
            </a:lvl9pPr>
          </a:lstStyle>
          <a:p/>
        </p:txBody>
      </p:sp>
      <p:sp>
        <p:nvSpPr>
          <p:cNvPr id="2215" name="Google Shape;2215;p106"/>
          <p:cNvSpPr txBox="1"/>
          <p:nvPr>
            <p:ph type="title"/>
          </p:nvPr>
        </p:nvSpPr>
        <p:spPr>
          <a:xfrm>
            <a:off x="1212273" y="367145"/>
            <a:ext cx="2468100" cy="895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2216" name="Google Shape;2216;p106"/>
          <p:cNvSpPr txBox="1"/>
          <p:nvPr/>
        </p:nvSpPr>
        <p:spPr>
          <a:xfrm>
            <a:off x="8201892" y="4869657"/>
            <a:ext cx="361200" cy="2739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fld id="{00000000-1234-1234-1234-123412341234}" type="slidenum">
              <a:rPr b="0" i="0" lang="en-US" sz="1350" u="none" cap="none" strike="noStrike">
                <a:solidFill>
                  <a:schemeClr val="accent1"/>
                </a:solidFill>
                <a:latin typeface="Arial"/>
                <a:ea typeface="Arial"/>
                <a:cs typeface="Arial"/>
                <a:sym typeface="Arial"/>
              </a:rPr>
              <a:t>‹#›</a:t>
            </a:fld>
            <a:endParaRPr b="0" i="0" sz="1350" u="none" cap="none" strike="noStrike">
              <a:solidFill>
                <a:schemeClr val="accent1"/>
              </a:solidFill>
              <a:latin typeface="Arial"/>
              <a:ea typeface="Arial"/>
              <a:cs typeface="Arial"/>
              <a:sym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1"/>
        </a:solidFill>
      </p:bgPr>
    </p:bg>
    <p:spTree>
      <p:nvGrpSpPr>
        <p:cNvPr id="2217" name="Shape 2217"/>
        <p:cNvGrpSpPr/>
        <p:nvPr/>
      </p:nvGrpSpPr>
      <p:grpSpPr>
        <a:xfrm>
          <a:off x="0" y="0"/>
          <a:ext cx="0" cy="0"/>
          <a:chOff x="0" y="0"/>
          <a:chExt cx="0" cy="0"/>
        </a:xfrm>
      </p:grpSpPr>
      <p:sp>
        <p:nvSpPr>
          <p:cNvPr id="2218" name="Google Shape;2218;p107"/>
          <p:cNvSpPr txBox="1"/>
          <p:nvPr>
            <p:ph type="title"/>
          </p:nvPr>
        </p:nvSpPr>
        <p:spPr>
          <a:xfrm>
            <a:off x="623888" y="1282304"/>
            <a:ext cx="7886700" cy="21396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2800"/>
              <a:buNone/>
              <a:defRPr sz="4500">
                <a:solidFill>
                  <a:schemeClr val="lt1"/>
                </a:solidFill>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2219" name="Google Shape;2219;p107"/>
          <p:cNvSpPr txBox="1"/>
          <p:nvPr>
            <p:ph idx="1" type="body"/>
          </p:nvPr>
        </p:nvSpPr>
        <p:spPr>
          <a:xfrm>
            <a:off x="623888" y="3442098"/>
            <a:ext cx="7886700" cy="11250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SzPts val="2400"/>
              <a:buNone/>
              <a:defRPr sz="1800">
                <a:solidFill>
                  <a:schemeClr val="lt1"/>
                </a:solidFill>
              </a:defRPr>
            </a:lvl1pPr>
            <a:lvl2pPr indent="-228600" lvl="1" marL="914400" algn="l">
              <a:lnSpc>
                <a:spcPct val="100000"/>
              </a:lnSpc>
              <a:spcBef>
                <a:spcPts val="1000"/>
              </a:spcBef>
              <a:spcAft>
                <a:spcPts val="0"/>
              </a:spcAft>
              <a:buSzPts val="1600"/>
              <a:buNone/>
              <a:defRPr sz="1500">
                <a:solidFill>
                  <a:srgbClr val="898993"/>
                </a:solidFill>
              </a:defRPr>
            </a:lvl2pPr>
            <a:lvl3pPr indent="-228600" lvl="2" marL="1371600" algn="l">
              <a:lnSpc>
                <a:spcPct val="100000"/>
              </a:lnSpc>
              <a:spcBef>
                <a:spcPts val="1000"/>
              </a:spcBef>
              <a:spcAft>
                <a:spcPts val="0"/>
              </a:spcAft>
              <a:buSzPts val="2400"/>
              <a:buNone/>
              <a:defRPr sz="1350">
                <a:solidFill>
                  <a:srgbClr val="898993"/>
                </a:solidFill>
              </a:defRPr>
            </a:lvl3pPr>
            <a:lvl4pPr indent="-228600" lvl="3" marL="1828800" algn="l">
              <a:lnSpc>
                <a:spcPct val="100000"/>
              </a:lnSpc>
              <a:spcBef>
                <a:spcPts val="1000"/>
              </a:spcBef>
              <a:spcAft>
                <a:spcPts val="0"/>
              </a:spcAft>
              <a:buSzPts val="2400"/>
              <a:buNone/>
              <a:defRPr sz="1200">
                <a:solidFill>
                  <a:srgbClr val="898993"/>
                </a:solidFill>
              </a:defRPr>
            </a:lvl4pPr>
            <a:lvl5pPr indent="-228600" lvl="4" marL="2286000" algn="l">
              <a:lnSpc>
                <a:spcPct val="100000"/>
              </a:lnSpc>
              <a:spcBef>
                <a:spcPts val="1000"/>
              </a:spcBef>
              <a:spcAft>
                <a:spcPts val="0"/>
              </a:spcAft>
              <a:buSzPts val="2400"/>
              <a:buNone/>
              <a:defRPr sz="1200">
                <a:solidFill>
                  <a:srgbClr val="898993"/>
                </a:solidFill>
              </a:defRPr>
            </a:lvl5pPr>
            <a:lvl6pPr indent="-228600" lvl="5" marL="2743200" algn="l">
              <a:lnSpc>
                <a:spcPct val="100000"/>
              </a:lnSpc>
              <a:spcBef>
                <a:spcPts val="1000"/>
              </a:spcBef>
              <a:spcAft>
                <a:spcPts val="0"/>
              </a:spcAft>
              <a:buSzPts val="2400"/>
              <a:buNone/>
              <a:defRPr sz="1200">
                <a:solidFill>
                  <a:srgbClr val="898993"/>
                </a:solidFill>
              </a:defRPr>
            </a:lvl6pPr>
            <a:lvl7pPr indent="-228600" lvl="6" marL="3200400" algn="l">
              <a:lnSpc>
                <a:spcPct val="100000"/>
              </a:lnSpc>
              <a:spcBef>
                <a:spcPts val="1000"/>
              </a:spcBef>
              <a:spcAft>
                <a:spcPts val="0"/>
              </a:spcAft>
              <a:buSzPts val="2400"/>
              <a:buNone/>
              <a:defRPr sz="1200">
                <a:solidFill>
                  <a:srgbClr val="898993"/>
                </a:solidFill>
              </a:defRPr>
            </a:lvl7pPr>
            <a:lvl8pPr indent="-228600" lvl="7" marL="3657600" algn="l">
              <a:lnSpc>
                <a:spcPct val="100000"/>
              </a:lnSpc>
              <a:spcBef>
                <a:spcPts val="1000"/>
              </a:spcBef>
              <a:spcAft>
                <a:spcPts val="0"/>
              </a:spcAft>
              <a:buSzPts val="2400"/>
              <a:buNone/>
              <a:defRPr sz="1200">
                <a:solidFill>
                  <a:srgbClr val="898993"/>
                </a:solidFill>
              </a:defRPr>
            </a:lvl8pPr>
            <a:lvl9pPr indent="-228600" lvl="8" marL="4114800" algn="l">
              <a:lnSpc>
                <a:spcPct val="100000"/>
              </a:lnSpc>
              <a:spcBef>
                <a:spcPts val="1000"/>
              </a:spcBef>
              <a:spcAft>
                <a:spcPts val="1000"/>
              </a:spcAft>
              <a:buSzPts val="2400"/>
              <a:buNone/>
              <a:defRPr sz="1200">
                <a:solidFill>
                  <a:srgbClr val="898993"/>
                </a:solidFil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20" name="Shape 2220"/>
        <p:cNvGrpSpPr/>
        <p:nvPr/>
      </p:nvGrpSpPr>
      <p:grpSpPr>
        <a:xfrm>
          <a:off x="0" y="0"/>
          <a:ext cx="0" cy="0"/>
          <a:chOff x="0" y="0"/>
          <a:chExt cx="0" cy="0"/>
        </a:xfrm>
      </p:grpSpPr>
      <p:sp>
        <p:nvSpPr>
          <p:cNvPr id="2221" name="Google Shape;2221;p67"/>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22" name="Google Shape;2222;p67"/>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23" name="Google Shape;2223;p67"/>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24" name="Google Shape;2224;p67"/>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25" name="Google Shape;2225;p67"/>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26" name="Google Shape;2226;p67"/>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27" name="Google Shape;2227;p67"/>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28" name="Google Shape;2228;p67"/>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29" name="Google Shape;2229;p67"/>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30" name="Google Shape;2230;p67"/>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31" name="Google Shape;2231;p67"/>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32" name="Google Shape;2232;p67"/>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id="2233" name="Google Shape;2233;p67"/>
          <p:cNvPicPr preferRelativeResize="0"/>
          <p:nvPr/>
        </p:nvPicPr>
        <p:blipFill rotWithShape="1">
          <a:blip r:embed="rId2">
            <a:alphaModFix/>
          </a:blip>
          <a:srcRect b="0" l="0" r="0" t="0"/>
          <a:stretch/>
        </p:blipFill>
        <p:spPr>
          <a:xfrm>
            <a:off x="58174" y="4850163"/>
            <a:ext cx="294053" cy="256725"/>
          </a:xfrm>
          <a:prstGeom prst="rect">
            <a:avLst/>
          </a:prstGeom>
          <a:noFill/>
          <a:ln>
            <a:noFill/>
          </a:ln>
        </p:spPr>
      </p:pic>
      <p:sp>
        <p:nvSpPr>
          <p:cNvPr id="2234" name="Google Shape;2234;p67"/>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151E49"/>
                </a:solidFill>
                <a:latin typeface="Oswald"/>
                <a:ea typeface="Oswald"/>
                <a:cs typeface="Oswald"/>
                <a:sym typeface="Oswald"/>
              </a:rPr>
              <a:t>@EducateIN</a:t>
            </a:r>
            <a:endParaRPr b="1" i="0" sz="1600" u="none" cap="none" strike="noStrike">
              <a:solidFill>
                <a:srgbClr val="151E49"/>
              </a:solidFill>
              <a:latin typeface="Oswald"/>
              <a:ea typeface="Oswald"/>
              <a:cs typeface="Oswald"/>
              <a:sym typeface="Oswald"/>
            </a:endParaRPr>
          </a:p>
          <a:p>
            <a:pPr indent="0" lvl="0" marL="0" marR="0" rtl="0" algn="l">
              <a:lnSpc>
                <a:spcPct val="100000"/>
              </a:lnSpc>
              <a:spcBef>
                <a:spcPts val="0"/>
              </a:spcBef>
              <a:spcAft>
                <a:spcPts val="0"/>
              </a:spcAft>
              <a:buClr>
                <a:srgbClr val="FFFFFF"/>
              </a:buClr>
              <a:buSzPts val="1600"/>
              <a:buFont typeface="Arial"/>
              <a:buNone/>
            </a:pPr>
            <a:r>
              <a:t/>
            </a:r>
            <a:endParaRPr b="0" i="0" sz="1600" u="none" cap="none" strike="noStrike">
              <a:solidFill>
                <a:srgbClr val="151E49"/>
              </a:solidFill>
              <a:latin typeface="Bebas Neue"/>
              <a:ea typeface="Bebas Neue"/>
              <a:cs typeface="Bebas Neue"/>
              <a:sym typeface="Bebas Neue"/>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p:cSld name="BLANK_1">
    <p:bg>
      <p:bgPr>
        <a:solidFill>
          <a:schemeClr val="dk1"/>
        </a:solidFill>
      </p:bgPr>
    </p:bg>
    <p:spTree>
      <p:nvGrpSpPr>
        <p:cNvPr id="2235" name="Shape 2235"/>
        <p:cNvGrpSpPr/>
        <p:nvPr/>
      </p:nvGrpSpPr>
      <p:grpSpPr>
        <a:xfrm>
          <a:off x="0" y="0"/>
          <a:ext cx="0" cy="0"/>
          <a:chOff x="0" y="0"/>
          <a:chExt cx="0" cy="0"/>
        </a:xfrm>
      </p:grpSpPr>
      <p:sp>
        <p:nvSpPr>
          <p:cNvPr id="2236" name="Google Shape;2236;p69"/>
          <p:cNvSpPr/>
          <p:nvPr/>
        </p:nvSpPr>
        <p:spPr>
          <a:xfrm>
            <a:off x="8595299" y="11425"/>
            <a:ext cx="548694" cy="5132052"/>
          </a:xfrm>
          <a:custGeom>
            <a:rect b="b" l="l" r="r" t="t"/>
            <a:pathLst>
              <a:path extrusionOk="0" h="21600" w="21600">
                <a:moveTo>
                  <a:pt x="21600" y="0"/>
                </a:moveTo>
                <a:lnTo>
                  <a:pt x="21600" y="21600"/>
                </a:lnTo>
                <a:lnTo>
                  <a:pt x="0" y="21600"/>
                </a:lnTo>
                <a:close/>
              </a:path>
            </a:pathLst>
          </a:custGeom>
          <a:solidFill>
            <a:srgbClr val="FFFFFF">
              <a:alpha val="15294"/>
            </a:srgbClr>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37" name="Google Shape;2237;p69"/>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38" name="Google Shape;2238;p69"/>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39" name="Google Shape;2239;p69"/>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40" name="Google Shape;2240;p69"/>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41" name="Google Shape;2241;p69"/>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42" name="Google Shape;2242;p69"/>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43" name="Google Shape;2243;p69"/>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44" name="Google Shape;2244;p69"/>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45" name="Google Shape;2245;p69"/>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46" name="Google Shape;2246;p69"/>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47" name="Google Shape;2247;p69"/>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248" name="Google Shape;2248;p69"/>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id="2249" name="Google Shape;2249;p69"/>
          <p:cNvPicPr preferRelativeResize="0"/>
          <p:nvPr/>
        </p:nvPicPr>
        <p:blipFill rotWithShape="1">
          <a:blip r:embed="rId2">
            <a:alphaModFix/>
          </a:blip>
          <a:srcRect b="0" l="0" r="0" t="0"/>
          <a:stretch/>
        </p:blipFill>
        <p:spPr>
          <a:xfrm>
            <a:off x="58174" y="4850163"/>
            <a:ext cx="294053" cy="256725"/>
          </a:xfrm>
          <a:prstGeom prst="rect">
            <a:avLst/>
          </a:prstGeom>
          <a:noFill/>
          <a:ln>
            <a:noFill/>
          </a:ln>
        </p:spPr>
      </p:pic>
      <p:sp>
        <p:nvSpPr>
          <p:cNvPr id="2250" name="Google Shape;2250;p69"/>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151E49"/>
                </a:solidFill>
                <a:latin typeface="Oswald"/>
                <a:ea typeface="Oswald"/>
                <a:cs typeface="Oswald"/>
                <a:sym typeface="Oswald"/>
              </a:rPr>
              <a:t>@EducateIN</a:t>
            </a:r>
            <a:endParaRPr b="1" i="0" sz="1600" u="none" cap="none" strike="noStrike">
              <a:solidFill>
                <a:srgbClr val="151E49"/>
              </a:solidFill>
              <a:latin typeface="Oswald"/>
              <a:ea typeface="Oswald"/>
              <a:cs typeface="Oswald"/>
              <a:sym typeface="Oswald"/>
            </a:endParaRPr>
          </a:p>
          <a:p>
            <a:pPr indent="0" lvl="0" marL="0" marR="0" rtl="0" algn="l">
              <a:lnSpc>
                <a:spcPct val="100000"/>
              </a:lnSpc>
              <a:spcBef>
                <a:spcPts val="0"/>
              </a:spcBef>
              <a:spcAft>
                <a:spcPts val="0"/>
              </a:spcAft>
              <a:buClr>
                <a:srgbClr val="FFFFFF"/>
              </a:buClr>
              <a:buSzPts val="1600"/>
              <a:buFont typeface="Arial"/>
              <a:buNone/>
            </a:pPr>
            <a:r>
              <a:t/>
            </a:r>
            <a:endParaRPr b="0" i="0" sz="1600" u="none" cap="none" strike="noStrike">
              <a:solidFill>
                <a:srgbClr val="151E49"/>
              </a:solidFill>
              <a:latin typeface="Bebas Neue"/>
              <a:ea typeface="Bebas Neue"/>
              <a:cs typeface="Bebas Neue"/>
              <a:sym typeface="Bebas Neue"/>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2">
  <p:cSld name="TITLE_2">
    <p:spTree>
      <p:nvGrpSpPr>
        <p:cNvPr id="2251" name="Shape 2251"/>
        <p:cNvGrpSpPr/>
        <p:nvPr/>
      </p:nvGrpSpPr>
      <p:grpSpPr>
        <a:xfrm>
          <a:off x="0" y="0"/>
          <a:ext cx="0" cy="0"/>
          <a:chOff x="0" y="0"/>
          <a:chExt cx="0" cy="0"/>
        </a:xfrm>
      </p:grpSpPr>
      <p:sp>
        <p:nvSpPr>
          <p:cNvPr id="2252" name="Google Shape;2252;g20e44fcc4a4_1_413"/>
          <p:cNvSpPr txBox="1"/>
          <p:nvPr>
            <p:ph type="ctrTitle"/>
          </p:nvPr>
        </p:nvSpPr>
        <p:spPr>
          <a:xfrm>
            <a:off x="311708" y="744575"/>
            <a:ext cx="8520600" cy="2052600"/>
          </a:xfrm>
          <a:prstGeom prst="rect">
            <a:avLst/>
          </a:prstGeom>
          <a:noFill/>
          <a:ln>
            <a:noFill/>
          </a:ln>
        </p:spPr>
        <p:txBody>
          <a:bodyPr anchorCtr="0" anchor="b" bIns="0" lIns="0" spcFirstLastPara="1" rIns="0" wrap="square" tIns="0">
            <a:noAutofit/>
          </a:bodyPr>
          <a:lstStyle>
            <a:lvl1pPr lvl="0" algn="ctr">
              <a:lnSpc>
                <a:spcPct val="90000"/>
              </a:lnSpc>
              <a:spcBef>
                <a:spcPts val="0"/>
              </a:spcBef>
              <a:spcAft>
                <a:spcPts val="0"/>
              </a:spcAft>
              <a:buSzPts val="5200"/>
              <a:buNone/>
              <a:defRPr sz="5200"/>
            </a:lvl1pPr>
            <a:lvl2pPr lvl="1" algn="ctr">
              <a:lnSpc>
                <a:spcPct val="90000"/>
              </a:lnSpc>
              <a:spcBef>
                <a:spcPts val="0"/>
              </a:spcBef>
              <a:spcAft>
                <a:spcPts val="0"/>
              </a:spcAft>
              <a:buSzPts val="5200"/>
              <a:buNone/>
              <a:defRPr sz="5200"/>
            </a:lvl2pPr>
            <a:lvl3pPr lvl="2" algn="ctr">
              <a:lnSpc>
                <a:spcPct val="90000"/>
              </a:lnSpc>
              <a:spcBef>
                <a:spcPts val="0"/>
              </a:spcBef>
              <a:spcAft>
                <a:spcPts val="0"/>
              </a:spcAft>
              <a:buSzPts val="5200"/>
              <a:buNone/>
              <a:defRPr sz="5200"/>
            </a:lvl3pPr>
            <a:lvl4pPr lvl="3" algn="ctr">
              <a:lnSpc>
                <a:spcPct val="90000"/>
              </a:lnSpc>
              <a:spcBef>
                <a:spcPts val="0"/>
              </a:spcBef>
              <a:spcAft>
                <a:spcPts val="0"/>
              </a:spcAft>
              <a:buSzPts val="5200"/>
              <a:buNone/>
              <a:defRPr sz="5200"/>
            </a:lvl4pPr>
            <a:lvl5pPr lvl="4" algn="ctr">
              <a:lnSpc>
                <a:spcPct val="90000"/>
              </a:lnSpc>
              <a:spcBef>
                <a:spcPts val="0"/>
              </a:spcBef>
              <a:spcAft>
                <a:spcPts val="0"/>
              </a:spcAft>
              <a:buSzPts val="5200"/>
              <a:buNone/>
              <a:defRPr sz="5200"/>
            </a:lvl5pPr>
            <a:lvl6pPr lvl="5" algn="ctr">
              <a:lnSpc>
                <a:spcPct val="90000"/>
              </a:lnSpc>
              <a:spcBef>
                <a:spcPts val="0"/>
              </a:spcBef>
              <a:spcAft>
                <a:spcPts val="0"/>
              </a:spcAft>
              <a:buSzPts val="5200"/>
              <a:buNone/>
              <a:defRPr sz="5200"/>
            </a:lvl6pPr>
            <a:lvl7pPr lvl="6" algn="ctr">
              <a:lnSpc>
                <a:spcPct val="90000"/>
              </a:lnSpc>
              <a:spcBef>
                <a:spcPts val="0"/>
              </a:spcBef>
              <a:spcAft>
                <a:spcPts val="0"/>
              </a:spcAft>
              <a:buSzPts val="5200"/>
              <a:buNone/>
              <a:defRPr sz="5200"/>
            </a:lvl7pPr>
            <a:lvl8pPr lvl="7" algn="ctr">
              <a:lnSpc>
                <a:spcPct val="90000"/>
              </a:lnSpc>
              <a:spcBef>
                <a:spcPts val="0"/>
              </a:spcBef>
              <a:spcAft>
                <a:spcPts val="0"/>
              </a:spcAft>
              <a:buSzPts val="5200"/>
              <a:buNone/>
              <a:defRPr sz="5200"/>
            </a:lvl8pPr>
            <a:lvl9pPr lvl="8" algn="ctr">
              <a:lnSpc>
                <a:spcPct val="90000"/>
              </a:lnSpc>
              <a:spcBef>
                <a:spcPts val="0"/>
              </a:spcBef>
              <a:spcAft>
                <a:spcPts val="0"/>
              </a:spcAft>
              <a:buSzPts val="5200"/>
              <a:buNone/>
              <a:defRPr sz="5200"/>
            </a:lvl9pPr>
          </a:lstStyle>
          <a:p/>
        </p:txBody>
      </p:sp>
      <p:sp>
        <p:nvSpPr>
          <p:cNvPr id="2253" name="Google Shape;2253;g20e44fcc4a4_1_413"/>
          <p:cNvSpPr txBox="1"/>
          <p:nvPr>
            <p:ph idx="1" type="subTitle"/>
          </p:nvPr>
        </p:nvSpPr>
        <p:spPr>
          <a:xfrm>
            <a:off x="311700" y="2834125"/>
            <a:ext cx="8520600" cy="7926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800"/>
              <a:buNone/>
              <a:defRPr sz="2800"/>
            </a:lvl1pPr>
            <a:lvl2pPr lvl="1" algn="ctr">
              <a:lnSpc>
                <a:spcPct val="100000"/>
              </a:lnSpc>
              <a:spcBef>
                <a:spcPts val="1000"/>
              </a:spcBef>
              <a:spcAft>
                <a:spcPts val="0"/>
              </a:spcAft>
              <a:buSzPts val="2800"/>
              <a:buNone/>
              <a:defRPr sz="2800"/>
            </a:lvl2pPr>
            <a:lvl3pPr lvl="2" algn="ctr">
              <a:lnSpc>
                <a:spcPct val="100000"/>
              </a:lnSpc>
              <a:spcBef>
                <a:spcPts val="1000"/>
              </a:spcBef>
              <a:spcAft>
                <a:spcPts val="0"/>
              </a:spcAft>
              <a:buSzPts val="2800"/>
              <a:buNone/>
              <a:defRPr sz="2800"/>
            </a:lvl3pPr>
            <a:lvl4pPr lvl="3" algn="ctr">
              <a:lnSpc>
                <a:spcPct val="100000"/>
              </a:lnSpc>
              <a:spcBef>
                <a:spcPts val="1000"/>
              </a:spcBef>
              <a:spcAft>
                <a:spcPts val="0"/>
              </a:spcAft>
              <a:buSzPts val="2800"/>
              <a:buNone/>
              <a:defRPr sz="2800"/>
            </a:lvl4pPr>
            <a:lvl5pPr lvl="4" algn="ctr">
              <a:lnSpc>
                <a:spcPct val="100000"/>
              </a:lnSpc>
              <a:spcBef>
                <a:spcPts val="1000"/>
              </a:spcBef>
              <a:spcAft>
                <a:spcPts val="0"/>
              </a:spcAft>
              <a:buSzPts val="2800"/>
              <a:buNone/>
              <a:defRPr sz="2800"/>
            </a:lvl5pPr>
            <a:lvl6pPr lvl="5" algn="ctr">
              <a:lnSpc>
                <a:spcPct val="100000"/>
              </a:lnSpc>
              <a:spcBef>
                <a:spcPts val="1000"/>
              </a:spcBef>
              <a:spcAft>
                <a:spcPts val="0"/>
              </a:spcAft>
              <a:buSzPts val="2800"/>
              <a:buNone/>
              <a:defRPr sz="2800"/>
            </a:lvl6pPr>
            <a:lvl7pPr lvl="6" algn="ctr">
              <a:lnSpc>
                <a:spcPct val="100000"/>
              </a:lnSpc>
              <a:spcBef>
                <a:spcPts val="1000"/>
              </a:spcBef>
              <a:spcAft>
                <a:spcPts val="0"/>
              </a:spcAft>
              <a:buSzPts val="2800"/>
              <a:buNone/>
              <a:defRPr sz="2800"/>
            </a:lvl7pPr>
            <a:lvl8pPr lvl="7" algn="ctr">
              <a:lnSpc>
                <a:spcPct val="100000"/>
              </a:lnSpc>
              <a:spcBef>
                <a:spcPts val="1000"/>
              </a:spcBef>
              <a:spcAft>
                <a:spcPts val="0"/>
              </a:spcAft>
              <a:buSzPts val="2800"/>
              <a:buNone/>
              <a:defRPr sz="2800"/>
            </a:lvl8pPr>
            <a:lvl9pPr lvl="8" algn="ctr">
              <a:lnSpc>
                <a:spcPct val="100000"/>
              </a:lnSpc>
              <a:spcBef>
                <a:spcPts val="1000"/>
              </a:spcBef>
              <a:spcAft>
                <a:spcPts val="0"/>
              </a:spcAft>
              <a:buSzPts val="2800"/>
              <a:buNone/>
              <a:defRPr sz="2800"/>
            </a:lvl9pPr>
          </a:lstStyle>
          <a:p/>
        </p:txBody>
      </p:sp>
      <p:sp>
        <p:nvSpPr>
          <p:cNvPr id="2254" name="Google Shape;2254;g20e44fcc4a4_1_413"/>
          <p:cNvSpPr txBox="1"/>
          <p:nvPr>
            <p:ph idx="12" type="sldNum"/>
          </p:nvPr>
        </p:nvSpPr>
        <p:spPr>
          <a:xfrm>
            <a:off x="8472458" y="4663217"/>
            <a:ext cx="5487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1pPr>
            <a:lvl2pPr indent="0" lvl="1"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2pPr>
            <a:lvl3pPr indent="0" lvl="2"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3pPr>
            <a:lvl4pPr indent="0" lvl="3"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4pPr>
            <a:lvl5pPr indent="0" lvl="4"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5pPr>
            <a:lvl6pPr indent="0" lvl="5"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6pPr>
            <a:lvl7pPr indent="0" lvl="6"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7pPr>
            <a:lvl8pPr indent="0" lvl="7"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8pPr>
            <a:lvl9pPr indent="0" lvl="8" marL="0" marR="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p:cSld name="TITLE_7">
    <p:spTree>
      <p:nvGrpSpPr>
        <p:cNvPr id="2255" name="Shape 2255"/>
        <p:cNvGrpSpPr/>
        <p:nvPr/>
      </p:nvGrpSpPr>
      <p:grpSpPr>
        <a:xfrm>
          <a:off x="0" y="0"/>
          <a:ext cx="0" cy="0"/>
          <a:chOff x="0" y="0"/>
          <a:chExt cx="0" cy="0"/>
        </a:xfrm>
      </p:grpSpPr>
      <p:sp>
        <p:nvSpPr>
          <p:cNvPr id="2256" name="Google Shape;2256;g2bad3639198_0_10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257" name="Google Shape;2257;g2bad3639198_0_10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258" name="Google Shape;2258;g2bad3639198_0_10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5">
  <p:cSld name="TITLE_8">
    <p:spTree>
      <p:nvGrpSpPr>
        <p:cNvPr id="2259" name="Shape 2259"/>
        <p:cNvGrpSpPr/>
        <p:nvPr/>
      </p:nvGrpSpPr>
      <p:grpSpPr>
        <a:xfrm>
          <a:off x="0" y="0"/>
          <a:ext cx="0" cy="0"/>
          <a:chOff x="0" y="0"/>
          <a:chExt cx="0" cy="0"/>
        </a:xfrm>
      </p:grpSpPr>
      <p:sp>
        <p:nvSpPr>
          <p:cNvPr id="2260" name="Google Shape;2260;g2bad3639198_0_16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261" name="Google Shape;2261;g2bad3639198_0_16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262" name="Google Shape;2262;g2bad3639198_0_16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6">
  <p:cSld name="TITLE_9">
    <p:spTree>
      <p:nvGrpSpPr>
        <p:cNvPr id="2263" name="Shape 2263"/>
        <p:cNvGrpSpPr/>
        <p:nvPr/>
      </p:nvGrpSpPr>
      <p:grpSpPr>
        <a:xfrm>
          <a:off x="0" y="0"/>
          <a:ext cx="0" cy="0"/>
          <a:chOff x="0" y="0"/>
          <a:chExt cx="0" cy="0"/>
        </a:xfrm>
      </p:grpSpPr>
      <p:sp>
        <p:nvSpPr>
          <p:cNvPr id="2264" name="Google Shape;2264;g2bad3639198_0_22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265" name="Google Shape;2265;g2bad3639198_0_22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266" name="Google Shape;2266;g2bad3639198_0_2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477" name="Shape 477"/>
        <p:cNvGrpSpPr/>
        <p:nvPr/>
      </p:nvGrpSpPr>
      <p:grpSpPr>
        <a:xfrm>
          <a:off x="0" y="0"/>
          <a:ext cx="0" cy="0"/>
          <a:chOff x="0" y="0"/>
          <a:chExt cx="0" cy="0"/>
        </a:xfrm>
      </p:grpSpPr>
      <p:sp>
        <p:nvSpPr>
          <p:cNvPr id="478" name="Google Shape;478;g3f5aec16eaf_0_88631"/>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79" name="Google Shape;479;g3f5aec16eaf_0_88631"/>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0" name="Google Shape;480;g3f5aec16eaf_0_88631"/>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1" name="Google Shape;481;g3f5aec16eaf_0_88631"/>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2" name="Google Shape;482;g3f5aec16eaf_0_88631"/>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3" name="Google Shape;483;g3f5aec16eaf_0_88631"/>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4" name="Google Shape;484;g3f5aec16eaf_0_88631"/>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5" name="Google Shape;485;g3f5aec16eaf_0_88631"/>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6" name="Google Shape;486;g3f5aec16eaf_0_88631"/>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7" name="Google Shape;487;g3f5aec16eaf_0_88631"/>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8" name="Google Shape;488;g3f5aec16eaf_0_88631"/>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9" name="Google Shape;489;g3f5aec16eaf_0_88631"/>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90" name="Google Shape;490;g3f5aec16eaf_0_88631"/>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91" name="Google Shape;491;g3f5aec16eaf_0_88631"/>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492" name="Google Shape;492;g3f5aec16eaf_0_88631"/>
          <p:cNvSpPr txBox="1"/>
          <p:nvPr>
            <p:ph idx="1" type="body"/>
          </p:nvPr>
        </p:nvSpPr>
        <p:spPr>
          <a:xfrm>
            <a:off x="846150" y="1418300"/>
            <a:ext cx="6746700" cy="2893500"/>
          </a:xfrm>
          <a:prstGeom prst="rect">
            <a:avLst/>
          </a:prstGeom>
          <a:noFill/>
          <a:ln>
            <a:noFill/>
          </a:ln>
        </p:spPr>
        <p:txBody>
          <a:bodyPr anchorCtr="0" anchor="t" bIns="0" lIns="0" spcFirstLastPara="1" rIns="0" wrap="square" tIns="0">
            <a:noAutofit/>
          </a:bodyPr>
          <a:lstStyle>
            <a:lvl1pPr indent="-381000" lvl="0" marL="457200" algn="l">
              <a:lnSpc>
                <a:spcPct val="100000"/>
              </a:lnSpc>
              <a:spcBef>
                <a:spcPts val="0"/>
              </a:spcBef>
              <a:spcAft>
                <a:spcPts val="0"/>
              </a:spcAft>
              <a:buSzPts val="2400"/>
              <a:buChar char="▰"/>
              <a:defRPr/>
            </a:lvl1pPr>
            <a:lvl2pPr indent="-330200" lvl="1" marL="914400" algn="l">
              <a:lnSpc>
                <a:spcPct val="100000"/>
              </a:lnSpc>
              <a:spcBef>
                <a:spcPts val="1000"/>
              </a:spcBef>
              <a:spcAft>
                <a:spcPts val="0"/>
              </a:spcAft>
              <a:buSzPts val="1600"/>
              <a:buChar char="▱"/>
              <a:defRPr/>
            </a:lvl2pPr>
            <a:lvl3pPr indent="-381000" lvl="2" marL="1371600" algn="l">
              <a:lnSpc>
                <a:spcPct val="100000"/>
              </a:lnSpc>
              <a:spcBef>
                <a:spcPts val="1000"/>
              </a:spcBef>
              <a:spcAft>
                <a:spcPts val="0"/>
              </a:spcAft>
              <a:buSzPts val="2400"/>
              <a:buChar char="▸"/>
              <a:defRPr/>
            </a:lvl3pPr>
            <a:lvl4pPr indent="-381000" lvl="3" marL="1828800" algn="l">
              <a:lnSpc>
                <a:spcPct val="100000"/>
              </a:lnSpc>
              <a:spcBef>
                <a:spcPts val="1000"/>
              </a:spcBef>
              <a:spcAft>
                <a:spcPts val="0"/>
              </a:spcAft>
              <a:buSzPts val="2400"/>
              <a:buChar char="●"/>
              <a:defRPr/>
            </a:lvl4pPr>
            <a:lvl5pPr indent="-381000" lvl="4" marL="2286000" algn="l">
              <a:lnSpc>
                <a:spcPct val="100000"/>
              </a:lnSpc>
              <a:spcBef>
                <a:spcPts val="1000"/>
              </a:spcBef>
              <a:spcAft>
                <a:spcPts val="0"/>
              </a:spcAft>
              <a:buSzPts val="2400"/>
              <a:buChar char="○"/>
              <a:defRPr/>
            </a:lvl5pPr>
            <a:lvl6pPr indent="-381000" lvl="5" marL="2743200" algn="l">
              <a:lnSpc>
                <a:spcPct val="100000"/>
              </a:lnSpc>
              <a:spcBef>
                <a:spcPts val="1000"/>
              </a:spcBef>
              <a:spcAft>
                <a:spcPts val="0"/>
              </a:spcAft>
              <a:buSzPts val="2400"/>
              <a:buChar char="■"/>
              <a:defRPr/>
            </a:lvl6pPr>
            <a:lvl7pPr indent="-381000" lvl="6" marL="3200400" algn="l">
              <a:lnSpc>
                <a:spcPct val="100000"/>
              </a:lnSpc>
              <a:spcBef>
                <a:spcPts val="1000"/>
              </a:spcBef>
              <a:spcAft>
                <a:spcPts val="0"/>
              </a:spcAft>
              <a:buSzPts val="2400"/>
              <a:buChar char="●"/>
              <a:defRPr/>
            </a:lvl7pPr>
            <a:lvl8pPr indent="-381000" lvl="7" marL="3657600" algn="l">
              <a:lnSpc>
                <a:spcPct val="100000"/>
              </a:lnSpc>
              <a:spcBef>
                <a:spcPts val="1000"/>
              </a:spcBef>
              <a:spcAft>
                <a:spcPts val="0"/>
              </a:spcAft>
              <a:buSzPts val="2400"/>
              <a:buChar char="○"/>
              <a:defRPr/>
            </a:lvl8pPr>
            <a:lvl9pPr indent="-381000" lvl="8" marL="4114800" algn="l">
              <a:lnSpc>
                <a:spcPct val="100000"/>
              </a:lnSpc>
              <a:spcBef>
                <a:spcPts val="1000"/>
              </a:spcBef>
              <a:spcAft>
                <a:spcPts val="1000"/>
              </a:spcAft>
              <a:buSzPts val="2400"/>
              <a:buChar char="■"/>
              <a:defRPr/>
            </a:lvl9pPr>
          </a:lstStyle>
          <a:p/>
        </p:txBody>
      </p:sp>
      <p:sp>
        <p:nvSpPr>
          <p:cNvPr id="493" name="Google Shape;493;g3f5aec16eaf_0_88631"/>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94" name="Google Shape;494;g3f5aec16eaf_0_88631"/>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en-US" sz="1400" u="none" cap="none" strike="noStrike">
                <a:solidFill>
                  <a:schemeClr val="dk1"/>
                </a:solidFill>
                <a:latin typeface="Bebas Neue"/>
                <a:ea typeface="Bebas Neue"/>
                <a:cs typeface="Bebas Neue"/>
                <a:sym typeface="Bebas Neue"/>
              </a:rPr>
              <a:t>@</a:t>
            </a:r>
            <a:r>
              <a:rPr b="1" i="0" lang="en-US" sz="1400" u="none" cap="none" strike="noStrike">
                <a:solidFill>
                  <a:schemeClr val="dk1"/>
                </a:solidFill>
                <a:latin typeface="Viga"/>
                <a:ea typeface="Viga"/>
                <a:cs typeface="Viga"/>
                <a:sym typeface="Viga"/>
              </a:rPr>
              <a:t>EducateIN</a:t>
            </a:r>
            <a:endParaRPr b="1" i="0" sz="1400" u="none" cap="none" strike="noStrike">
              <a:solidFill>
                <a:schemeClr val="dk1"/>
              </a:solidFill>
              <a:latin typeface="Viga"/>
              <a:ea typeface="Viga"/>
              <a:cs typeface="Viga"/>
              <a:sym typeface="Viga"/>
            </a:endParaRPr>
          </a:p>
        </p:txBody>
      </p:sp>
      <p:sp>
        <p:nvSpPr>
          <p:cNvPr id="495" name="Google Shape;495;g3f5aec16eaf_0_8863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496" name="Google Shape;496;g3f5aec16eaf_0_88631"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7">
  <p:cSld name="TITLE_10">
    <p:spTree>
      <p:nvGrpSpPr>
        <p:cNvPr id="2267" name="Shape 2267"/>
        <p:cNvGrpSpPr/>
        <p:nvPr/>
      </p:nvGrpSpPr>
      <p:grpSpPr>
        <a:xfrm>
          <a:off x="0" y="0"/>
          <a:ext cx="0" cy="0"/>
          <a:chOff x="0" y="0"/>
          <a:chExt cx="0" cy="0"/>
        </a:xfrm>
      </p:grpSpPr>
      <p:sp>
        <p:nvSpPr>
          <p:cNvPr id="2268" name="Google Shape;2268;g2bad3639198_0_27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269" name="Google Shape;2269;g2bad3639198_0_27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270" name="Google Shape;2270;g2bad3639198_0_27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8">
  <p:cSld name="TITLE_11">
    <p:spTree>
      <p:nvGrpSpPr>
        <p:cNvPr id="2271" name="Shape 2271"/>
        <p:cNvGrpSpPr/>
        <p:nvPr/>
      </p:nvGrpSpPr>
      <p:grpSpPr>
        <a:xfrm>
          <a:off x="0" y="0"/>
          <a:ext cx="0" cy="0"/>
          <a:chOff x="0" y="0"/>
          <a:chExt cx="0" cy="0"/>
        </a:xfrm>
      </p:grpSpPr>
      <p:sp>
        <p:nvSpPr>
          <p:cNvPr id="2272" name="Google Shape;2272;g2bad3639198_0_39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273" name="Google Shape;2273;g2bad3639198_0_39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274" name="Google Shape;2274;g2bad3639198_0_39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 image">
  <p:cSld name="TITLE_AND_BODY_1">
    <p:spTree>
      <p:nvGrpSpPr>
        <p:cNvPr id="497" name="Shape 497"/>
        <p:cNvGrpSpPr/>
        <p:nvPr/>
      </p:nvGrpSpPr>
      <p:grpSpPr>
        <a:xfrm>
          <a:off x="0" y="0"/>
          <a:ext cx="0" cy="0"/>
          <a:chOff x="0" y="0"/>
          <a:chExt cx="0" cy="0"/>
        </a:xfrm>
      </p:grpSpPr>
      <p:sp>
        <p:nvSpPr>
          <p:cNvPr id="498" name="Google Shape;498;g3f5aec16eaf_0_88651"/>
          <p:cNvSpPr/>
          <p:nvPr/>
        </p:nvSpPr>
        <p:spPr>
          <a:xfrm>
            <a:off x="0" y="20175"/>
            <a:ext cx="848340" cy="5132052"/>
          </a:xfrm>
          <a:custGeom>
            <a:rect b="b" l="l" r="r" t="t"/>
            <a:pathLst>
              <a:path extrusionOk="0" h="21600" w="21600">
                <a:moveTo>
                  <a:pt x="0" y="0"/>
                </a:moveTo>
                <a:lnTo>
                  <a:pt x="0" y="21600"/>
                </a:lnTo>
                <a:lnTo>
                  <a:pt x="21600" y="21600"/>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99" name="Google Shape;499;g3f5aec16eaf_0_88651"/>
          <p:cNvSpPr/>
          <p:nvPr/>
        </p:nvSpPr>
        <p:spPr>
          <a:xfrm>
            <a:off x="-1900" y="4673651"/>
            <a:ext cx="9145926" cy="478602"/>
          </a:xfrm>
          <a:custGeom>
            <a:rect b="b" l="l" r="r" t="t"/>
            <a:pathLst>
              <a:path extrusionOk="0" h="21600" w="21600">
                <a:moveTo>
                  <a:pt x="0" y="0"/>
                </a:moveTo>
                <a:lnTo>
                  <a:pt x="0" y="21600"/>
                </a:lnTo>
                <a:lnTo>
                  <a:pt x="21600" y="21600"/>
                </a:lnTo>
                <a:lnTo>
                  <a:pt x="10807" y="13766"/>
                </a:lnTo>
                <a:lnTo>
                  <a:pt x="15597" y="13389"/>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0" name="Google Shape;500;g3f5aec16eaf_0_88651"/>
          <p:cNvSpPr txBox="1"/>
          <p:nvPr>
            <p:ph idx="1" type="body"/>
          </p:nvPr>
        </p:nvSpPr>
        <p:spPr>
          <a:xfrm>
            <a:off x="1073400" y="1615600"/>
            <a:ext cx="3511200" cy="2209500"/>
          </a:xfrm>
          <a:prstGeom prst="rect">
            <a:avLst/>
          </a:prstGeom>
          <a:noFill/>
          <a:ln>
            <a:noFill/>
          </a:ln>
        </p:spPr>
        <p:txBody>
          <a:bodyPr anchorCtr="0" anchor="t" bIns="0" lIns="0" spcFirstLastPara="1" rIns="0" wrap="square" tIns="0">
            <a:noAutofit/>
          </a:bodyPr>
          <a:lstStyle>
            <a:lvl1pPr indent="-368300" lvl="0" marL="457200" algn="l">
              <a:lnSpc>
                <a:spcPct val="100000"/>
              </a:lnSpc>
              <a:spcBef>
                <a:spcPts val="0"/>
              </a:spcBef>
              <a:spcAft>
                <a:spcPts val="0"/>
              </a:spcAft>
              <a:buSzPts val="2200"/>
              <a:buChar char="▰"/>
              <a:defRPr sz="2200"/>
            </a:lvl1pPr>
            <a:lvl2pPr indent="-317500" lvl="1" marL="914400" algn="l">
              <a:lnSpc>
                <a:spcPct val="100000"/>
              </a:lnSpc>
              <a:spcBef>
                <a:spcPts val="1000"/>
              </a:spcBef>
              <a:spcAft>
                <a:spcPts val="0"/>
              </a:spcAft>
              <a:buSzPts val="1400"/>
              <a:buChar char="▱"/>
              <a:defRPr sz="2200"/>
            </a:lvl2pPr>
            <a:lvl3pPr indent="-368300" lvl="2" marL="1371600" algn="l">
              <a:lnSpc>
                <a:spcPct val="100000"/>
              </a:lnSpc>
              <a:spcBef>
                <a:spcPts val="1000"/>
              </a:spcBef>
              <a:spcAft>
                <a:spcPts val="0"/>
              </a:spcAft>
              <a:buSzPts val="2200"/>
              <a:buChar char="▸"/>
              <a:defRPr sz="2200"/>
            </a:lvl3pPr>
            <a:lvl4pPr indent="-368300" lvl="3" marL="1828800" algn="l">
              <a:lnSpc>
                <a:spcPct val="100000"/>
              </a:lnSpc>
              <a:spcBef>
                <a:spcPts val="1000"/>
              </a:spcBef>
              <a:spcAft>
                <a:spcPts val="0"/>
              </a:spcAft>
              <a:buSzPts val="2200"/>
              <a:buChar char="●"/>
              <a:defRPr sz="2200"/>
            </a:lvl4pPr>
            <a:lvl5pPr indent="-368300" lvl="4" marL="2286000" algn="l">
              <a:lnSpc>
                <a:spcPct val="100000"/>
              </a:lnSpc>
              <a:spcBef>
                <a:spcPts val="1000"/>
              </a:spcBef>
              <a:spcAft>
                <a:spcPts val="0"/>
              </a:spcAft>
              <a:buSzPts val="2200"/>
              <a:buChar char="○"/>
              <a:defRPr sz="2200"/>
            </a:lvl5pPr>
            <a:lvl6pPr indent="-368300" lvl="5" marL="2743200" algn="l">
              <a:lnSpc>
                <a:spcPct val="100000"/>
              </a:lnSpc>
              <a:spcBef>
                <a:spcPts val="1000"/>
              </a:spcBef>
              <a:spcAft>
                <a:spcPts val="0"/>
              </a:spcAft>
              <a:buSzPts val="2200"/>
              <a:buChar char="■"/>
              <a:defRPr sz="2200"/>
            </a:lvl6pPr>
            <a:lvl7pPr indent="-368300" lvl="6" marL="3200400" algn="l">
              <a:lnSpc>
                <a:spcPct val="100000"/>
              </a:lnSpc>
              <a:spcBef>
                <a:spcPts val="1000"/>
              </a:spcBef>
              <a:spcAft>
                <a:spcPts val="0"/>
              </a:spcAft>
              <a:buSzPts val="2200"/>
              <a:buChar char="●"/>
              <a:defRPr sz="2200"/>
            </a:lvl7pPr>
            <a:lvl8pPr indent="-368300" lvl="7" marL="3657600" algn="l">
              <a:lnSpc>
                <a:spcPct val="100000"/>
              </a:lnSpc>
              <a:spcBef>
                <a:spcPts val="1000"/>
              </a:spcBef>
              <a:spcAft>
                <a:spcPts val="0"/>
              </a:spcAft>
              <a:buSzPts val="2200"/>
              <a:buChar char="○"/>
              <a:defRPr sz="2200"/>
            </a:lvl8pPr>
            <a:lvl9pPr indent="-368300" lvl="8" marL="4114800" algn="l">
              <a:lnSpc>
                <a:spcPct val="100000"/>
              </a:lnSpc>
              <a:spcBef>
                <a:spcPts val="1000"/>
              </a:spcBef>
              <a:spcAft>
                <a:spcPts val="1000"/>
              </a:spcAft>
              <a:buSzPts val="2200"/>
              <a:buChar char="■"/>
              <a:defRPr sz="2200"/>
            </a:lvl9pPr>
          </a:lstStyle>
          <a:p/>
        </p:txBody>
      </p:sp>
      <p:grpSp>
        <p:nvGrpSpPr>
          <p:cNvPr id="501" name="Google Shape;501;g3f5aec16eaf_0_88651"/>
          <p:cNvGrpSpPr/>
          <p:nvPr/>
        </p:nvGrpSpPr>
        <p:grpSpPr>
          <a:xfrm>
            <a:off x="-21250" y="104800"/>
            <a:ext cx="1050747" cy="844380"/>
            <a:chOff x="-21250" y="104800"/>
            <a:chExt cx="1050747" cy="844380"/>
          </a:xfrm>
        </p:grpSpPr>
        <p:sp>
          <p:nvSpPr>
            <p:cNvPr id="502" name="Google Shape;502;g3f5aec16eaf_0_88651"/>
            <p:cNvSpPr/>
            <p:nvPr/>
          </p:nvSpPr>
          <p:spPr>
            <a:xfrm>
              <a:off x="973823" y="11543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3" name="Google Shape;503;g3f5aec16eaf_0_88651"/>
            <p:cNvSpPr/>
            <p:nvPr/>
          </p:nvSpPr>
          <p:spPr>
            <a:xfrm>
              <a:off x="973197" y="211751"/>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4" name="Google Shape;504;g3f5aec16eaf_0_88651"/>
            <p:cNvSpPr/>
            <p:nvPr/>
          </p:nvSpPr>
          <p:spPr>
            <a:xfrm>
              <a:off x="971946" y="30869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5" name="Google Shape;505;g3f5aec16eaf_0_88651"/>
            <p:cNvSpPr/>
            <p:nvPr/>
          </p:nvSpPr>
          <p:spPr>
            <a:xfrm>
              <a:off x="970696" y="40501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6" name="Google Shape;506;g3f5aec16eaf_0_88651"/>
            <p:cNvSpPr/>
            <p:nvPr/>
          </p:nvSpPr>
          <p:spPr>
            <a:xfrm>
              <a:off x="970070" y="501958"/>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7" name="Google Shape;507;g3f5aec16eaf_0_88651"/>
            <p:cNvSpPr/>
            <p:nvPr/>
          </p:nvSpPr>
          <p:spPr>
            <a:xfrm>
              <a:off x="968819" y="59827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8" name="Google Shape;508;g3f5aec16eaf_0_88651"/>
            <p:cNvSpPr/>
            <p:nvPr/>
          </p:nvSpPr>
          <p:spPr>
            <a:xfrm>
              <a:off x="967568" y="69522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9" name="Google Shape;509;g3f5aec16eaf_0_88651"/>
            <p:cNvSpPr/>
            <p:nvPr/>
          </p:nvSpPr>
          <p:spPr>
            <a:xfrm>
              <a:off x="966316" y="791540"/>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0" name="Google Shape;510;g3f5aec16eaf_0_88651"/>
            <p:cNvSpPr/>
            <p:nvPr/>
          </p:nvSpPr>
          <p:spPr>
            <a:xfrm>
              <a:off x="965692" y="888484"/>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1" name="Google Shape;511;g3f5aec16eaf_0_88651"/>
            <p:cNvSpPr/>
            <p:nvPr/>
          </p:nvSpPr>
          <p:spPr>
            <a:xfrm>
              <a:off x="884385" y="11418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2" name="Google Shape;512;g3f5aec16eaf_0_88651"/>
            <p:cNvSpPr/>
            <p:nvPr/>
          </p:nvSpPr>
          <p:spPr>
            <a:xfrm>
              <a:off x="883134" y="211127"/>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3" name="Google Shape;513;g3f5aec16eaf_0_88651"/>
            <p:cNvSpPr/>
            <p:nvPr/>
          </p:nvSpPr>
          <p:spPr>
            <a:xfrm>
              <a:off x="882509" y="307444"/>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4" name="Google Shape;514;g3f5aec16eaf_0_88651"/>
            <p:cNvSpPr/>
            <p:nvPr/>
          </p:nvSpPr>
          <p:spPr>
            <a:xfrm>
              <a:off x="881258" y="404388"/>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5" name="Google Shape;515;g3f5aec16eaf_0_88651"/>
            <p:cNvSpPr/>
            <p:nvPr/>
          </p:nvSpPr>
          <p:spPr>
            <a:xfrm>
              <a:off x="880007" y="50070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6" name="Google Shape;516;g3f5aec16eaf_0_88651"/>
            <p:cNvSpPr/>
            <p:nvPr/>
          </p:nvSpPr>
          <p:spPr>
            <a:xfrm>
              <a:off x="878755" y="597652"/>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7" name="Google Shape;517;g3f5aec16eaf_0_88651"/>
            <p:cNvSpPr/>
            <p:nvPr/>
          </p:nvSpPr>
          <p:spPr>
            <a:xfrm>
              <a:off x="878131" y="69397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8" name="Google Shape;518;g3f5aec16eaf_0_88651"/>
            <p:cNvSpPr/>
            <p:nvPr/>
          </p:nvSpPr>
          <p:spPr>
            <a:xfrm>
              <a:off x="876880" y="790915"/>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9" name="Google Shape;519;g3f5aec16eaf_0_88651"/>
            <p:cNvSpPr/>
            <p:nvPr/>
          </p:nvSpPr>
          <p:spPr>
            <a:xfrm>
              <a:off x="875628" y="88723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0" name="Google Shape;520;g3f5aec16eaf_0_88651"/>
            <p:cNvSpPr/>
            <p:nvPr/>
          </p:nvSpPr>
          <p:spPr>
            <a:xfrm>
              <a:off x="794947" y="113557"/>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1" name="Google Shape;521;g3f5aec16eaf_0_88651"/>
            <p:cNvSpPr/>
            <p:nvPr/>
          </p:nvSpPr>
          <p:spPr>
            <a:xfrm>
              <a:off x="793697" y="20987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2" name="Google Shape;522;g3f5aec16eaf_0_88651"/>
            <p:cNvSpPr/>
            <p:nvPr/>
          </p:nvSpPr>
          <p:spPr>
            <a:xfrm>
              <a:off x="792445" y="30682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3" name="Google Shape;523;g3f5aec16eaf_0_88651"/>
            <p:cNvSpPr/>
            <p:nvPr/>
          </p:nvSpPr>
          <p:spPr>
            <a:xfrm>
              <a:off x="791195" y="40313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4" name="Google Shape;524;g3f5aec16eaf_0_88651"/>
            <p:cNvSpPr/>
            <p:nvPr/>
          </p:nvSpPr>
          <p:spPr>
            <a:xfrm>
              <a:off x="790569" y="50008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5" name="Google Shape;525;g3f5aec16eaf_0_88651"/>
            <p:cNvSpPr/>
            <p:nvPr/>
          </p:nvSpPr>
          <p:spPr>
            <a:xfrm>
              <a:off x="789318" y="59640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6" name="Google Shape;526;g3f5aec16eaf_0_88651"/>
            <p:cNvSpPr/>
            <p:nvPr/>
          </p:nvSpPr>
          <p:spPr>
            <a:xfrm>
              <a:off x="788068" y="693345"/>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7" name="Google Shape;527;g3f5aec16eaf_0_88651"/>
            <p:cNvSpPr/>
            <p:nvPr/>
          </p:nvSpPr>
          <p:spPr>
            <a:xfrm>
              <a:off x="787442" y="789663"/>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8" name="Google Shape;528;g3f5aec16eaf_0_88651"/>
            <p:cNvSpPr/>
            <p:nvPr/>
          </p:nvSpPr>
          <p:spPr>
            <a:xfrm>
              <a:off x="786190" y="88598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9" name="Google Shape;529;g3f5aec16eaf_0_88651"/>
            <p:cNvSpPr/>
            <p:nvPr/>
          </p:nvSpPr>
          <p:spPr>
            <a:xfrm>
              <a:off x="704883" y="11230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0" name="Google Shape;530;g3f5aec16eaf_0_88651"/>
            <p:cNvSpPr/>
            <p:nvPr/>
          </p:nvSpPr>
          <p:spPr>
            <a:xfrm>
              <a:off x="703634" y="209249"/>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1" name="Google Shape;531;g3f5aec16eaf_0_88651"/>
            <p:cNvSpPr/>
            <p:nvPr/>
          </p:nvSpPr>
          <p:spPr>
            <a:xfrm>
              <a:off x="703008" y="305568"/>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2" name="Google Shape;532;g3f5aec16eaf_0_88651"/>
            <p:cNvSpPr/>
            <p:nvPr/>
          </p:nvSpPr>
          <p:spPr>
            <a:xfrm>
              <a:off x="701756" y="402512"/>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3" name="Google Shape;533;g3f5aec16eaf_0_88651"/>
            <p:cNvSpPr/>
            <p:nvPr/>
          </p:nvSpPr>
          <p:spPr>
            <a:xfrm>
              <a:off x="700506" y="498831"/>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4" name="Google Shape;534;g3f5aec16eaf_0_88651"/>
            <p:cNvSpPr/>
            <p:nvPr/>
          </p:nvSpPr>
          <p:spPr>
            <a:xfrm>
              <a:off x="699881" y="595775"/>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5" name="Google Shape;535;g3f5aec16eaf_0_88651"/>
            <p:cNvSpPr/>
            <p:nvPr/>
          </p:nvSpPr>
          <p:spPr>
            <a:xfrm>
              <a:off x="698629" y="69209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6" name="Google Shape;536;g3f5aec16eaf_0_88651"/>
            <p:cNvSpPr/>
            <p:nvPr/>
          </p:nvSpPr>
          <p:spPr>
            <a:xfrm>
              <a:off x="697379" y="78841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7" name="Google Shape;537;g3f5aec16eaf_0_88651"/>
            <p:cNvSpPr/>
            <p:nvPr/>
          </p:nvSpPr>
          <p:spPr>
            <a:xfrm>
              <a:off x="696127" y="885357"/>
              <a:ext cx="55674" cy="60696"/>
            </a:xfrm>
            <a:custGeom>
              <a:rect b="b" l="l" r="r" t="t"/>
              <a:pathLst>
                <a:path extrusionOk="0" h="21600" w="21600">
                  <a:moveTo>
                    <a:pt x="0" y="21600"/>
                  </a:moveTo>
                  <a:lnTo>
                    <a:pt x="21600" y="11134"/>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8" name="Google Shape;538;g3f5aec16eaf_0_88651"/>
            <p:cNvSpPr/>
            <p:nvPr/>
          </p:nvSpPr>
          <p:spPr>
            <a:xfrm>
              <a:off x="615447" y="111681"/>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9" name="Google Shape;539;g3f5aec16eaf_0_88651"/>
            <p:cNvSpPr/>
            <p:nvPr/>
          </p:nvSpPr>
          <p:spPr>
            <a:xfrm>
              <a:off x="614194" y="208000"/>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0" name="Google Shape;540;g3f5aec16eaf_0_88651"/>
            <p:cNvSpPr/>
            <p:nvPr/>
          </p:nvSpPr>
          <p:spPr>
            <a:xfrm>
              <a:off x="612944" y="304944"/>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1" name="Google Shape;541;g3f5aec16eaf_0_88651"/>
            <p:cNvSpPr/>
            <p:nvPr/>
          </p:nvSpPr>
          <p:spPr>
            <a:xfrm>
              <a:off x="612320" y="401261"/>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2" name="Google Shape;542;g3f5aec16eaf_0_88651"/>
            <p:cNvSpPr/>
            <p:nvPr/>
          </p:nvSpPr>
          <p:spPr>
            <a:xfrm>
              <a:off x="611067" y="49758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3" name="Google Shape;543;g3f5aec16eaf_0_88651"/>
            <p:cNvSpPr/>
            <p:nvPr/>
          </p:nvSpPr>
          <p:spPr>
            <a:xfrm>
              <a:off x="609817" y="59452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4" name="Google Shape;544;g3f5aec16eaf_0_88651"/>
            <p:cNvSpPr/>
            <p:nvPr/>
          </p:nvSpPr>
          <p:spPr>
            <a:xfrm>
              <a:off x="608565" y="690843"/>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5" name="Google Shape;545;g3f5aec16eaf_0_88651"/>
            <p:cNvSpPr/>
            <p:nvPr/>
          </p:nvSpPr>
          <p:spPr>
            <a:xfrm>
              <a:off x="607940" y="787787"/>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6" name="Google Shape;546;g3f5aec16eaf_0_88651"/>
            <p:cNvSpPr/>
            <p:nvPr/>
          </p:nvSpPr>
          <p:spPr>
            <a:xfrm>
              <a:off x="606690" y="88410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7" name="Google Shape;547;g3f5aec16eaf_0_88651"/>
            <p:cNvSpPr/>
            <p:nvPr/>
          </p:nvSpPr>
          <p:spPr>
            <a:xfrm>
              <a:off x="525383" y="110430"/>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8" name="Google Shape;548;g3f5aec16eaf_0_88651"/>
            <p:cNvSpPr/>
            <p:nvPr/>
          </p:nvSpPr>
          <p:spPr>
            <a:xfrm>
              <a:off x="524758" y="207374"/>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9" name="Google Shape;549;g3f5aec16eaf_0_88651"/>
            <p:cNvSpPr/>
            <p:nvPr/>
          </p:nvSpPr>
          <p:spPr>
            <a:xfrm>
              <a:off x="523505" y="303693"/>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0" name="Google Shape;550;g3f5aec16eaf_0_88651"/>
            <p:cNvSpPr/>
            <p:nvPr/>
          </p:nvSpPr>
          <p:spPr>
            <a:xfrm>
              <a:off x="522256" y="40001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1" name="Google Shape;551;g3f5aec16eaf_0_88651"/>
            <p:cNvSpPr/>
            <p:nvPr/>
          </p:nvSpPr>
          <p:spPr>
            <a:xfrm>
              <a:off x="521004" y="496955"/>
              <a:ext cx="55674" cy="60696"/>
            </a:xfrm>
            <a:custGeom>
              <a:rect b="b" l="l" r="r" t="t"/>
              <a:pathLst>
                <a:path extrusionOk="0" h="21600" w="21600">
                  <a:moveTo>
                    <a:pt x="0" y="21600"/>
                  </a:moveTo>
                  <a:lnTo>
                    <a:pt x="21600" y="11134"/>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2" name="Google Shape;552;g3f5aec16eaf_0_88651"/>
            <p:cNvSpPr/>
            <p:nvPr/>
          </p:nvSpPr>
          <p:spPr>
            <a:xfrm>
              <a:off x="520378" y="593274"/>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3" name="Google Shape;553;g3f5aec16eaf_0_88651"/>
            <p:cNvSpPr/>
            <p:nvPr/>
          </p:nvSpPr>
          <p:spPr>
            <a:xfrm>
              <a:off x="519128" y="690218"/>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4" name="Google Shape;554;g3f5aec16eaf_0_88651"/>
            <p:cNvSpPr/>
            <p:nvPr/>
          </p:nvSpPr>
          <p:spPr>
            <a:xfrm>
              <a:off x="517876" y="78653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5" name="Google Shape;555;g3f5aec16eaf_0_88651"/>
            <p:cNvSpPr/>
            <p:nvPr/>
          </p:nvSpPr>
          <p:spPr>
            <a:xfrm>
              <a:off x="517251" y="883480"/>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6" name="Google Shape;556;g3f5aec16eaf_0_88651"/>
            <p:cNvSpPr/>
            <p:nvPr/>
          </p:nvSpPr>
          <p:spPr>
            <a:xfrm>
              <a:off x="435944" y="10917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7" name="Google Shape;557;g3f5aec16eaf_0_88651"/>
            <p:cNvSpPr/>
            <p:nvPr/>
          </p:nvSpPr>
          <p:spPr>
            <a:xfrm>
              <a:off x="434694" y="206122"/>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8" name="Google Shape;558;g3f5aec16eaf_0_88651"/>
            <p:cNvSpPr/>
            <p:nvPr/>
          </p:nvSpPr>
          <p:spPr>
            <a:xfrm>
              <a:off x="433442" y="30244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9" name="Google Shape;559;g3f5aec16eaf_0_88651"/>
            <p:cNvSpPr/>
            <p:nvPr/>
          </p:nvSpPr>
          <p:spPr>
            <a:xfrm>
              <a:off x="432817" y="39938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0" name="Google Shape;560;g3f5aec16eaf_0_88651"/>
            <p:cNvSpPr/>
            <p:nvPr/>
          </p:nvSpPr>
          <p:spPr>
            <a:xfrm>
              <a:off x="431567" y="49570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1" name="Google Shape;561;g3f5aec16eaf_0_88651"/>
            <p:cNvSpPr/>
            <p:nvPr/>
          </p:nvSpPr>
          <p:spPr>
            <a:xfrm>
              <a:off x="430315" y="592647"/>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2" name="Google Shape;562;g3f5aec16eaf_0_88651"/>
            <p:cNvSpPr/>
            <p:nvPr/>
          </p:nvSpPr>
          <p:spPr>
            <a:xfrm>
              <a:off x="429690" y="688966"/>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3" name="Google Shape;563;g3f5aec16eaf_0_88651"/>
            <p:cNvSpPr/>
            <p:nvPr/>
          </p:nvSpPr>
          <p:spPr>
            <a:xfrm>
              <a:off x="428440" y="78591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4" name="Google Shape;564;g3f5aec16eaf_0_88651"/>
            <p:cNvSpPr/>
            <p:nvPr/>
          </p:nvSpPr>
          <p:spPr>
            <a:xfrm>
              <a:off x="427188" y="882230"/>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5" name="Google Shape;565;g3f5aec16eaf_0_88651"/>
            <p:cNvSpPr/>
            <p:nvPr/>
          </p:nvSpPr>
          <p:spPr>
            <a:xfrm>
              <a:off x="345882" y="108554"/>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6" name="Google Shape;566;g3f5aec16eaf_0_88651"/>
            <p:cNvSpPr/>
            <p:nvPr/>
          </p:nvSpPr>
          <p:spPr>
            <a:xfrm>
              <a:off x="345256" y="20487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7" name="Google Shape;567;g3f5aec16eaf_0_88651"/>
            <p:cNvSpPr/>
            <p:nvPr/>
          </p:nvSpPr>
          <p:spPr>
            <a:xfrm>
              <a:off x="344006" y="301816"/>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8" name="Google Shape;568;g3f5aec16eaf_0_88651"/>
            <p:cNvSpPr/>
            <p:nvPr/>
          </p:nvSpPr>
          <p:spPr>
            <a:xfrm>
              <a:off x="342755" y="398134"/>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9" name="Google Shape;569;g3f5aec16eaf_0_88651"/>
            <p:cNvSpPr/>
            <p:nvPr/>
          </p:nvSpPr>
          <p:spPr>
            <a:xfrm>
              <a:off x="342128" y="495078"/>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0" name="Google Shape;570;g3f5aec16eaf_0_88651"/>
            <p:cNvSpPr/>
            <p:nvPr/>
          </p:nvSpPr>
          <p:spPr>
            <a:xfrm>
              <a:off x="340878" y="59139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1" name="Google Shape;571;g3f5aec16eaf_0_88651"/>
            <p:cNvSpPr/>
            <p:nvPr/>
          </p:nvSpPr>
          <p:spPr>
            <a:xfrm>
              <a:off x="339628" y="688342"/>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2" name="Google Shape;572;g3f5aec16eaf_0_88651"/>
            <p:cNvSpPr/>
            <p:nvPr/>
          </p:nvSpPr>
          <p:spPr>
            <a:xfrm>
              <a:off x="338377" y="784660"/>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3" name="Google Shape;573;g3f5aec16eaf_0_88651"/>
            <p:cNvSpPr/>
            <p:nvPr/>
          </p:nvSpPr>
          <p:spPr>
            <a:xfrm>
              <a:off x="337751" y="88160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4" name="Google Shape;574;g3f5aec16eaf_0_88651"/>
            <p:cNvSpPr/>
            <p:nvPr/>
          </p:nvSpPr>
          <p:spPr>
            <a:xfrm>
              <a:off x="256444" y="10730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5" name="Google Shape;575;g3f5aec16eaf_0_88651"/>
            <p:cNvSpPr/>
            <p:nvPr/>
          </p:nvSpPr>
          <p:spPr>
            <a:xfrm>
              <a:off x="255193" y="204247"/>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6" name="Google Shape;576;g3f5aec16eaf_0_88651"/>
            <p:cNvSpPr/>
            <p:nvPr/>
          </p:nvSpPr>
          <p:spPr>
            <a:xfrm>
              <a:off x="254567" y="300565"/>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7" name="Google Shape;577;g3f5aec16eaf_0_88651"/>
            <p:cNvSpPr/>
            <p:nvPr/>
          </p:nvSpPr>
          <p:spPr>
            <a:xfrm>
              <a:off x="253317" y="397509"/>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8" name="Google Shape;578;g3f5aec16eaf_0_88651"/>
            <p:cNvSpPr/>
            <p:nvPr/>
          </p:nvSpPr>
          <p:spPr>
            <a:xfrm>
              <a:off x="252066" y="49382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9" name="Google Shape;579;g3f5aec16eaf_0_88651"/>
            <p:cNvSpPr/>
            <p:nvPr/>
          </p:nvSpPr>
          <p:spPr>
            <a:xfrm>
              <a:off x="250815" y="590772"/>
              <a:ext cx="55674" cy="60696"/>
            </a:xfrm>
            <a:custGeom>
              <a:rect b="b" l="l" r="r" t="t"/>
              <a:pathLst>
                <a:path extrusionOk="0" h="21600" w="21600">
                  <a:moveTo>
                    <a:pt x="0" y="21600"/>
                  </a:moveTo>
                  <a:lnTo>
                    <a:pt x="21600" y="10911"/>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0" name="Google Shape;580;g3f5aec16eaf_0_88651"/>
            <p:cNvSpPr/>
            <p:nvPr/>
          </p:nvSpPr>
          <p:spPr>
            <a:xfrm>
              <a:off x="250190" y="687091"/>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1" name="Google Shape;581;g3f5aec16eaf_0_88651"/>
            <p:cNvSpPr/>
            <p:nvPr/>
          </p:nvSpPr>
          <p:spPr>
            <a:xfrm>
              <a:off x="248939" y="784035"/>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2" name="Google Shape;582;g3f5aec16eaf_0_88651"/>
            <p:cNvSpPr/>
            <p:nvPr/>
          </p:nvSpPr>
          <p:spPr>
            <a:xfrm>
              <a:off x="247688" y="880352"/>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3" name="Google Shape;583;g3f5aec16eaf_0_88651"/>
            <p:cNvSpPr/>
            <p:nvPr/>
          </p:nvSpPr>
          <p:spPr>
            <a:xfrm>
              <a:off x="167007" y="106677"/>
              <a:ext cx="55026" cy="60696"/>
            </a:xfrm>
            <a:custGeom>
              <a:rect b="b" l="l" r="r" t="t"/>
              <a:pathLst>
                <a:path extrusionOk="0" h="21600" w="21600">
                  <a:moveTo>
                    <a:pt x="0" y="21600"/>
                  </a:moveTo>
                  <a:lnTo>
                    <a:pt x="21600" y="10911"/>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4" name="Google Shape;584;g3f5aec16eaf_0_88651"/>
            <p:cNvSpPr/>
            <p:nvPr/>
          </p:nvSpPr>
          <p:spPr>
            <a:xfrm>
              <a:off x="165755" y="20299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5" name="Google Shape;585;g3f5aec16eaf_0_88651"/>
            <p:cNvSpPr/>
            <p:nvPr/>
          </p:nvSpPr>
          <p:spPr>
            <a:xfrm>
              <a:off x="164505" y="29994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6" name="Google Shape;586;g3f5aec16eaf_0_88651"/>
            <p:cNvSpPr/>
            <p:nvPr/>
          </p:nvSpPr>
          <p:spPr>
            <a:xfrm>
              <a:off x="163254" y="396258"/>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7" name="Google Shape;587;g3f5aec16eaf_0_88651"/>
            <p:cNvSpPr/>
            <p:nvPr/>
          </p:nvSpPr>
          <p:spPr>
            <a:xfrm>
              <a:off x="162628" y="49320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8" name="Google Shape;588;g3f5aec16eaf_0_88651"/>
            <p:cNvSpPr/>
            <p:nvPr/>
          </p:nvSpPr>
          <p:spPr>
            <a:xfrm>
              <a:off x="161378" y="589520"/>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9" name="Google Shape;589;g3f5aec16eaf_0_88651"/>
            <p:cNvSpPr/>
            <p:nvPr/>
          </p:nvSpPr>
          <p:spPr>
            <a:xfrm>
              <a:off x="160127" y="685839"/>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0" name="Google Shape;590;g3f5aec16eaf_0_88651"/>
            <p:cNvSpPr/>
            <p:nvPr/>
          </p:nvSpPr>
          <p:spPr>
            <a:xfrm>
              <a:off x="159500" y="782783"/>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1" name="Google Shape;591;g3f5aec16eaf_0_88651"/>
            <p:cNvSpPr/>
            <p:nvPr/>
          </p:nvSpPr>
          <p:spPr>
            <a:xfrm>
              <a:off x="158251" y="879102"/>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2" name="Google Shape;592;g3f5aec16eaf_0_88651"/>
            <p:cNvSpPr/>
            <p:nvPr/>
          </p:nvSpPr>
          <p:spPr>
            <a:xfrm>
              <a:off x="76943" y="105426"/>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3" name="Google Shape;593;g3f5aec16eaf_0_88651"/>
            <p:cNvSpPr/>
            <p:nvPr/>
          </p:nvSpPr>
          <p:spPr>
            <a:xfrm>
              <a:off x="75693" y="202370"/>
              <a:ext cx="55674" cy="60696"/>
            </a:xfrm>
            <a:custGeom>
              <a:rect b="b" l="l" r="r" t="t"/>
              <a:pathLst>
                <a:path extrusionOk="0" h="21600" w="21600">
                  <a:moveTo>
                    <a:pt x="0" y="21600"/>
                  </a:moveTo>
                  <a:lnTo>
                    <a:pt x="21600" y="10911"/>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4" name="Google Shape;594;g3f5aec16eaf_0_88651"/>
            <p:cNvSpPr/>
            <p:nvPr/>
          </p:nvSpPr>
          <p:spPr>
            <a:xfrm>
              <a:off x="75066" y="298689"/>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5" name="Google Shape;595;g3f5aec16eaf_0_88651"/>
            <p:cNvSpPr/>
            <p:nvPr/>
          </p:nvSpPr>
          <p:spPr>
            <a:xfrm>
              <a:off x="73815" y="395633"/>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6" name="Google Shape;596;g3f5aec16eaf_0_88651"/>
            <p:cNvSpPr/>
            <p:nvPr/>
          </p:nvSpPr>
          <p:spPr>
            <a:xfrm>
              <a:off x="72566" y="491951"/>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7" name="Google Shape;597;g3f5aec16eaf_0_88651"/>
            <p:cNvSpPr/>
            <p:nvPr/>
          </p:nvSpPr>
          <p:spPr>
            <a:xfrm>
              <a:off x="71939" y="588270"/>
              <a:ext cx="55026" cy="61236"/>
            </a:xfrm>
            <a:custGeom>
              <a:rect b="b" l="l" r="r" t="t"/>
              <a:pathLst>
                <a:path extrusionOk="0" h="21600" w="21600">
                  <a:moveTo>
                    <a:pt x="0" y="21600"/>
                  </a:moveTo>
                  <a:lnTo>
                    <a:pt x="21600" y="11020"/>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8" name="Google Shape;598;g3f5aec16eaf_0_88651"/>
            <p:cNvSpPr/>
            <p:nvPr/>
          </p:nvSpPr>
          <p:spPr>
            <a:xfrm>
              <a:off x="70688" y="685214"/>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9" name="Google Shape;599;g3f5aec16eaf_0_88651"/>
            <p:cNvSpPr/>
            <p:nvPr/>
          </p:nvSpPr>
          <p:spPr>
            <a:xfrm>
              <a:off x="69438" y="781533"/>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0" name="Google Shape;600;g3f5aec16eaf_0_88651"/>
            <p:cNvSpPr/>
            <p:nvPr/>
          </p:nvSpPr>
          <p:spPr>
            <a:xfrm>
              <a:off x="68188" y="878476"/>
              <a:ext cx="55674" cy="60696"/>
            </a:xfrm>
            <a:custGeom>
              <a:rect b="b" l="l" r="r" t="t"/>
              <a:pathLst>
                <a:path extrusionOk="0" h="21600" w="21600">
                  <a:moveTo>
                    <a:pt x="0" y="21600"/>
                  </a:moveTo>
                  <a:lnTo>
                    <a:pt x="21600" y="10911"/>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1" name="Google Shape;601;g3f5aec16eaf_0_88651"/>
            <p:cNvSpPr/>
            <p:nvPr/>
          </p:nvSpPr>
          <p:spPr>
            <a:xfrm>
              <a:off x="-12493" y="104800"/>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2" name="Google Shape;602;g3f5aec16eaf_0_88651"/>
            <p:cNvSpPr/>
            <p:nvPr/>
          </p:nvSpPr>
          <p:spPr>
            <a:xfrm>
              <a:off x="-13744" y="201120"/>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3" name="Google Shape;603;g3f5aec16eaf_0_88651"/>
            <p:cNvSpPr/>
            <p:nvPr/>
          </p:nvSpPr>
          <p:spPr>
            <a:xfrm>
              <a:off x="-14996" y="297438"/>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4" name="Google Shape;604;g3f5aec16eaf_0_88651"/>
            <p:cNvSpPr/>
            <p:nvPr/>
          </p:nvSpPr>
          <p:spPr>
            <a:xfrm>
              <a:off x="-15620" y="394382"/>
              <a:ext cx="55026" cy="60696"/>
            </a:xfrm>
            <a:custGeom>
              <a:rect b="b" l="l" r="r" t="t"/>
              <a:pathLst>
                <a:path extrusionOk="0" h="21600" w="21600">
                  <a:moveTo>
                    <a:pt x="0" y="21600"/>
                  </a:moveTo>
                  <a:lnTo>
                    <a:pt x="21600" y="11134"/>
                  </a:lnTo>
                  <a:lnTo>
                    <a:pt x="24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5" name="Google Shape;605;g3f5aec16eaf_0_88651"/>
            <p:cNvSpPr/>
            <p:nvPr/>
          </p:nvSpPr>
          <p:spPr>
            <a:xfrm>
              <a:off x="-16872" y="490701"/>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6" name="Google Shape;606;g3f5aec16eaf_0_88651"/>
            <p:cNvSpPr/>
            <p:nvPr/>
          </p:nvSpPr>
          <p:spPr>
            <a:xfrm>
              <a:off x="-18123" y="587645"/>
              <a:ext cx="55674" cy="60696"/>
            </a:xfrm>
            <a:custGeom>
              <a:rect b="b" l="l" r="r" t="t"/>
              <a:pathLst>
                <a:path extrusionOk="0" h="21600" w="21600">
                  <a:moveTo>
                    <a:pt x="0" y="21600"/>
                  </a:moveTo>
                  <a:lnTo>
                    <a:pt x="21600" y="11134"/>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7" name="Google Shape;607;g3f5aec16eaf_0_88651"/>
            <p:cNvSpPr/>
            <p:nvPr/>
          </p:nvSpPr>
          <p:spPr>
            <a:xfrm>
              <a:off x="-19373" y="683963"/>
              <a:ext cx="55674" cy="61236"/>
            </a:xfrm>
            <a:custGeom>
              <a:rect b="b" l="l" r="r" t="t"/>
              <a:pathLst>
                <a:path extrusionOk="0" h="21600" w="21600">
                  <a:moveTo>
                    <a:pt x="0" y="21600"/>
                  </a:moveTo>
                  <a:lnTo>
                    <a:pt x="21600" y="11020"/>
                  </a:lnTo>
                  <a:lnTo>
                    <a:pt x="485"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8" name="Google Shape;608;g3f5aec16eaf_0_88651"/>
            <p:cNvSpPr/>
            <p:nvPr/>
          </p:nvSpPr>
          <p:spPr>
            <a:xfrm>
              <a:off x="-19999" y="780908"/>
              <a:ext cx="55674" cy="60696"/>
            </a:xfrm>
            <a:custGeom>
              <a:rect b="b" l="l" r="r" t="t"/>
              <a:pathLst>
                <a:path extrusionOk="0" h="21600" w="21600">
                  <a:moveTo>
                    <a:pt x="0" y="21600"/>
                  </a:moveTo>
                  <a:lnTo>
                    <a:pt x="21600" y="10911"/>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9" name="Google Shape;609;g3f5aec16eaf_0_88651"/>
            <p:cNvSpPr/>
            <p:nvPr/>
          </p:nvSpPr>
          <p:spPr>
            <a:xfrm>
              <a:off x="-21250" y="877225"/>
              <a:ext cx="55674" cy="61236"/>
            </a:xfrm>
            <a:custGeom>
              <a:rect b="b" l="l" r="r" t="t"/>
              <a:pathLst>
                <a:path extrusionOk="0" h="21600" w="21600">
                  <a:moveTo>
                    <a:pt x="0" y="21600"/>
                  </a:moveTo>
                  <a:lnTo>
                    <a:pt x="21600" y="11020"/>
                  </a:lnTo>
                  <a:lnTo>
                    <a:pt x="243" y="0"/>
                  </a:lnTo>
                  <a:close/>
                </a:path>
              </a:pathLst>
            </a:custGeom>
            <a:solidFill>
              <a:schemeClr val="accen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grpSp>
      <p:sp>
        <p:nvSpPr>
          <p:cNvPr id="610" name="Google Shape;610;g3f5aec16eaf_0_88651"/>
          <p:cNvSpPr txBox="1"/>
          <p:nvPr>
            <p:ph type="title"/>
          </p:nvPr>
        </p:nvSpPr>
        <p:spPr>
          <a:xfrm>
            <a:off x="768600" y="785000"/>
            <a:ext cx="3511200" cy="6825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2800"/>
              <a:buNone/>
              <a:defRPr>
                <a:solidFill>
                  <a:schemeClr val="dk1"/>
                </a:solidFill>
              </a:defRPr>
            </a:lvl1pPr>
            <a:lvl2pPr lvl="1" algn="l">
              <a:lnSpc>
                <a:spcPct val="90000"/>
              </a:lnSpc>
              <a:spcBef>
                <a:spcPts val="0"/>
              </a:spcBef>
              <a:spcAft>
                <a:spcPts val="0"/>
              </a:spcAft>
              <a:buClr>
                <a:schemeClr val="dk1"/>
              </a:buClr>
              <a:buSzPts val="2800"/>
              <a:buNone/>
              <a:defRPr>
                <a:solidFill>
                  <a:schemeClr val="dk1"/>
                </a:solidFill>
              </a:defRPr>
            </a:lvl2pPr>
            <a:lvl3pPr lvl="2" algn="l">
              <a:lnSpc>
                <a:spcPct val="90000"/>
              </a:lnSpc>
              <a:spcBef>
                <a:spcPts val="0"/>
              </a:spcBef>
              <a:spcAft>
                <a:spcPts val="0"/>
              </a:spcAft>
              <a:buClr>
                <a:schemeClr val="dk1"/>
              </a:buClr>
              <a:buSzPts val="2800"/>
              <a:buNone/>
              <a:defRPr>
                <a:solidFill>
                  <a:schemeClr val="dk1"/>
                </a:solidFill>
              </a:defRPr>
            </a:lvl3pPr>
            <a:lvl4pPr lvl="3" algn="l">
              <a:lnSpc>
                <a:spcPct val="90000"/>
              </a:lnSpc>
              <a:spcBef>
                <a:spcPts val="0"/>
              </a:spcBef>
              <a:spcAft>
                <a:spcPts val="0"/>
              </a:spcAft>
              <a:buClr>
                <a:schemeClr val="dk1"/>
              </a:buClr>
              <a:buSzPts val="2800"/>
              <a:buNone/>
              <a:defRPr>
                <a:solidFill>
                  <a:schemeClr val="dk1"/>
                </a:solidFill>
              </a:defRPr>
            </a:lvl4pPr>
            <a:lvl5pPr lvl="4" algn="l">
              <a:lnSpc>
                <a:spcPct val="90000"/>
              </a:lnSpc>
              <a:spcBef>
                <a:spcPts val="0"/>
              </a:spcBef>
              <a:spcAft>
                <a:spcPts val="0"/>
              </a:spcAft>
              <a:buClr>
                <a:schemeClr val="dk1"/>
              </a:buClr>
              <a:buSzPts val="2800"/>
              <a:buNone/>
              <a:defRPr>
                <a:solidFill>
                  <a:schemeClr val="dk1"/>
                </a:solidFill>
              </a:defRPr>
            </a:lvl5pPr>
            <a:lvl6pPr lvl="5" algn="l">
              <a:lnSpc>
                <a:spcPct val="90000"/>
              </a:lnSpc>
              <a:spcBef>
                <a:spcPts val="0"/>
              </a:spcBef>
              <a:spcAft>
                <a:spcPts val="0"/>
              </a:spcAft>
              <a:buClr>
                <a:schemeClr val="dk1"/>
              </a:buClr>
              <a:buSzPts val="2800"/>
              <a:buNone/>
              <a:defRPr>
                <a:solidFill>
                  <a:schemeClr val="dk1"/>
                </a:solidFill>
              </a:defRPr>
            </a:lvl6pPr>
            <a:lvl7pPr lvl="6" algn="l">
              <a:lnSpc>
                <a:spcPct val="90000"/>
              </a:lnSpc>
              <a:spcBef>
                <a:spcPts val="0"/>
              </a:spcBef>
              <a:spcAft>
                <a:spcPts val="0"/>
              </a:spcAft>
              <a:buClr>
                <a:schemeClr val="dk1"/>
              </a:buClr>
              <a:buSzPts val="2800"/>
              <a:buNone/>
              <a:defRPr>
                <a:solidFill>
                  <a:schemeClr val="dk1"/>
                </a:solidFill>
              </a:defRPr>
            </a:lvl7pPr>
            <a:lvl8pPr lvl="7" algn="l">
              <a:lnSpc>
                <a:spcPct val="90000"/>
              </a:lnSpc>
              <a:spcBef>
                <a:spcPts val="0"/>
              </a:spcBef>
              <a:spcAft>
                <a:spcPts val="0"/>
              </a:spcAft>
              <a:buClr>
                <a:schemeClr val="dk1"/>
              </a:buClr>
              <a:buSzPts val="2800"/>
              <a:buNone/>
              <a:defRPr>
                <a:solidFill>
                  <a:schemeClr val="dk1"/>
                </a:solidFill>
              </a:defRPr>
            </a:lvl8pPr>
            <a:lvl9pPr lvl="8" algn="l">
              <a:lnSpc>
                <a:spcPct val="90000"/>
              </a:lnSpc>
              <a:spcBef>
                <a:spcPts val="0"/>
              </a:spcBef>
              <a:spcAft>
                <a:spcPts val="0"/>
              </a:spcAft>
              <a:buClr>
                <a:schemeClr val="dk1"/>
              </a:buClr>
              <a:buSzPts val="2800"/>
              <a:buNone/>
              <a:defRPr>
                <a:solidFill>
                  <a:schemeClr val="dk1"/>
                </a:solidFill>
              </a:defRPr>
            </a:lvl9pPr>
          </a:lstStyle>
          <a:p/>
        </p:txBody>
      </p:sp>
      <p:sp>
        <p:nvSpPr>
          <p:cNvPr id="611" name="Google Shape;611;g3f5aec16eaf_0_88651"/>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Bebas Neue"/>
                <a:ea typeface="Bebas Neue"/>
                <a:cs typeface="Bebas Neue"/>
                <a:sym typeface="Bebas Neue"/>
              </a:rPr>
              <a:t>@educatein</a:t>
            </a:r>
            <a:endParaRPr b="0" i="0" sz="1600" u="none" cap="none" strike="noStrike">
              <a:solidFill>
                <a:schemeClr val="dk1"/>
              </a:solidFill>
              <a:latin typeface="Bebas Neue"/>
              <a:ea typeface="Bebas Neue"/>
              <a:cs typeface="Bebas Neue"/>
              <a:sym typeface="Bebas Neue"/>
            </a:endParaRPr>
          </a:p>
        </p:txBody>
      </p:sp>
      <p:sp>
        <p:nvSpPr>
          <p:cNvPr id="612" name="Google Shape;612;g3f5aec16eaf_0_8865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613" name="Google Shape;613;g3f5aec16eaf_0_88651"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614" name="Shape 614"/>
        <p:cNvGrpSpPr/>
        <p:nvPr/>
      </p:nvGrpSpPr>
      <p:grpSpPr>
        <a:xfrm>
          <a:off x="0" y="0"/>
          <a:ext cx="0" cy="0"/>
          <a:chOff x="0" y="0"/>
          <a:chExt cx="0" cy="0"/>
        </a:xfrm>
      </p:grpSpPr>
      <p:sp>
        <p:nvSpPr>
          <p:cNvPr id="615" name="Google Shape;615;g3f5aec16eaf_0_88768"/>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16" name="Google Shape;616;g3f5aec16eaf_0_88768"/>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17" name="Google Shape;617;g3f5aec16eaf_0_88768"/>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18" name="Google Shape;618;g3f5aec16eaf_0_88768"/>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19" name="Google Shape;619;g3f5aec16eaf_0_88768"/>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0" name="Google Shape;620;g3f5aec16eaf_0_88768"/>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1" name="Google Shape;621;g3f5aec16eaf_0_88768"/>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2" name="Google Shape;622;g3f5aec16eaf_0_88768"/>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3" name="Google Shape;623;g3f5aec16eaf_0_88768"/>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4" name="Google Shape;624;g3f5aec16eaf_0_88768"/>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5" name="Google Shape;625;g3f5aec16eaf_0_88768"/>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6" name="Google Shape;626;g3f5aec16eaf_0_88768"/>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7" name="Google Shape;627;g3f5aec16eaf_0_88768"/>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8" name="Google Shape;628;g3f5aec16eaf_0_88768"/>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9" name="Google Shape;629;g3f5aec16eaf_0_88768"/>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630" name="Google Shape;630;g3f5aec16eaf_0_88768"/>
          <p:cNvSpPr txBox="1"/>
          <p:nvPr>
            <p:ph idx="1" type="body"/>
          </p:nvPr>
        </p:nvSpPr>
        <p:spPr>
          <a:xfrm>
            <a:off x="846150" y="1418300"/>
            <a:ext cx="3152100" cy="2934300"/>
          </a:xfrm>
          <a:prstGeom prst="rect">
            <a:avLst/>
          </a:prstGeom>
          <a:noFill/>
          <a:ln>
            <a:noFill/>
          </a:ln>
        </p:spPr>
        <p:txBody>
          <a:bodyPr anchorCtr="0" anchor="t" bIns="0" lIns="0" spcFirstLastPara="1" rIns="0" wrap="square" tIns="0">
            <a:noAutofit/>
          </a:bodyPr>
          <a:lstStyle>
            <a:lvl1pPr indent="-355600" lvl="0" marL="457200" algn="l">
              <a:lnSpc>
                <a:spcPct val="100000"/>
              </a:lnSpc>
              <a:spcBef>
                <a:spcPts val="0"/>
              </a:spcBef>
              <a:spcAft>
                <a:spcPts val="0"/>
              </a:spcAft>
              <a:buSzPts val="2000"/>
              <a:buChar char="▰"/>
              <a:defRPr sz="2000"/>
            </a:lvl1pPr>
            <a:lvl2pPr indent="-355600" lvl="1" marL="914400" algn="l">
              <a:lnSpc>
                <a:spcPct val="100000"/>
              </a:lnSpc>
              <a:spcBef>
                <a:spcPts val="1000"/>
              </a:spcBef>
              <a:spcAft>
                <a:spcPts val="0"/>
              </a:spcAft>
              <a:buSzPts val="2000"/>
              <a:buChar char="▱"/>
              <a:defRPr sz="2000"/>
            </a:lvl2pPr>
            <a:lvl3pPr indent="-355600" lvl="2" marL="1371600" algn="l">
              <a:lnSpc>
                <a:spcPct val="100000"/>
              </a:lnSpc>
              <a:spcBef>
                <a:spcPts val="1000"/>
              </a:spcBef>
              <a:spcAft>
                <a:spcPts val="0"/>
              </a:spcAft>
              <a:buSzPts val="2000"/>
              <a:buChar char="▸"/>
              <a:defRPr sz="2000"/>
            </a:lvl3pPr>
            <a:lvl4pPr indent="-355600" lvl="3" marL="1828800" algn="l">
              <a:lnSpc>
                <a:spcPct val="100000"/>
              </a:lnSpc>
              <a:spcBef>
                <a:spcPts val="1000"/>
              </a:spcBef>
              <a:spcAft>
                <a:spcPts val="0"/>
              </a:spcAft>
              <a:buSzPts val="2000"/>
              <a:buChar char="●"/>
              <a:defRPr sz="2000"/>
            </a:lvl4pPr>
            <a:lvl5pPr indent="-355600" lvl="4" marL="2286000" algn="l">
              <a:lnSpc>
                <a:spcPct val="100000"/>
              </a:lnSpc>
              <a:spcBef>
                <a:spcPts val="1000"/>
              </a:spcBef>
              <a:spcAft>
                <a:spcPts val="0"/>
              </a:spcAft>
              <a:buSzPts val="2000"/>
              <a:buChar char="○"/>
              <a:defRPr sz="2000"/>
            </a:lvl5pPr>
            <a:lvl6pPr indent="-355600" lvl="5" marL="2743200" algn="l">
              <a:lnSpc>
                <a:spcPct val="100000"/>
              </a:lnSpc>
              <a:spcBef>
                <a:spcPts val="1000"/>
              </a:spcBef>
              <a:spcAft>
                <a:spcPts val="0"/>
              </a:spcAft>
              <a:buSzPts val="2000"/>
              <a:buChar char="■"/>
              <a:defRPr sz="2000"/>
            </a:lvl6pPr>
            <a:lvl7pPr indent="-355600" lvl="6" marL="3200400" algn="l">
              <a:lnSpc>
                <a:spcPct val="100000"/>
              </a:lnSpc>
              <a:spcBef>
                <a:spcPts val="1000"/>
              </a:spcBef>
              <a:spcAft>
                <a:spcPts val="0"/>
              </a:spcAft>
              <a:buSzPts val="2000"/>
              <a:buChar char="●"/>
              <a:defRPr sz="2000"/>
            </a:lvl7pPr>
            <a:lvl8pPr indent="-355600" lvl="7" marL="3657600" algn="l">
              <a:lnSpc>
                <a:spcPct val="100000"/>
              </a:lnSpc>
              <a:spcBef>
                <a:spcPts val="1000"/>
              </a:spcBef>
              <a:spcAft>
                <a:spcPts val="0"/>
              </a:spcAft>
              <a:buSzPts val="2000"/>
              <a:buChar char="○"/>
              <a:defRPr sz="2000"/>
            </a:lvl8pPr>
            <a:lvl9pPr indent="-355600" lvl="8" marL="4114800" algn="l">
              <a:lnSpc>
                <a:spcPct val="100000"/>
              </a:lnSpc>
              <a:spcBef>
                <a:spcPts val="1000"/>
              </a:spcBef>
              <a:spcAft>
                <a:spcPts val="1000"/>
              </a:spcAft>
              <a:buSzPts val="2000"/>
              <a:buChar char="■"/>
              <a:defRPr sz="2000"/>
            </a:lvl9pPr>
          </a:lstStyle>
          <a:p/>
        </p:txBody>
      </p:sp>
      <p:sp>
        <p:nvSpPr>
          <p:cNvPr id="631" name="Google Shape;631;g3f5aec16eaf_0_88768"/>
          <p:cNvSpPr txBox="1"/>
          <p:nvPr>
            <p:ph idx="2" type="body"/>
          </p:nvPr>
        </p:nvSpPr>
        <p:spPr>
          <a:xfrm>
            <a:off x="4440553" y="1418300"/>
            <a:ext cx="3152100" cy="2934300"/>
          </a:xfrm>
          <a:prstGeom prst="rect">
            <a:avLst/>
          </a:prstGeom>
          <a:noFill/>
          <a:ln>
            <a:noFill/>
          </a:ln>
        </p:spPr>
        <p:txBody>
          <a:bodyPr anchorCtr="0" anchor="t" bIns="0" lIns="0" spcFirstLastPara="1" rIns="0" wrap="square" tIns="0">
            <a:noAutofit/>
          </a:bodyPr>
          <a:lstStyle>
            <a:lvl1pPr indent="-355600" lvl="0" marL="457200" algn="l">
              <a:lnSpc>
                <a:spcPct val="100000"/>
              </a:lnSpc>
              <a:spcBef>
                <a:spcPts val="0"/>
              </a:spcBef>
              <a:spcAft>
                <a:spcPts val="0"/>
              </a:spcAft>
              <a:buSzPts val="2000"/>
              <a:buChar char="▰"/>
              <a:defRPr sz="2000"/>
            </a:lvl1pPr>
            <a:lvl2pPr indent="-355600" lvl="1" marL="914400" algn="l">
              <a:lnSpc>
                <a:spcPct val="100000"/>
              </a:lnSpc>
              <a:spcBef>
                <a:spcPts val="1000"/>
              </a:spcBef>
              <a:spcAft>
                <a:spcPts val="0"/>
              </a:spcAft>
              <a:buSzPts val="2000"/>
              <a:buChar char="▱"/>
              <a:defRPr sz="2000"/>
            </a:lvl2pPr>
            <a:lvl3pPr indent="-355600" lvl="2" marL="1371600" algn="l">
              <a:lnSpc>
                <a:spcPct val="100000"/>
              </a:lnSpc>
              <a:spcBef>
                <a:spcPts val="1000"/>
              </a:spcBef>
              <a:spcAft>
                <a:spcPts val="0"/>
              </a:spcAft>
              <a:buSzPts val="2000"/>
              <a:buChar char="▸"/>
              <a:defRPr sz="2000"/>
            </a:lvl3pPr>
            <a:lvl4pPr indent="-355600" lvl="3" marL="1828800" algn="l">
              <a:lnSpc>
                <a:spcPct val="100000"/>
              </a:lnSpc>
              <a:spcBef>
                <a:spcPts val="1000"/>
              </a:spcBef>
              <a:spcAft>
                <a:spcPts val="0"/>
              </a:spcAft>
              <a:buSzPts val="2000"/>
              <a:buChar char="●"/>
              <a:defRPr sz="2000"/>
            </a:lvl4pPr>
            <a:lvl5pPr indent="-355600" lvl="4" marL="2286000" algn="l">
              <a:lnSpc>
                <a:spcPct val="100000"/>
              </a:lnSpc>
              <a:spcBef>
                <a:spcPts val="1000"/>
              </a:spcBef>
              <a:spcAft>
                <a:spcPts val="0"/>
              </a:spcAft>
              <a:buSzPts val="2000"/>
              <a:buChar char="○"/>
              <a:defRPr sz="2000"/>
            </a:lvl5pPr>
            <a:lvl6pPr indent="-355600" lvl="5" marL="2743200" algn="l">
              <a:lnSpc>
                <a:spcPct val="100000"/>
              </a:lnSpc>
              <a:spcBef>
                <a:spcPts val="1000"/>
              </a:spcBef>
              <a:spcAft>
                <a:spcPts val="0"/>
              </a:spcAft>
              <a:buSzPts val="2000"/>
              <a:buChar char="■"/>
              <a:defRPr sz="2000"/>
            </a:lvl6pPr>
            <a:lvl7pPr indent="-355600" lvl="6" marL="3200400" algn="l">
              <a:lnSpc>
                <a:spcPct val="100000"/>
              </a:lnSpc>
              <a:spcBef>
                <a:spcPts val="1000"/>
              </a:spcBef>
              <a:spcAft>
                <a:spcPts val="0"/>
              </a:spcAft>
              <a:buSzPts val="2000"/>
              <a:buChar char="●"/>
              <a:defRPr sz="2000"/>
            </a:lvl7pPr>
            <a:lvl8pPr indent="-355600" lvl="7" marL="3657600" algn="l">
              <a:lnSpc>
                <a:spcPct val="100000"/>
              </a:lnSpc>
              <a:spcBef>
                <a:spcPts val="1000"/>
              </a:spcBef>
              <a:spcAft>
                <a:spcPts val="0"/>
              </a:spcAft>
              <a:buSzPts val="2000"/>
              <a:buChar char="○"/>
              <a:defRPr sz="2000"/>
            </a:lvl8pPr>
            <a:lvl9pPr indent="-355600" lvl="8" marL="4114800" algn="l">
              <a:lnSpc>
                <a:spcPct val="100000"/>
              </a:lnSpc>
              <a:spcBef>
                <a:spcPts val="1000"/>
              </a:spcBef>
              <a:spcAft>
                <a:spcPts val="1000"/>
              </a:spcAft>
              <a:buSzPts val="2000"/>
              <a:buChar char="■"/>
              <a:defRPr sz="2000"/>
            </a:lvl9pPr>
          </a:lstStyle>
          <a:p/>
        </p:txBody>
      </p:sp>
      <p:sp>
        <p:nvSpPr>
          <p:cNvPr id="632" name="Google Shape;632;g3f5aec16eaf_0_88768"/>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Bebas Neue"/>
                <a:ea typeface="Bebas Neue"/>
                <a:cs typeface="Bebas Neue"/>
                <a:sym typeface="Bebas Neue"/>
              </a:rPr>
              <a:t>@educatein</a:t>
            </a:r>
            <a:endParaRPr b="0" i="0" sz="1600" u="none" cap="none" strike="noStrike">
              <a:solidFill>
                <a:schemeClr val="dk1"/>
              </a:solidFill>
              <a:latin typeface="Bebas Neue"/>
              <a:ea typeface="Bebas Neue"/>
              <a:cs typeface="Bebas Neue"/>
              <a:sym typeface="Bebas Neue"/>
            </a:endParaRPr>
          </a:p>
        </p:txBody>
      </p:sp>
      <p:sp>
        <p:nvSpPr>
          <p:cNvPr id="633" name="Google Shape;633;g3f5aec16eaf_0_88768"/>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634" name="Google Shape;634;g3f5aec16eaf_0_88768"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635" name="Shape 635"/>
        <p:cNvGrpSpPr/>
        <p:nvPr/>
      </p:nvGrpSpPr>
      <p:grpSpPr>
        <a:xfrm>
          <a:off x="0" y="0"/>
          <a:ext cx="0" cy="0"/>
          <a:chOff x="0" y="0"/>
          <a:chExt cx="0" cy="0"/>
        </a:xfrm>
      </p:grpSpPr>
      <p:sp>
        <p:nvSpPr>
          <p:cNvPr id="636" name="Google Shape;636;g3f5aec16eaf_0_88789"/>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37" name="Google Shape;637;g3f5aec16eaf_0_88789"/>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38" name="Google Shape;638;g3f5aec16eaf_0_88789"/>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Bebas Neue"/>
                <a:ea typeface="Bebas Neue"/>
                <a:cs typeface="Bebas Neue"/>
                <a:sym typeface="Bebas Neue"/>
              </a:rPr>
              <a:t>@educatein</a:t>
            </a:r>
            <a:endParaRPr b="0" i="0" sz="1600" u="none" cap="none" strike="noStrike">
              <a:solidFill>
                <a:schemeClr val="dk1"/>
              </a:solidFill>
              <a:latin typeface="Bebas Neue"/>
              <a:ea typeface="Bebas Neue"/>
              <a:cs typeface="Bebas Neue"/>
              <a:sym typeface="Bebas Neue"/>
            </a:endParaRPr>
          </a:p>
        </p:txBody>
      </p:sp>
      <p:sp>
        <p:nvSpPr>
          <p:cNvPr id="639" name="Google Shape;639;g3f5aec16eaf_0_88789"/>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0" name="Google Shape;640;g3f5aec16eaf_0_88789"/>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1" name="Google Shape;641;g3f5aec16eaf_0_88789"/>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2" name="Google Shape;642;g3f5aec16eaf_0_88789"/>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3" name="Google Shape;643;g3f5aec16eaf_0_88789"/>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4" name="Google Shape;644;g3f5aec16eaf_0_88789"/>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5" name="Google Shape;645;g3f5aec16eaf_0_88789"/>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6" name="Google Shape;646;g3f5aec16eaf_0_88789"/>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7" name="Google Shape;647;g3f5aec16eaf_0_88789"/>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8" name="Google Shape;648;g3f5aec16eaf_0_88789"/>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9" name="Google Shape;649;g3f5aec16eaf_0_88789"/>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50" name="Google Shape;650;g3f5aec16eaf_0_88789"/>
          <p:cNvSpPr/>
          <p:nvPr/>
        </p:nvSpPr>
        <p:spPr>
          <a:xfrm>
            <a:off x="575219" y="4990986"/>
            <a:ext cx="219456" cy="152550"/>
          </a:xfrm>
          <a:custGeom>
            <a:rect b="b" l="l" r="r" t="t"/>
            <a:pathLst>
              <a:path extrusionOk="0" h="21600" w="21600">
                <a:moveTo>
                  <a:pt x="21600" y="0"/>
                </a:moveTo>
                <a:lnTo>
                  <a:pt x="0" y="21600"/>
                </a:lnTo>
                <a:lnTo>
                  <a:pt x="1497" y="21600"/>
                </a:lnTo>
                <a:close/>
              </a:path>
            </a:pathLst>
          </a:custGeom>
          <a:solidFill>
            <a:schemeClr val="lt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51" name="Google Shape;651;g3f5aec16eaf_0_88789"/>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52" name="Google Shape;652;g3f5aec16eaf_0_88789"/>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653" name="Google Shape;653;g3f5aec16eaf_0_88789"/>
          <p:cNvSpPr txBox="1"/>
          <p:nvPr>
            <p:ph idx="1" type="body"/>
          </p:nvPr>
        </p:nvSpPr>
        <p:spPr>
          <a:xfrm>
            <a:off x="855400" y="1418300"/>
            <a:ext cx="2101800" cy="29343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SzPts val="1800"/>
              <a:buChar char="▰"/>
              <a:defRPr sz="1800"/>
            </a:lvl1pPr>
            <a:lvl2pPr indent="-342900" lvl="1" marL="914400" algn="l">
              <a:lnSpc>
                <a:spcPct val="100000"/>
              </a:lnSpc>
              <a:spcBef>
                <a:spcPts val="1000"/>
              </a:spcBef>
              <a:spcAft>
                <a:spcPts val="0"/>
              </a:spcAft>
              <a:buSzPts val="1800"/>
              <a:buChar char="▱"/>
              <a:defRPr sz="1800"/>
            </a:lvl2pPr>
            <a:lvl3pPr indent="-342900" lvl="2" marL="1371600" algn="l">
              <a:lnSpc>
                <a:spcPct val="100000"/>
              </a:lnSpc>
              <a:spcBef>
                <a:spcPts val="1000"/>
              </a:spcBef>
              <a:spcAft>
                <a:spcPts val="0"/>
              </a:spcAft>
              <a:buSzPts val="1800"/>
              <a:buChar char="▸"/>
              <a:defRPr sz="1800"/>
            </a:lvl3pPr>
            <a:lvl4pPr indent="-342900" lvl="3" marL="1828800" algn="l">
              <a:lnSpc>
                <a:spcPct val="100000"/>
              </a:lnSpc>
              <a:spcBef>
                <a:spcPts val="1000"/>
              </a:spcBef>
              <a:spcAft>
                <a:spcPts val="0"/>
              </a:spcAft>
              <a:buSzPts val="1800"/>
              <a:buChar char="●"/>
              <a:defRPr sz="1800"/>
            </a:lvl4pPr>
            <a:lvl5pPr indent="-342900" lvl="4" marL="2286000" algn="l">
              <a:lnSpc>
                <a:spcPct val="100000"/>
              </a:lnSpc>
              <a:spcBef>
                <a:spcPts val="1000"/>
              </a:spcBef>
              <a:spcAft>
                <a:spcPts val="0"/>
              </a:spcAft>
              <a:buSzPts val="1800"/>
              <a:buChar char="○"/>
              <a:defRPr sz="1800"/>
            </a:lvl5pPr>
            <a:lvl6pPr indent="-342900" lvl="5" marL="2743200" algn="l">
              <a:lnSpc>
                <a:spcPct val="100000"/>
              </a:lnSpc>
              <a:spcBef>
                <a:spcPts val="1000"/>
              </a:spcBef>
              <a:spcAft>
                <a:spcPts val="0"/>
              </a:spcAft>
              <a:buSzPts val="1800"/>
              <a:buChar char="■"/>
              <a:defRPr sz="1800"/>
            </a:lvl6pPr>
            <a:lvl7pPr indent="-342900" lvl="6" marL="3200400" algn="l">
              <a:lnSpc>
                <a:spcPct val="100000"/>
              </a:lnSpc>
              <a:spcBef>
                <a:spcPts val="1000"/>
              </a:spcBef>
              <a:spcAft>
                <a:spcPts val="0"/>
              </a:spcAft>
              <a:buSzPts val="1800"/>
              <a:buChar char="●"/>
              <a:defRPr sz="1800"/>
            </a:lvl7pPr>
            <a:lvl8pPr indent="-342900" lvl="7" marL="3657600" algn="l">
              <a:lnSpc>
                <a:spcPct val="100000"/>
              </a:lnSpc>
              <a:spcBef>
                <a:spcPts val="1000"/>
              </a:spcBef>
              <a:spcAft>
                <a:spcPts val="0"/>
              </a:spcAft>
              <a:buSzPts val="1800"/>
              <a:buChar char="○"/>
              <a:defRPr sz="1800"/>
            </a:lvl8pPr>
            <a:lvl9pPr indent="-342900" lvl="8" marL="4114800" algn="l">
              <a:lnSpc>
                <a:spcPct val="100000"/>
              </a:lnSpc>
              <a:spcBef>
                <a:spcPts val="1000"/>
              </a:spcBef>
              <a:spcAft>
                <a:spcPts val="1000"/>
              </a:spcAft>
              <a:buSzPts val="1800"/>
              <a:buChar char="■"/>
              <a:defRPr sz="1800"/>
            </a:lvl9pPr>
          </a:lstStyle>
          <a:p/>
        </p:txBody>
      </p:sp>
      <p:sp>
        <p:nvSpPr>
          <p:cNvPr id="654" name="Google Shape;654;g3f5aec16eaf_0_88789"/>
          <p:cNvSpPr txBox="1"/>
          <p:nvPr>
            <p:ph idx="2" type="body"/>
          </p:nvPr>
        </p:nvSpPr>
        <p:spPr>
          <a:xfrm>
            <a:off x="3177788" y="1418300"/>
            <a:ext cx="2101800" cy="29343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SzPts val="1800"/>
              <a:buChar char="▰"/>
              <a:defRPr sz="1800"/>
            </a:lvl1pPr>
            <a:lvl2pPr indent="-342900" lvl="1" marL="914400" algn="l">
              <a:lnSpc>
                <a:spcPct val="100000"/>
              </a:lnSpc>
              <a:spcBef>
                <a:spcPts val="1000"/>
              </a:spcBef>
              <a:spcAft>
                <a:spcPts val="0"/>
              </a:spcAft>
              <a:buSzPts val="1800"/>
              <a:buChar char="▱"/>
              <a:defRPr sz="1800"/>
            </a:lvl2pPr>
            <a:lvl3pPr indent="-342900" lvl="2" marL="1371600" algn="l">
              <a:lnSpc>
                <a:spcPct val="100000"/>
              </a:lnSpc>
              <a:spcBef>
                <a:spcPts val="1000"/>
              </a:spcBef>
              <a:spcAft>
                <a:spcPts val="0"/>
              </a:spcAft>
              <a:buSzPts val="1800"/>
              <a:buChar char="▸"/>
              <a:defRPr sz="1800"/>
            </a:lvl3pPr>
            <a:lvl4pPr indent="-342900" lvl="3" marL="1828800" algn="l">
              <a:lnSpc>
                <a:spcPct val="100000"/>
              </a:lnSpc>
              <a:spcBef>
                <a:spcPts val="1000"/>
              </a:spcBef>
              <a:spcAft>
                <a:spcPts val="0"/>
              </a:spcAft>
              <a:buSzPts val="1800"/>
              <a:buChar char="●"/>
              <a:defRPr sz="1800"/>
            </a:lvl4pPr>
            <a:lvl5pPr indent="-342900" lvl="4" marL="2286000" algn="l">
              <a:lnSpc>
                <a:spcPct val="100000"/>
              </a:lnSpc>
              <a:spcBef>
                <a:spcPts val="1000"/>
              </a:spcBef>
              <a:spcAft>
                <a:spcPts val="0"/>
              </a:spcAft>
              <a:buSzPts val="1800"/>
              <a:buChar char="○"/>
              <a:defRPr sz="1800"/>
            </a:lvl5pPr>
            <a:lvl6pPr indent="-342900" lvl="5" marL="2743200" algn="l">
              <a:lnSpc>
                <a:spcPct val="100000"/>
              </a:lnSpc>
              <a:spcBef>
                <a:spcPts val="1000"/>
              </a:spcBef>
              <a:spcAft>
                <a:spcPts val="0"/>
              </a:spcAft>
              <a:buSzPts val="1800"/>
              <a:buChar char="■"/>
              <a:defRPr sz="1800"/>
            </a:lvl6pPr>
            <a:lvl7pPr indent="-342900" lvl="6" marL="3200400" algn="l">
              <a:lnSpc>
                <a:spcPct val="100000"/>
              </a:lnSpc>
              <a:spcBef>
                <a:spcPts val="1000"/>
              </a:spcBef>
              <a:spcAft>
                <a:spcPts val="0"/>
              </a:spcAft>
              <a:buSzPts val="1800"/>
              <a:buChar char="●"/>
              <a:defRPr sz="1800"/>
            </a:lvl7pPr>
            <a:lvl8pPr indent="-342900" lvl="7" marL="3657600" algn="l">
              <a:lnSpc>
                <a:spcPct val="100000"/>
              </a:lnSpc>
              <a:spcBef>
                <a:spcPts val="1000"/>
              </a:spcBef>
              <a:spcAft>
                <a:spcPts val="0"/>
              </a:spcAft>
              <a:buSzPts val="1800"/>
              <a:buChar char="○"/>
              <a:defRPr sz="1800"/>
            </a:lvl8pPr>
            <a:lvl9pPr indent="-342900" lvl="8" marL="4114800" algn="l">
              <a:lnSpc>
                <a:spcPct val="100000"/>
              </a:lnSpc>
              <a:spcBef>
                <a:spcPts val="1000"/>
              </a:spcBef>
              <a:spcAft>
                <a:spcPts val="1000"/>
              </a:spcAft>
              <a:buSzPts val="1800"/>
              <a:buChar char="■"/>
              <a:defRPr sz="1800"/>
            </a:lvl9pPr>
          </a:lstStyle>
          <a:p/>
        </p:txBody>
      </p:sp>
      <p:sp>
        <p:nvSpPr>
          <p:cNvPr id="655" name="Google Shape;655;g3f5aec16eaf_0_88789"/>
          <p:cNvSpPr txBox="1"/>
          <p:nvPr>
            <p:ph idx="3" type="body"/>
          </p:nvPr>
        </p:nvSpPr>
        <p:spPr>
          <a:xfrm>
            <a:off x="5500177" y="1418300"/>
            <a:ext cx="2101800" cy="29343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SzPts val="1800"/>
              <a:buChar char="▰"/>
              <a:defRPr sz="1800"/>
            </a:lvl1pPr>
            <a:lvl2pPr indent="-342900" lvl="1" marL="914400" algn="l">
              <a:lnSpc>
                <a:spcPct val="100000"/>
              </a:lnSpc>
              <a:spcBef>
                <a:spcPts val="1000"/>
              </a:spcBef>
              <a:spcAft>
                <a:spcPts val="0"/>
              </a:spcAft>
              <a:buSzPts val="1800"/>
              <a:buChar char="▱"/>
              <a:defRPr sz="1800"/>
            </a:lvl2pPr>
            <a:lvl3pPr indent="-342900" lvl="2" marL="1371600" algn="l">
              <a:lnSpc>
                <a:spcPct val="100000"/>
              </a:lnSpc>
              <a:spcBef>
                <a:spcPts val="1000"/>
              </a:spcBef>
              <a:spcAft>
                <a:spcPts val="0"/>
              </a:spcAft>
              <a:buSzPts val="1800"/>
              <a:buChar char="▸"/>
              <a:defRPr sz="1800"/>
            </a:lvl3pPr>
            <a:lvl4pPr indent="-342900" lvl="3" marL="1828800" algn="l">
              <a:lnSpc>
                <a:spcPct val="100000"/>
              </a:lnSpc>
              <a:spcBef>
                <a:spcPts val="1000"/>
              </a:spcBef>
              <a:spcAft>
                <a:spcPts val="0"/>
              </a:spcAft>
              <a:buSzPts val="1800"/>
              <a:buChar char="●"/>
              <a:defRPr sz="1800"/>
            </a:lvl4pPr>
            <a:lvl5pPr indent="-342900" lvl="4" marL="2286000" algn="l">
              <a:lnSpc>
                <a:spcPct val="100000"/>
              </a:lnSpc>
              <a:spcBef>
                <a:spcPts val="1000"/>
              </a:spcBef>
              <a:spcAft>
                <a:spcPts val="0"/>
              </a:spcAft>
              <a:buSzPts val="1800"/>
              <a:buChar char="○"/>
              <a:defRPr sz="1800"/>
            </a:lvl5pPr>
            <a:lvl6pPr indent="-342900" lvl="5" marL="2743200" algn="l">
              <a:lnSpc>
                <a:spcPct val="100000"/>
              </a:lnSpc>
              <a:spcBef>
                <a:spcPts val="1000"/>
              </a:spcBef>
              <a:spcAft>
                <a:spcPts val="0"/>
              </a:spcAft>
              <a:buSzPts val="1800"/>
              <a:buChar char="■"/>
              <a:defRPr sz="1800"/>
            </a:lvl6pPr>
            <a:lvl7pPr indent="-342900" lvl="6" marL="3200400" algn="l">
              <a:lnSpc>
                <a:spcPct val="100000"/>
              </a:lnSpc>
              <a:spcBef>
                <a:spcPts val="1000"/>
              </a:spcBef>
              <a:spcAft>
                <a:spcPts val="0"/>
              </a:spcAft>
              <a:buSzPts val="1800"/>
              <a:buChar char="●"/>
              <a:defRPr sz="1800"/>
            </a:lvl7pPr>
            <a:lvl8pPr indent="-342900" lvl="7" marL="3657600" algn="l">
              <a:lnSpc>
                <a:spcPct val="100000"/>
              </a:lnSpc>
              <a:spcBef>
                <a:spcPts val="1000"/>
              </a:spcBef>
              <a:spcAft>
                <a:spcPts val="0"/>
              </a:spcAft>
              <a:buSzPts val="1800"/>
              <a:buChar char="○"/>
              <a:defRPr sz="1800"/>
            </a:lvl8pPr>
            <a:lvl9pPr indent="-342900" lvl="8" marL="4114800" algn="l">
              <a:lnSpc>
                <a:spcPct val="100000"/>
              </a:lnSpc>
              <a:spcBef>
                <a:spcPts val="1000"/>
              </a:spcBef>
              <a:spcAft>
                <a:spcPts val="1000"/>
              </a:spcAft>
              <a:buSzPts val="1800"/>
              <a:buChar char="■"/>
              <a:defRPr sz="1800"/>
            </a:lvl9pPr>
          </a:lstStyle>
          <a:p/>
        </p:txBody>
      </p:sp>
      <p:sp>
        <p:nvSpPr>
          <p:cNvPr id="656" name="Google Shape;656;g3f5aec16eaf_0_88789"/>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657" name="Google Shape;657;g3f5aec16eaf_0_88789"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58" name="Shape 658"/>
        <p:cNvGrpSpPr/>
        <p:nvPr/>
      </p:nvGrpSpPr>
      <p:grpSpPr>
        <a:xfrm>
          <a:off x="0" y="0"/>
          <a:ext cx="0" cy="0"/>
          <a:chOff x="0" y="0"/>
          <a:chExt cx="0" cy="0"/>
        </a:xfrm>
      </p:grpSpPr>
      <p:sp>
        <p:nvSpPr>
          <p:cNvPr id="659" name="Google Shape;659;g3f5aec16eaf_0_88812"/>
          <p:cNvSpPr/>
          <p:nvPr/>
        </p:nvSpPr>
        <p:spPr>
          <a:xfrm>
            <a:off x="0" y="511492"/>
            <a:ext cx="6746544" cy="682452"/>
          </a:xfrm>
          <a:custGeom>
            <a:rect b="b" l="l" r="r" t="t"/>
            <a:pathLst>
              <a:path extrusionOk="0" h="21600" w="21600">
                <a:moveTo>
                  <a:pt x="0" y="0"/>
                </a:moveTo>
                <a:lnTo>
                  <a:pt x="0" y="21600"/>
                </a:lnTo>
                <a:lnTo>
                  <a:pt x="18102" y="21600"/>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0" name="Google Shape;660;g3f5aec16eaf_0_88812"/>
          <p:cNvSpPr/>
          <p:nvPr/>
        </p:nvSpPr>
        <p:spPr>
          <a:xfrm>
            <a:off x="8547257" y="-2"/>
            <a:ext cx="561492" cy="355266"/>
          </a:xfrm>
          <a:custGeom>
            <a:rect b="b" l="l" r="r" t="t"/>
            <a:pathLst>
              <a:path extrusionOk="0" h="21600" w="21600">
                <a:moveTo>
                  <a:pt x="0" y="21600"/>
                </a:moveTo>
                <a:lnTo>
                  <a:pt x="21600" y="0"/>
                </a:lnTo>
                <a:lnTo>
                  <a:pt x="1918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1" name="Google Shape;661;g3f5aec16eaf_0_88812"/>
          <p:cNvSpPr/>
          <p:nvPr/>
        </p:nvSpPr>
        <p:spPr>
          <a:xfrm>
            <a:off x="7209472" y="-2"/>
            <a:ext cx="1714014" cy="1120608"/>
          </a:xfrm>
          <a:custGeom>
            <a:rect b="b" l="l" r="r" t="t"/>
            <a:pathLst>
              <a:path extrusionOk="0" h="21600" w="21600">
                <a:moveTo>
                  <a:pt x="0" y="21600"/>
                </a:moveTo>
                <a:lnTo>
                  <a:pt x="21600" y="0"/>
                </a:lnTo>
                <a:lnTo>
                  <a:pt x="20448"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2" name="Google Shape;662;g3f5aec16eaf_0_88812"/>
          <p:cNvSpPr/>
          <p:nvPr/>
        </p:nvSpPr>
        <p:spPr>
          <a:xfrm>
            <a:off x="7199947" y="-1"/>
            <a:ext cx="782460" cy="454842"/>
          </a:xfrm>
          <a:custGeom>
            <a:rect b="b" l="l" r="r" t="t"/>
            <a:pathLst>
              <a:path extrusionOk="0" h="21600" w="21600">
                <a:moveTo>
                  <a:pt x="16262" y="0"/>
                </a:moveTo>
                <a:lnTo>
                  <a:pt x="0" y="21600"/>
                </a:lnTo>
                <a:lnTo>
                  <a:pt x="21600"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3" name="Google Shape;663;g3f5aec16eaf_0_88812"/>
          <p:cNvSpPr/>
          <p:nvPr/>
        </p:nvSpPr>
        <p:spPr>
          <a:xfrm>
            <a:off x="8238172" y="65244"/>
            <a:ext cx="905850" cy="637686"/>
          </a:xfrm>
          <a:custGeom>
            <a:rect b="b" l="l" r="r" t="t"/>
            <a:pathLst>
              <a:path extrusionOk="0" h="21600" w="21600">
                <a:moveTo>
                  <a:pt x="21600" y="1920"/>
                </a:moveTo>
                <a:lnTo>
                  <a:pt x="21600" y="0"/>
                </a:lnTo>
                <a:lnTo>
                  <a:pt x="0" y="2160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4" name="Google Shape;664;g3f5aec16eaf_0_88812"/>
          <p:cNvSpPr/>
          <p:nvPr/>
        </p:nvSpPr>
        <p:spPr>
          <a:xfrm>
            <a:off x="7732870" y="-1"/>
            <a:ext cx="1080594" cy="681048"/>
          </a:xfrm>
          <a:custGeom>
            <a:rect b="b" l="l" r="r" t="t"/>
            <a:pathLst>
              <a:path extrusionOk="0" h="21600" w="21600">
                <a:moveTo>
                  <a:pt x="21600" y="0"/>
                </a:moveTo>
                <a:lnTo>
                  <a:pt x="1903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5" name="Google Shape;665;g3f5aec16eaf_0_88812"/>
          <p:cNvSpPr/>
          <p:nvPr/>
        </p:nvSpPr>
        <p:spPr>
          <a:xfrm>
            <a:off x="8116251" y="234313"/>
            <a:ext cx="1027728" cy="731538"/>
          </a:xfrm>
          <a:custGeom>
            <a:rect b="b" l="l" r="r" t="t"/>
            <a:pathLst>
              <a:path extrusionOk="0" h="21600" w="21600">
                <a:moveTo>
                  <a:pt x="0" y="21600"/>
                </a:moveTo>
                <a:lnTo>
                  <a:pt x="21600" y="2377"/>
                </a:lnTo>
                <a:lnTo>
                  <a:pt x="21600"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6" name="Google Shape;666;g3f5aec16eaf_0_88812"/>
          <p:cNvSpPr/>
          <p:nvPr/>
        </p:nvSpPr>
        <p:spPr>
          <a:xfrm>
            <a:off x="8783001" y="741520"/>
            <a:ext cx="360990" cy="251478"/>
          </a:xfrm>
          <a:custGeom>
            <a:rect b="b" l="l" r="r" t="t"/>
            <a:pathLst>
              <a:path extrusionOk="0" h="21600" w="21600">
                <a:moveTo>
                  <a:pt x="21600" y="1514"/>
                </a:moveTo>
                <a:lnTo>
                  <a:pt x="21600" y="0"/>
                </a:lnTo>
                <a:lnTo>
                  <a:pt x="0" y="2160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7" name="Google Shape;667;g3f5aec16eaf_0_88812"/>
          <p:cNvSpPr/>
          <p:nvPr/>
        </p:nvSpPr>
        <p:spPr>
          <a:xfrm>
            <a:off x="7926228" y="-1"/>
            <a:ext cx="173826" cy="112860"/>
          </a:xfrm>
          <a:custGeom>
            <a:rect b="b" l="l" r="r" t="t"/>
            <a:pathLst>
              <a:path extrusionOk="0" h="21600" w="21600">
                <a:moveTo>
                  <a:pt x="0" y="21600"/>
                </a:moveTo>
                <a:lnTo>
                  <a:pt x="21600" y="0"/>
                </a:lnTo>
                <a:lnTo>
                  <a:pt x="20061" y="0"/>
                </a:lnTo>
                <a:close/>
              </a:path>
            </a:pathLst>
          </a:custGeom>
          <a:solidFill>
            <a:schemeClr val="dk1"/>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8" name="Google Shape;668;g3f5aec16eaf_0_88812"/>
          <p:cNvSpPr/>
          <p:nvPr/>
        </p:nvSpPr>
        <p:spPr>
          <a:xfrm>
            <a:off x="7222331" y="-2"/>
            <a:ext cx="1309662" cy="849150"/>
          </a:xfrm>
          <a:custGeom>
            <a:rect b="b" l="l" r="r" t="t"/>
            <a:pathLst>
              <a:path extrusionOk="0" h="21600" w="21600">
                <a:moveTo>
                  <a:pt x="0" y="21600"/>
                </a:moveTo>
                <a:lnTo>
                  <a:pt x="21600" y="0"/>
                </a:lnTo>
                <a:lnTo>
                  <a:pt x="20092" y="0"/>
                </a:lnTo>
                <a:close/>
              </a:path>
            </a:pathLst>
          </a:custGeom>
          <a:gradFill>
            <a:gsLst>
              <a:gs pos="0">
                <a:schemeClr val="accent1"/>
              </a:gs>
              <a:gs pos="100000">
                <a:schemeClr val="accent2"/>
              </a:gs>
            </a:gsLst>
            <a:lin ang="19499931"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69" name="Google Shape;669;g3f5aec16eaf_0_88812"/>
          <p:cNvSpPr/>
          <p:nvPr/>
        </p:nvSpPr>
        <p:spPr>
          <a:xfrm>
            <a:off x="7729537" y="-2"/>
            <a:ext cx="507222" cy="328158"/>
          </a:xfrm>
          <a:custGeom>
            <a:rect b="b" l="l" r="r" t="t"/>
            <a:pathLst>
              <a:path extrusionOk="0" h="21600" w="21600">
                <a:moveTo>
                  <a:pt x="0" y="21600"/>
                </a:moveTo>
                <a:lnTo>
                  <a:pt x="21600" y="0"/>
                </a:lnTo>
                <a:lnTo>
                  <a:pt x="20586" y="0"/>
                </a:lnTo>
                <a:close/>
              </a:path>
            </a:pathLst>
          </a:custGeom>
          <a:solidFill>
            <a:schemeClr val="dk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0" name="Google Shape;670;g3f5aec16eaf_0_88812"/>
          <p:cNvSpPr/>
          <p:nvPr/>
        </p:nvSpPr>
        <p:spPr>
          <a:xfrm>
            <a:off x="9150181" y="4228344"/>
            <a:ext cx="40554" cy="38502"/>
          </a:xfrm>
          <a:custGeom>
            <a:rect b="b" l="l" r="r" t="t"/>
            <a:pathLst>
              <a:path extrusionOk="0" h="21600" w="21600">
                <a:moveTo>
                  <a:pt x="15858" y="0"/>
                </a:moveTo>
                <a:lnTo>
                  <a:pt x="0" y="16416"/>
                </a:lnTo>
                <a:lnTo>
                  <a:pt x="21600" y="21600"/>
                </a:lnTo>
                <a:close/>
              </a:path>
            </a:pathLst>
          </a:custGeom>
          <a:solidFill>
            <a:srgbClr val="72727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1" name="Google Shape;671;g3f5aec16eaf_0_88812"/>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2800"/>
              <a:buNone/>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p:txBody>
      </p:sp>
      <p:sp>
        <p:nvSpPr>
          <p:cNvPr id="672" name="Google Shape;672;g3f5aec16eaf_0_88812"/>
          <p:cNvSpPr/>
          <p:nvPr/>
        </p:nvSpPr>
        <p:spPr>
          <a:xfrm>
            <a:off x="-975" y="4688627"/>
            <a:ext cx="8138178" cy="454842"/>
          </a:xfrm>
          <a:custGeom>
            <a:rect b="b" l="l" r="r" t="t"/>
            <a:pathLst>
              <a:path extrusionOk="0" h="21600" w="21600">
                <a:moveTo>
                  <a:pt x="0" y="0"/>
                </a:moveTo>
                <a:lnTo>
                  <a:pt x="0" y="21600"/>
                </a:lnTo>
                <a:lnTo>
                  <a:pt x="21600" y="19837"/>
                </a:lnTo>
                <a:close/>
              </a:path>
            </a:pathLst>
          </a:custGeom>
          <a:solidFill>
            <a:schemeClr val="lt2"/>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3" name="Google Shape;673;g3f5aec16eaf_0_88812"/>
          <p:cNvSpPr/>
          <p:nvPr/>
        </p:nvSpPr>
        <p:spPr>
          <a:xfrm>
            <a:off x="1000" y="4774400"/>
            <a:ext cx="9143982" cy="368604"/>
          </a:xfrm>
          <a:custGeom>
            <a:rect b="b" l="l" r="r" t="t"/>
            <a:pathLst>
              <a:path extrusionOk="0" h="21600" w="21600">
                <a:moveTo>
                  <a:pt x="0" y="0"/>
                </a:moveTo>
                <a:lnTo>
                  <a:pt x="0" y="21600"/>
                </a:lnTo>
                <a:lnTo>
                  <a:pt x="21600" y="21600"/>
                </a:lnTo>
                <a:close/>
              </a:path>
            </a:pathLst>
          </a:custGeom>
          <a:gradFill>
            <a:gsLst>
              <a:gs pos="0">
                <a:schemeClr val="accent2"/>
              </a:gs>
              <a:gs pos="100000">
                <a:schemeClr val="accent1"/>
              </a:gs>
            </a:gsLst>
            <a:lin ang="0" scaled="0"/>
          </a:gra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4" name="Google Shape;674;g3f5aec16eaf_0_88812"/>
          <p:cNvSpPr txBox="1"/>
          <p:nvPr/>
        </p:nvSpPr>
        <p:spPr>
          <a:xfrm>
            <a:off x="304376" y="4810513"/>
            <a:ext cx="1868400" cy="1848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en-US" sz="1400" u="none" cap="none" strike="noStrike">
                <a:solidFill>
                  <a:schemeClr val="dk1"/>
                </a:solidFill>
                <a:latin typeface="Bebas Neue"/>
                <a:ea typeface="Bebas Neue"/>
                <a:cs typeface="Bebas Neue"/>
                <a:sym typeface="Bebas Neue"/>
              </a:rPr>
              <a:t>@</a:t>
            </a:r>
            <a:r>
              <a:rPr b="1" i="0" lang="en-US" sz="1400" u="none" cap="none" strike="noStrike">
                <a:solidFill>
                  <a:schemeClr val="dk1"/>
                </a:solidFill>
                <a:latin typeface="Viga"/>
                <a:ea typeface="Viga"/>
                <a:cs typeface="Viga"/>
                <a:sym typeface="Viga"/>
              </a:rPr>
              <a:t>EducateIN</a:t>
            </a:r>
            <a:endParaRPr b="1" i="0" sz="1400" u="none" cap="none" strike="noStrike">
              <a:solidFill>
                <a:schemeClr val="dk1"/>
              </a:solidFill>
              <a:latin typeface="Viga"/>
              <a:ea typeface="Viga"/>
              <a:cs typeface="Viga"/>
              <a:sym typeface="Viga"/>
            </a:endParaRPr>
          </a:p>
        </p:txBody>
      </p:sp>
      <p:sp>
        <p:nvSpPr>
          <p:cNvPr id="675" name="Google Shape;675;g3f5aec16eaf_0_88812"/>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1pPr>
            <a:lvl2pPr indent="0" lvl="1"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2pPr>
            <a:lvl3pPr indent="0" lvl="2"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3pPr>
            <a:lvl4pPr indent="0" lvl="3"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4pPr>
            <a:lvl5pPr indent="0" lvl="4"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5pPr>
            <a:lvl6pPr indent="0" lvl="5"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6pPr>
            <a:lvl7pPr indent="0" lvl="6"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7pPr>
            <a:lvl8pPr indent="0" lvl="7"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8pPr>
            <a:lvl9pPr indent="0" lvl="8" marL="0" marR="0" algn="r">
              <a:lnSpc>
                <a:spcPct val="100000"/>
              </a:lnSpc>
              <a:spcBef>
                <a:spcPts val="0"/>
              </a:spcBef>
              <a:spcAft>
                <a:spcPts val="0"/>
              </a:spcAft>
              <a:buClr>
                <a:srgbClr val="000000"/>
              </a:buClr>
              <a:buSzPts val="1300"/>
              <a:buFont typeface="Arial"/>
              <a:buNone/>
              <a:defRPr b="0" i="1" sz="1300" u="none" cap="none" strike="noStrike">
                <a:solidFill>
                  <a:schemeClr val="dk1"/>
                </a:solidFill>
                <a:latin typeface="Saira SemiCondensed Light"/>
                <a:ea typeface="Saira SemiCondensed Light"/>
                <a:cs typeface="Saira SemiCondensed Light"/>
                <a:sym typeface="Saira SemiCondensed Light"/>
              </a:defRPr>
            </a:lvl9pPr>
          </a:lstStyle>
          <a:p>
            <a:pPr indent="0" lvl="0" marL="0" rtl="0" algn="r">
              <a:spcBef>
                <a:spcPts val="0"/>
              </a:spcBef>
              <a:spcAft>
                <a:spcPts val="0"/>
              </a:spcAft>
              <a:buNone/>
            </a:pPr>
            <a:fld id="{00000000-1234-1234-1234-123412341234}" type="slidenum">
              <a:rPr lang="en-US"/>
              <a:t>‹#›</a:t>
            </a:fld>
            <a:endParaRPr/>
          </a:p>
        </p:txBody>
      </p:sp>
      <p:pic>
        <p:nvPicPr>
          <p:cNvPr id="676" name="Google Shape;676;g3f5aec16eaf_0_88812" title="x logo.png"/>
          <p:cNvPicPr preferRelativeResize="0"/>
          <p:nvPr/>
        </p:nvPicPr>
        <p:blipFill rotWithShape="1">
          <a:blip r:embed="rId2">
            <a:alphaModFix/>
          </a:blip>
          <a:srcRect b="0" l="0" r="0" t="0"/>
          <a:stretch/>
        </p:blipFill>
        <p:spPr>
          <a:xfrm>
            <a:off x="61132" y="4878542"/>
            <a:ext cx="328556" cy="1848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4.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 Type="http://schemas.openxmlformats.org/officeDocument/2006/relationships/image" Target="../media/image4.png"/><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6" Type="http://schemas.openxmlformats.org/officeDocument/2006/relationships/theme" Target="../theme/theme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48.xml"/><Relationship Id="rId11" Type="http://schemas.openxmlformats.org/officeDocument/2006/relationships/slideLayout" Target="../slideLayouts/slideLayout39.xml"/><Relationship Id="rId22" Type="http://schemas.openxmlformats.org/officeDocument/2006/relationships/slideLayout" Target="../slideLayouts/slideLayout50.xml"/><Relationship Id="rId10" Type="http://schemas.openxmlformats.org/officeDocument/2006/relationships/slideLayout" Target="../slideLayouts/slideLayout38.xml"/><Relationship Id="rId21" Type="http://schemas.openxmlformats.org/officeDocument/2006/relationships/slideLayout" Target="../slideLayouts/slideLayout49.xml"/><Relationship Id="rId13" Type="http://schemas.openxmlformats.org/officeDocument/2006/relationships/slideLayout" Target="../slideLayouts/slideLayout41.xml"/><Relationship Id="rId24" Type="http://schemas.openxmlformats.org/officeDocument/2006/relationships/theme" Target="../theme/theme1.xml"/><Relationship Id="rId12" Type="http://schemas.openxmlformats.org/officeDocument/2006/relationships/slideLayout" Target="../slideLayouts/slideLayout40.xml"/><Relationship Id="rId23" Type="http://schemas.openxmlformats.org/officeDocument/2006/relationships/slideLayout" Target="../slideLayouts/slideLayout51.xml"/><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5" Type="http://schemas.openxmlformats.org/officeDocument/2006/relationships/slideLayout" Target="../slideLayouts/slideLayout43.xml"/><Relationship Id="rId14" Type="http://schemas.openxmlformats.org/officeDocument/2006/relationships/slideLayout" Target="../slideLayouts/slideLayout42.xml"/><Relationship Id="rId17" Type="http://schemas.openxmlformats.org/officeDocument/2006/relationships/slideLayout" Target="../slideLayouts/slideLayout45.xml"/><Relationship Id="rId16" Type="http://schemas.openxmlformats.org/officeDocument/2006/relationships/slideLayout" Target="../slideLayouts/slideLayout44.xml"/><Relationship Id="rId5" Type="http://schemas.openxmlformats.org/officeDocument/2006/relationships/slideLayout" Target="../slideLayouts/slideLayout33.xml"/><Relationship Id="rId19" Type="http://schemas.openxmlformats.org/officeDocument/2006/relationships/slideLayout" Target="../slideLayouts/slideLayout47.xml"/><Relationship Id="rId6" Type="http://schemas.openxmlformats.org/officeDocument/2006/relationships/slideLayout" Target="../slideLayouts/slideLayout34.xml"/><Relationship Id="rId18" Type="http://schemas.openxmlformats.org/officeDocument/2006/relationships/slideLayout" Target="../slideLayouts/slideLayout46.xml"/><Relationship Id="rId7" Type="http://schemas.openxmlformats.org/officeDocument/2006/relationships/slideLayout" Target="../slideLayouts/slideLayout35.xml"/><Relationship Id="rId8"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g3f5aec16eaf_0_88159"/>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1pPr>
            <a:lvl2pPr lvl="1"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2pPr>
            <a:lvl3pPr lvl="2"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3pPr>
            <a:lvl4pPr lvl="3"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4pPr>
            <a:lvl5pPr lvl="4"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5pPr>
            <a:lvl6pPr lvl="5"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6pPr>
            <a:lvl7pPr lvl="6"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7pPr>
            <a:lvl8pPr lvl="7"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8pPr>
            <a:lvl9pPr lvl="8"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9pPr>
          </a:lstStyle>
          <a:p/>
        </p:txBody>
      </p:sp>
      <p:sp>
        <p:nvSpPr>
          <p:cNvPr id="7" name="Google Shape;7;g3f5aec16eaf_0_88159"/>
          <p:cNvSpPr txBox="1"/>
          <p:nvPr>
            <p:ph idx="1" type="body"/>
          </p:nvPr>
        </p:nvSpPr>
        <p:spPr>
          <a:xfrm>
            <a:off x="846150" y="1418300"/>
            <a:ext cx="6746700" cy="2893500"/>
          </a:xfrm>
          <a:prstGeom prst="rect">
            <a:avLst/>
          </a:prstGeom>
          <a:noFill/>
          <a:ln>
            <a:noFill/>
          </a:ln>
        </p:spPr>
        <p:txBody>
          <a:bodyPr anchorCtr="0" anchor="t" bIns="0" lIns="0" spcFirstLastPara="1" rIns="0" wrap="square" tIns="0">
            <a:noAutofit/>
          </a:bodyPr>
          <a:lstStyle>
            <a:lvl1pPr indent="-381000" lvl="0" marL="457200" marR="0" rtl="0" algn="l">
              <a:lnSpc>
                <a:spcPct val="100000"/>
              </a:lnSpc>
              <a:spcBef>
                <a:spcPts val="0"/>
              </a:spcBef>
              <a:spcAft>
                <a:spcPts val="0"/>
              </a:spcAft>
              <a:buClr>
                <a:schemeClr val="accent2"/>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1pPr>
            <a:lvl2pPr indent="-330200" lvl="1" marL="914400" marR="0" rtl="0" algn="l">
              <a:lnSpc>
                <a:spcPct val="100000"/>
              </a:lnSpc>
              <a:spcBef>
                <a:spcPts val="1000"/>
              </a:spcBef>
              <a:spcAft>
                <a:spcPts val="0"/>
              </a:spcAft>
              <a:buClr>
                <a:schemeClr val="accent1"/>
              </a:buClr>
              <a:buSzPts val="16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2pPr>
            <a:lvl3pPr indent="-381000" lvl="2" marL="1371600" marR="0" rtl="0" algn="l">
              <a:lnSpc>
                <a:spcPct val="100000"/>
              </a:lnSpc>
              <a:spcBef>
                <a:spcPts val="1000"/>
              </a:spcBef>
              <a:spcAft>
                <a:spcPts val="0"/>
              </a:spcAft>
              <a:buClr>
                <a:schemeClr val="accent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3pPr>
            <a:lvl4pPr indent="-381000" lvl="3" marL="18288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4pPr>
            <a:lvl5pPr indent="-381000" lvl="4" marL="22860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5pPr>
            <a:lvl6pPr indent="-381000" lvl="5" marL="27432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6pPr>
            <a:lvl7pPr indent="-381000" lvl="6" marL="32004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7pPr>
            <a:lvl8pPr indent="-381000" lvl="7" marL="36576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8pPr>
            <a:lvl9pPr indent="-381000" lvl="8" marL="4114800" marR="0" rtl="0" algn="l">
              <a:lnSpc>
                <a:spcPct val="100000"/>
              </a:lnSpc>
              <a:spcBef>
                <a:spcPts val="1000"/>
              </a:spcBef>
              <a:spcAft>
                <a:spcPts val="100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9pPr>
          </a:lstStyle>
          <a:p/>
        </p:txBody>
      </p:sp>
      <p:sp>
        <p:nvSpPr>
          <p:cNvPr id="8" name="Google Shape;8;g3f5aec16eaf_0_88159"/>
          <p:cNvSpPr txBox="1"/>
          <p:nvPr>
            <p:ph idx="12" type="sldNum"/>
          </p:nvPr>
        </p:nvSpPr>
        <p:spPr>
          <a:xfrm>
            <a:off x="8404384" y="4673651"/>
            <a:ext cx="5487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1pPr>
            <a:lvl2pPr indent="0" lvl="1"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2pPr>
            <a:lvl3pPr indent="0" lvl="2"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3pPr>
            <a:lvl4pPr indent="0" lvl="3"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4pPr>
            <a:lvl5pPr indent="0" lvl="4"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5pPr>
            <a:lvl6pPr indent="0" lvl="5"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6pPr>
            <a:lvl7pPr indent="0" lvl="6"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7pPr>
            <a:lvl8pPr indent="0" lvl="7"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8pPr>
            <a:lvl9pPr indent="0" lvl="8"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blipFill>
          <a:blip r:embed="rId1">
            <a:alphaModFix/>
          </a:blip>
          <a:stretch>
            <a:fillRect/>
          </a:stretch>
        </a:blipFill>
      </p:bgPr>
    </p:bg>
    <p:spTree>
      <p:nvGrpSpPr>
        <p:cNvPr id="765" name="Shape 765"/>
        <p:cNvGrpSpPr/>
        <p:nvPr/>
      </p:nvGrpSpPr>
      <p:grpSpPr>
        <a:xfrm>
          <a:off x="0" y="0"/>
          <a:ext cx="0" cy="0"/>
          <a:chOff x="0" y="0"/>
          <a:chExt cx="0" cy="0"/>
        </a:xfrm>
      </p:grpSpPr>
      <p:sp>
        <p:nvSpPr>
          <p:cNvPr id="766" name="Google Shape;766;g3f5aec16eaf_0_86459"/>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1pPr>
            <a:lvl2pPr lvl="1"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2pPr>
            <a:lvl3pPr lvl="2"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3pPr>
            <a:lvl4pPr lvl="3"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4pPr>
            <a:lvl5pPr lvl="4"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5pPr>
            <a:lvl6pPr lvl="5"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6pPr>
            <a:lvl7pPr lvl="6"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7pPr>
            <a:lvl8pPr lvl="7"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8pPr>
            <a:lvl9pPr lvl="8"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9pPr>
          </a:lstStyle>
          <a:p/>
        </p:txBody>
      </p:sp>
      <p:sp>
        <p:nvSpPr>
          <p:cNvPr id="767" name="Google Shape;767;g3f5aec16eaf_0_86459"/>
          <p:cNvSpPr txBox="1"/>
          <p:nvPr>
            <p:ph idx="1" type="body"/>
          </p:nvPr>
        </p:nvSpPr>
        <p:spPr>
          <a:xfrm>
            <a:off x="846150" y="1418300"/>
            <a:ext cx="6746700" cy="2893500"/>
          </a:xfrm>
          <a:prstGeom prst="rect">
            <a:avLst/>
          </a:prstGeom>
          <a:noFill/>
          <a:ln>
            <a:noFill/>
          </a:ln>
        </p:spPr>
        <p:txBody>
          <a:bodyPr anchorCtr="0" anchor="t" bIns="0" lIns="0" spcFirstLastPara="1" rIns="0" wrap="square" tIns="0">
            <a:noAutofit/>
          </a:bodyPr>
          <a:lstStyle>
            <a:lvl1pPr indent="-381000" lvl="0" marL="457200" marR="0" rtl="0" algn="l">
              <a:lnSpc>
                <a:spcPct val="100000"/>
              </a:lnSpc>
              <a:spcBef>
                <a:spcPts val="0"/>
              </a:spcBef>
              <a:spcAft>
                <a:spcPts val="0"/>
              </a:spcAft>
              <a:buClr>
                <a:schemeClr val="accent2"/>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1pPr>
            <a:lvl2pPr indent="-330200" lvl="1" marL="914400" marR="0" rtl="0" algn="l">
              <a:lnSpc>
                <a:spcPct val="100000"/>
              </a:lnSpc>
              <a:spcBef>
                <a:spcPts val="1000"/>
              </a:spcBef>
              <a:spcAft>
                <a:spcPts val="0"/>
              </a:spcAft>
              <a:buClr>
                <a:schemeClr val="accent1"/>
              </a:buClr>
              <a:buSzPts val="16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2pPr>
            <a:lvl3pPr indent="-381000" lvl="2" marL="1371600" marR="0" rtl="0" algn="l">
              <a:lnSpc>
                <a:spcPct val="100000"/>
              </a:lnSpc>
              <a:spcBef>
                <a:spcPts val="1000"/>
              </a:spcBef>
              <a:spcAft>
                <a:spcPts val="0"/>
              </a:spcAft>
              <a:buClr>
                <a:schemeClr val="accent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3pPr>
            <a:lvl4pPr indent="-381000" lvl="3" marL="18288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4pPr>
            <a:lvl5pPr indent="-381000" lvl="4" marL="22860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5pPr>
            <a:lvl6pPr indent="-381000" lvl="5" marL="27432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6pPr>
            <a:lvl7pPr indent="-381000" lvl="6" marL="32004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7pPr>
            <a:lvl8pPr indent="-381000" lvl="7" marL="36576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8pPr>
            <a:lvl9pPr indent="-381000" lvl="8" marL="4114800" marR="0" rtl="0" algn="l">
              <a:lnSpc>
                <a:spcPct val="100000"/>
              </a:lnSpc>
              <a:spcBef>
                <a:spcPts val="1000"/>
              </a:spcBef>
              <a:spcAft>
                <a:spcPts val="100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9pPr>
          </a:lstStyle>
          <a:p/>
        </p:txBody>
      </p:sp>
      <p:sp>
        <p:nvSpPr>
          <p:cNvPr id="768" name="Google Shape;768;g3f5aec16eaf_0_86459"/>
          <p:cNvSpPr txBox="1"/>
          <p:nvPr>
            <p:ph idx="12" type="sldNum"/>
          </p:nvPr>
        </p:nvSpPr>
        <p:spPr>
          <a:xfrm>
            <a:off x="8404384" y="4673651"/>
            <a:ext cx="5487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1pPr>
            <a:lvl2pPr indent="0" lvl="1"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2pPr>
            <a:lvl3pPr indent="0" lvl="2"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3pPr>
            <a:lvl4pPr indent="0" lvl="3"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4pPr>
            <a:lvl5pPr indent="0" lvl="4"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5pPr>
            <a:lvl6pPr indent="0" lvl="5"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6pPr>
            <a:lvl7pPr indent="0" lvl="6"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7pPr>
            <a:lvl8pPr indent="0" lvl="7"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8pPr>
            <a:lvl9pPr indent="0" lvl="8"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1695" name="Shape 1695"/>
        <p:cNvGrpSpPr/>
        <p:nvPr/>
      </p:nvGrpSpPr>
      <p:grpSpPr>
        <a:xfrm>
          <a:off x="0" y="0"/>
          <a:ext cx="0" cy="0"/>
          <a:chOff x="0" y="0"/>
          <a:chExt cx="0" cy="0"/>
        </a:xfrm>
      </p:grpSpPr>
      <p:sp>
        <p:nvSpPr>
          <p:cNvPr id="1696" name="Google Shape;1696;p62"/>
          <p:cNvSpPr txBox="1"/>
          <p:nvPr>
            <p:ph type="title"/>
          </p:nvPr>
        </p:nvSpPr>
        <p:spPr>
          <a:xfrm>
            <a:off x="616200" y="511500"/>
            <a:ext cx="5262600" cy="6825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1pPr>
            <a:lvl2pPr lvl="1"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2pPr>
            <a:lvl3pPr lvl="2"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3pPr>
            <a:lvl4pPr lvl="3"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4pPr>
            <a:lvl5pPr lvl="4"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5pPr>
            <a:lvl6pPr lvl="5"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6pPr>
            <a:lvl7pPr lvl="6"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7pPr>
            <a:lvl8pPr lvl="7"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8pPr>
            <a:lvl9pPr lvl="8" marR="0" rtl="0" algn="l">
              <a:lnSpc>
                <a:spcPct val="90000"/>
              </a:lnSpc>
              <a:spcBef>
                <a:spcPts val="0"/>
              </a:spcBef>
              <a:spcAft>
                <a:spcPts val="0"/>
              </a:spcAft>
              <a:buClr>
                <a:schemeClr val="lt1"/>
              </a:buClr>
              <a:buSzPts val="2800"/>
              <a:buFont typeface="Bebas Neue"/>
              <a:buNone/>
              <a:defRPr b="0" i="1" sz="2800" u="none" cap="none" strike="noStrike">
                <a:solidFill>
                  <a:schemeClr val="lt1"/>
                </a:solidFill>
                <a:latin typeface="Bebas Neue"/>
                <a:ea typeface="Bebas Neue"/>
                <a:cs typeface="Bebas Neue"/>
                <a:sym typeface="Bebas Neue"/>
              </a:defRPr>
            </a:lvl9pPr>
          </a:lstStyle>
          <a:p/>
        </p:txBody>
      </p:sp>
      <p:sp>
        <p:nvSpPr>
          <p:cNvPr id="1697" name="Google Shape;1697;p62"/>
          <p:cNvSpPr txBox="1"/>
          <p:nvPr>
            <p:ph idx="1" type="body"/>
          </p:nvPr>
        </p:nvSpPr>
        <p:spPr>
          <a:xfrm>
            <a:off x="846150" y="1418300"/>
            <a:ext cx="6746700" cy="2893500"/>
          </a:xfrm>
          <a:prstGeom prst="rect">
            <a:avLst/>
          </a:prstGeom>
          <a:noFill/>
          <a:ln>
            <a:noFill/>
          </a:ln>
        </p:spPr>
        <p:txBody>
          <a:bodyPr anchorCtr="0" anchor="t" bIns="0" lIns="0" spcFirstLastPara="1" rIns="0" wrap="square" tIns="0">
            <a:noAutofit/>
          </a:bodyPr>
          <a:lstStyle>
            <a:lvl1pPr indent="-381000" lvl="0" marL="457200" marR="0" rtl="0" algn="l">
              <a:lnSpc>
                <a:spcPct val="100000"/>
              </a:lnSpc>
              <a:spcBef>
                <a:spcPts val="0"/>
              </a:spcBef>
              <a:spcAft>
                <a:spcPts val="0"/>
              </a:spcAft>
              <a:buClr>
                <a:schemeClr val="accent2"/>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1pPr>
            <a:lvl2pPr indent="-330200" lvl="1" marL="914400" marR="0" rtl="0" algn="l">
              <a:lnSpc>
                <a:spcPct val="100000"/>
              </a:lnSpc>
              <a:spcBef>
                <a:spcPts val="1000"/>
              </a:spcBef>
              <a:spcAft>
                <a:spcPts val="0"/>
              </a:spcAft>
              <a:buClr>
                <a:schemeClr val="accent1"/>
              </a:buClr>
              <a:buSzPts val="16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2pPr>
            <a:lvl3pPr indent="-381000" lvl="2" marL="1371600" marR="0" rtl="0" algn="l">
              <a:lnSpc>
                <a:spcPct val="100000"/>
              </a:lnSpc>
              <a:spcBef>
                <a:spcPts val="1000"/>
              </a:spcBef>
              <a:spcAft>
                <a:spcPts val="0"/>
              </a:spcAft>
              <a:buClr>
                <a:schemeClr val="accent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3pPr>
            <a:lvl4pPr indent="-381000" lvl="3" marL="18288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4pPr>
            <a:lvl5pPr indent="-381000" lvl="4" marL="22860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5pPr>
            <a:lvl6pPr indent="-381000" lvl="5" marL="27432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6pPr>
            <a:lvl7pPr indent="-381000" lvl="6" marL="32004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7pPr>
            <a:lvl8pPr indent="-381000" lvl="7" marL="3657600" marR="0" rtl="0" algn="l">
              <a:lnSpc>
                <a:spcPct val="100000"/>
              </a:lnSpc>
              <a:spcBef>
                <a:spcPts val="1000"/>
              </a:spcBef>
              <a:spcAft>
                <a:spcPts val="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8pPr>
            <a:lvl9pPr indent="-381000" lvl="8" marL="4114800" marR="0" rtl="0" algn="l">
              <a:lnSpc>
                <a:spcPct val="100000"/>
              </a:lnSpc>
              <a:spcBef>
                <a:spcPts val="1000"/>
              </a:spcBef>
              <a:spcAft>
                <a:spcPts val="1000"/>
              </a:spcAft>
              <a:buClr>
                <a:schemeClr val="dk1"/>
              </a:buClr>
              <a:buSzPts val="2400"/>
              <a:buFont typeface="Saira SemiCondensed Light"/>
              <a:buChar char="■"/>
              <a:defRPr b="0" i="0" sz="2400" u="none" cap="none" strike="noStrike">
                <a:solidFill>
                  <a:schemeClr val="dk1"/>
                </a:solidFill>
                <a:latin typeface="Saira SemiCondensed Light"/>
                <a:ea typeface="Saira SemiCondensed Light"/>
                <a:cs typeface="Saira SemiCondensed Light"/>
                <a:sym typeface="Saira SemiCondensed Light"/>
              </a:defRPr>
            </a:lvl9pPr>
          </a:lstStyle>
          <a:p/>
        </p:txBody>
      </p:sp>
      <p:sp>
        <p:nvSpPr>
          <p:cNvPr id="1698" name="Google Shape;1698;p62"/>
          <p:cNvSpPr txBox="1"/>
          <p:nvPr>
            <p:ph idx="12" type="sldNum"/>
          </p:nvPr>
        </p:nvSpPr>
        <p:spPr>
          <a:xfrm>
            <a:off x="8404384" y="4673651"/>
            <a:ext cx="5487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1pPr>
            <a:lvl2pPr indent="0" lvl="1"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2pPr>
            <a:lvl3pPr indent="0" lvl="2"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3pPr>
            <a:lvl4pPr indent="0" lvl="3"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4pPr>
            <a:lvl5pPr indent="0" lvl="4"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5pPr>
            <a:lvl6pPr indent="0" lvl="5"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6pPr>
            <a:lvl7pPr indent="0" lvl="6"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7pPr>
            <a:lvl8pPr indent="0" lvl="7"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8pPr>
            <a:lvl9pPr indent="0" lvl="8" marL="0" marR="0" rtl="0" algn="r">
              <a:lnSpc>
                <a:spcPct val="100000"/>
              </a:lnSpc>
              <a:spcBef>
                <a:spcPts val="0"/>
              </a:spcBef>
              <a:spcAft>
                <a:spcPts val="0"/>
              </a:spcAft>
              <a:buClr>
                <a:srgbClr val="000000"/>
              </a:buClr>
              <a:buSzPts val="1600"/>
              <a:buFont typeface="Arial"/>
              <a:buNone/>
              <a:defRPr b="0" i="1" sz="1600" u="none" cap="none" strike="noStrike">
                <a:solidFill>
                  <a:schemeClr val="accent1"/>
                </a:solidFill>
                <a:latin typeface="Bebas Neue"/>
                <a:ea typeface="Bebas Neue"/>
                <a:cs typeface="Bebas Neue"/>
                <a:sym typeface="Bebas Neu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hyperlink" Target="https://drive.google.com/uc?export=download&amp;id=1DhkStyQEFd5UrbW8vdFf_L6-oycO2PLv"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hyperlink" Target="mailto:OSTprogram@doe.in.gov"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hyperlink" Target="https://gn.ecivis.com/GO/gn_redir/T/1c5t302rbu3f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0.xml"/><Relationship Id="rId3"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 Id="rId3" Type="http://schemas.openxmlformats.org/officeDocument/2006/relationships/image" Target="../media/image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2.xml"/><Relationship Id="rId3" Type="http://schemas.openxmlformats.org/officeDocument/2006/relationships/image" Target="../media/image1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 Id="rId3" Type="http://schemas.openxmlformats.org/officeDocument/2006/relationships/image" Target="../media/image16.jp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4.xml"/><Relationship Id="rId3"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5.xml"/><Relationship Id="rId3" Type="http://schemas.openxmlformats.org/officeDocument/2006/relationships/image" Target="../media/image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6.xml"/><Relationship Id="rId3" Type="http://schemas.openxmlformats.org/officeDocument/2006/relationships/image" Target="../media/image12.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image" Target="../media/image18.jpg"/><Relationship Id="rId4" Type="http://schemas.openxmlformats.org/officeDocument/2006/relationships/image" Target="../media/image1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28.jpg"/><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9.xml"/><Relationship Id="rId3" Type="http://schemas.openxmlformats.org/officeDocument/2006/relationships/image" Target="../media/image1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0.xml"/><Relationship Id="rId3" Type="http://schemas.openxmlformats.org/officeDocument/2006/relationships/image" Target="../media/image28.jpg"/><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image" Target="../media/image2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2.xml"/><Relationship Id="rId3" Type="http://schemas.openxmlformats.org/officeDocument/2006/relationships/image" Target="../media/image2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3.xml"/><Relationship Id="rId3" Type="http://schemas.openxmlformats.org/officeDocument/2006/relationships/image" Target="../media/image13.png"/><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4.xml"/><Relationship Id="rId3" Type="http://schemas.openxmlformats.org/officeDocument/2006/relationships/image" Target="../media/image9.png"/><Relationship Id="rId4" Type="http://schemas.openxmlformats.org/officeDocument/2006/relationships/image" Target="../media/image18.jpg"/><Relationship Id="rId5" Type="http://schemas.openxmlformats.org/officeDocument/2006/relationships/image" Target="../media/image10.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5.xml"/><Relationship Id="rId3" Type="http://schemas.openxmlformats.org/officeDocument/2006/relationships/image" Target="../media/image14.png"/><Relationship Id="rId4" Type="http://schemas.openxmlformats.org/officeDocument/2006/relationships/image" Target="../media/image19.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6.xml"/><Relationship Id="rId3" Type="http://schemas.openxmlformats.org/officeDocument/2006/relationships/image" Target="../media/image17.png"/><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7.xml"/><Relationship Id="rId3" Type="http://schemas.openxmlformats.org/officeDocument/2006/relationships/hyperlink" Target="https://drive.google.com/file/d/1Sz7bjhKpvZdo9Yfb0vuNoJ-cvbfgfnqS/view?usp=sharing" TargetMode="External"/><Relationship Id="rId4" Type="http://schemas.openxmlformats.org/officeDocument/2006/relationships/image" Target="../media/image15.png"/><Relationship Id="rId5" Type="http://schemas.openxmlformats.org/officeDocument/2006/relationships/hyperlink" Target="https://docs.google.com/document/d/1F-3RhbgpWOLIV6SuSoZpd9clAaNuaaHT/export?format=docx"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8.xml"/><Relationship Id="rId3" Type="http://schemas.openxmlformats.org/officeDocument/2006/relationships/hyperlink" Target="mailto:support.ecivis@eunasolutions.com" TargetMode="External"/><Relationship Id="rId4" Type="http://schemas.openxmlformats.org/officeDocument/2006/relationships/hyperlink" Target="mailto:OSTprogram@doe.in.gov" TargetMode="External"/><Relationship Id="rId5" Type="http://schemas.openxmlformats.org/officeDocument/2006/relationships/image" Target="../media/image2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8" name="Shape 2278"/>
        <p:cNvGrpSpPr/>
        <p:nvPr/>
      </p:nvGrpSpPr>
      <p:grpSpPr>
        <a:xfrm>
          <a:off x="0" y="0"/>
          <a:ext cx="0" cy="0"/>
          <a:chOff x="0" y="0"/>
          <a:chExt cx="0" cy="0"/>
        </a:xfrm>
      </p:grpSpPr>
      <p:sp>
        <p:nvSpPr>
          <p:cNvPr id="2279" name="Google Shape;2279;g3f5aec16eaf_0_767"/>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280" name="Google Shape;2280;g3f5aec16eaf_0_767"/>
          <p:cNvSpPr txBox="1"/>
          <p:nvPr>
            <p:ph type="ctrTitle"/>
          </p:nvPr>
        </p:nvSpPr>
        <p:spPr>
          <a:xfrm>
            <a:off x="199875" y="2739750"/>
            <a:ext cx="3969900" cy="1159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4000"/>
              <a:buNone/>
            </a:pPr>
            <a:r>
              <a:rPr b="1" i="0" lang="en-US">
                <a:latin typeface="Oswald"/>
                <a:ea typeface="Oswald"/>
                <a:cs typeface="Oswald"/>
                <a:sym typeface="Oswald"/>
              </a:rPr>
              <a:t>21st Century Community </a:t>
            </a:r>
            <a:endParaRPr b="1" i="0">
              <a:latin typeface="Oswald"/>
              <a:ea typeface="Oswald"/>
              <a:cs typeface="Oswald"/>
              <a:sym typeface="Oswald"/>
            </a:endParaRPr>
          </a:p>
          <a:p>
            <a:pPr indent="0" lvl="0" marL="0" rtl="0" algn="l">
              <a:lnSpc>
                <a:spcPct val="90000"/>
              </a:lnSpc>
              <a:spcBef>
                <a:spcPts val="0"/>
              </a:spcBef>
              <a:spcAft>
                <a:spcPts val="0"/>
              </a:spcAft>
              <a:buSzPts val="4000"/>
              <a:buNone/>
            </a:pPr>
            <a:r>
              <a:rPr b="1" i="0" lang="en-US">
                <a:latin typeface="Oswald"/>
                <a:ea typeface="Oswald"/>
                <a:cs typeface="Oswald"/>
                <a:sym typeface="Oswald"/>
              </a:rPr>
              <a:t>Learning Centers</a:t>
            </a:r>
            <a:endParaRPr b="1" i="0">
              <a:latin typeface="Oswald"/>
              <a:ea typeface="Oswald"/>
              <a:cs typeface="Oswald"/>
              <a:sym typeface="Oswald"/>
            </a:endParaRPr>
          </a:p>
          <a:p>
            <a:pPr indent="0" lvl="0" marL="0" rtl="0" algn="l">
              <a:lnSpc>
                <a:spcPct val="100000"/>
              </a:lnSpc>
              <a:spcBef>
                <a:spcPts val="0"/>
              </a:spcBef>
              <a:spcAft>
                <a:spcPts val="0"/>
              </a:spcAft>
              <a:buClr>
                <a:srgbClr val="000000"/>
              </a:buClr>
              <a:buSzPts val="2400"/>
              <a:buFont typeface="Arial"/>
              <a:buNone/>
            </a:pPr>
            <a:r>
              <a:rPr i="0" lang="en-US" sz="2400">
                <a:latin typeface="Oswald Light"/>
                <a:ea typeface="Oswald Light"/>
                <a:cs typeface="Oswald Light"/>
                <a:sym typeface="Oswald Light"/>
              </a:rPr>
              <a:t>Cohort 13 Request for Proposal and EUNA Demo</a:t>
            </a:r>
            <a:endParaRPr b="1" i="0">
              <a:latin typeface="Oswald"/>
              <a:ea typeface="Oswald"/>
              <a:cs typeface="Oswald"/>
              <a:sym typeface="Oswald"/>
            </a:endParaRPr>
          </a:p>
        </p:txBody>
      </p:sp>
      <p:sp>
        <p:nvSpPr>
          <p:cNvPr id="2281" name="Google Shape;2281;g3f5aec16eaf_0_767"/>
          <p:cNvSpPr txBox="1"/>
          <p:nvPr/>
        </p:nvSpPr>
        <p:spPr>
          <a:xfrm>
            <a:off x="199875" y="3945975"/>
            <a:ext cx="3243600" cy="355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1000"/>
              </a:spcAft>
              <a:buClr>
                <a:srgbClr val="000000"/>
              </a:buClr>
              <a:buSzPts val="1800"/>
              <a:buFont typeface="Arial"/>
              <a:buNone/>
            </a:pPr>
            <a:r>
              <a:rPr b="1" i="0" lang="en-US" sz="1800" u="none" cap="none" strike="noStrike">
                <a:solidFill>
                  <a:schemeClr val="accent2"/>
                </a:solidFill>
                <a:latin typeface="Oswald"/>
                <a:ea typeface="Oswald"/>
                <a:cs typeface="Oswald"/>
                <a:sym typeface="Oswald"/>
              </a:rPr>
              <a:t>July 2026</a:t>
            </a:r>
            <a:endParaRPr b="1" i="0" sz="1800" u="none" cap="none" strike="noStrike">
              <a:solidFill>
                <a:srgbClr val="FEE77F"/>
              </a:solidFill>
              <a:latin typeface="Oswald"/>
              <a:ea typeface="Oswald"/>
              <a:cs typeface="Oswald"/>
              <a:sym typeface="Oswa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4" name="Shape 2344"/>
        <p:cNvGrpSpPr/>
        <p:nvPr/>
      </p:nvGrpSpPr>
      <p:grpSpPr>
        <a:xfrm>
          <a:off x="0" y="0"/>
          <a:ext cx="0" cy="0"/>
          <a:chOff x="0" y="0"/>
          <a:chExt cx="0" cy="0"/>
        </a:xfrm>
      </p:grpSpPr>
      <p:sp>
        <p:nvSpPr>
          <p:cNvPr id="2345" name="Google Shape;2345;g3f5aec16eaf_0_17451"/>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What can 21st CCLC Funds be used for?</a:t>
            </a:r>
            <a:endParaRPr b="0" i="0" sz="2800" u="none" cap="none" strike="noStrike">
              <a:solidFill>
                <a:srgbClr val="FFFFFF"/>
              </a:solidFill>
              <a:latin typeface="Bebas Neue"/>
              <a:ea typeface="Bebas Neue"/>
              <a:cs typeface="Bebas Neue"/>
              <a:sym typeface="Bebas Neue"/>
            </a:endParaRPr>
          </a:p>
        </p:txBody>
      </p:sp>
      <p:sp>
        <p:nvSpPr>
          <p:cNvPr id="2346" name="Google Shape;2346;g3f5aec16eaf_0_1745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graphicFrame>
        <p:nvGraphicFramePr>
          <p:cNvPr id="2347" name="Google Shape;2347;g3f5aec16eaf_0_17451"/>
          <p:cNvGraphicFramePr/>
          <p:nvPr/>
        </p:nvGraphicFramePr>
        <p:xfrm>
          <a:off x="92838" y="966063"/>
          <a:ext cx="3000000" cy="3000000"/>
        </p:xfrm>
        <a:graphic>
          <a:graphicData uri="http://schemas.openxmlformats.org/drawingml/2006/table">
            <a:tbl>
              <a:tblPr bandRow="1" firstRow="1">
                <a:noFill/>
                <a:tableStyleId>{8DF66E32-F471-409D-B55D-0FCD5B0B905E}</a:tableStyleId>
              </a:tblPr>
              <a:tblGrid>
                <a:gridCol w="3033650"/>
                <a:gridCol w="2749275"/>
                <a:gridCol w="3175400"/>
              </a:tblGrid>
              <a:tr h="418725">
                <a:tc gridSpan="3">
                  <a:txBody>
                    <a:bodyPr/>
                    <a:lstStyle/>
                    <a:p>
                      <a:pPr indent="0" lvl="0" marL="0" marR="0" rtl="0" algn="l">
                        <a:lnSpc>
                          <a:spcPct val="100000"/>
                        </a:lnSpc>
                        <a:spcBef>
                          <a:spcPts val="0"/>
                        </a:spcBef>
                        <a:spcAft>
                          <a:spcPts val="0"/>
                        </a:spcAft>
                        <a:buClr>
                          <a:schemeClr val="dk1"/>
                        </a:buClr>
                        <a:buSzPts val="2400"/>
                        <a:buFont typeface="Arial"/>
                        <a:buNone/>
                      </a:pPr>
                      <a:r>
                        <a:rPr b="0" lang="en-US" sz="2000" u="none" cap="none" strike="noStrike">
                          <a:solidFill>
                            <a:schemeClr val="dk1"/>
                          </a:solidFill>
                          <a:latin typeface="Oswald Medium"/>
                          <a:ea typeface="Oswald Medium"/>
                          <a:cs typeface="Oswald Medium"/>
                          <a:sym typeface="Oswald Medium"/>
                        </a:rPr>
                        <a:t>Allowable Expenses</a:t>
                      </a:r>
                      <a:endParaRPr b="0" sz="2000" u="none" cap="none" strike="noStrike">
                        <a:solidFill>
                          <a:schemeClr val="dk1"/>
                        </a:solidFill>
                        <a:latin typeface="Oswald Medium"/>
                        <a:ea typeface="Oswald Medium"/>
                        <a:cs typeface="Oswald Medium"/>
                        <a:sym typeface="Oswald Medium"/>
                      </a:endParaRPr>
                    </a:p>
                  </a:txBody>
                  <a:tcPr marT="45400" marB="45400" marR="90800" marL="908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gradFill>
                      <a:gsLst>
                        <a:gs pos="0">
                          <a:srgbClr val="FFF3C1"/>
                        </a:gs>
                        <a:gs pos="100000">
                          <a:srgbClr val="F8D845"/>
                        </a:gs>
                      </a:gsLst>
                      <a:lin ang="5400012" scaled="0"/>
                    </a:gradFill>
                  </a:tcPr>
                </a:tc>
                <a:tc hMerge="1"/>
                <a:tc hMerge="1"/>
              </a:tr>
              <a:tr h="311925">
                <a:tc>
                  <a:txBody>
                    <a:bodyPr/>
                    <a:lstStyle/>
                    <a:p>
                      <a:pPr indent="0" lvl="2" marL="0" marR="0" rtl="0" algn="l">
                        <a:lnSpc>
                          <a:spcPct val="100000"/>
                        </a:lnSpc>
                        <a:spcBef>
                          <a:spcPts val="0"/>
                        </a:spcBef>
                        <a:spcAft>
                          <a:spcPts val="0"/>
                        </a:spcAft>
                        <a:buClr>
                          <a:srgbClr val="000000"/>
                        </a:buClr>
                        <a:buSzPts val="1500"/>
                        <a:buFont typeface="Arial"/>
                        <a:buNone/>
                      </a:pPr>
                      <a:r>
                        <a:rPr lang="en-US" sz="1500" u="none" cap="none" strike="noStrike">
                          <a:latin typeface="Oswald"/>
                          <a:ea typeface="Oswald"/>
                          <a:cs typeface="Oswald"/>
                          <a:sym typeface="Oswald"/>
                        </a:rPr>
                        <a:t>Personnel</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Equipment</a:t>
                      </a:r>
                      <a:endParaRPr sz="15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Supplies</a:t>
                      </a:r>
                      <a:endParaRPr sz="15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r>
              <a:tr h="333950">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Fringe Benefits</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Travel within guidance</a:t>
                      </a:r>
                      <a:endParaRPr sz="15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Transportation costs for students</a:t>
                      </a:r>
                      <a:endParaRPr sz="15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r>
              <a:tr h="307275">
                <a:tc>
                  <a:txBody>
                    <a:bodyPr/>
                    <a:lstStyle/>
                    <a:p>
                      <a:pPr indent="0" lvl="2" marL="0" marR="0" rtl="0" algn="l">
                        <a:lnSpc>
                          <a:spcPct val="100000"/>
                        </a:lnSpc>
                        <a:spcBef>
                          <a:spcPts val="0"/>
                        </a:spcBef>
                        <a:spcAft>
                          <a:spcPts val="0"/>
                        </a:spcAft>
                        <a:buClr>
                          <a:srgbClr val="000000"/>
                        </a:buClr>
                        <a:buSzPts val="1500"/>
                        <a:buFont typeface="Arial"/>
                        <a:buNone/>
                      </a:pPr>
                      <a:r>
                        <a:rPr lang="en-US" sz="1500" u="none" cap="none" strike="noStrike">
                          <a:latin typeface="Oswald"/>
                          <a:ea typeface="Oswald"/>
                          <a:cs typeface="Oswald"/>
                          <a:sym typeface="Oswald"/>
                        </a:rPr>
                        <a:t>Contractual support</a:t>
                      </a:r>
                      <a:endParaRPr sz="15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Indirect costs within guidance</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Professional </a:t>
                      </a:r>
                      <a:r>
                        <a:rPr lang="en-US" sz="1500" u="none" cap="none" strike="noStrike">
                          <a:latin typeface="Oswald"/>
                          <a:ea typeface="Oswald"/>
                          <a:cs typeface="Oswald"/>
                          <a:sym typeface="Oswald"/>
                          <a:extLst>
                            <a:ext uri="http://customooxmlschemas.google.com/">
                              <go:slidesCustomData xmlns:go="http://customooxmlschemas.google.com/" textRoundtripDataId="4"/>
                            </a:ext>
                          </a:extLst>
                        </a:rPr>
                        <a:t>development</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r>
              <a:tr h="520225">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Oswald"/>
                          <a:ea typeface="Oswald"/>
                          <a:cs typeface="Oswald"/>
                          <a:sym typeface="Oswald"/>
                        </a:rPr>
                        <a:t>Remedial education activities and academic enrichment programs.</a:t>
                      </a:r>
                      <a:endParaRPr sz="15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Oswald"/>
                          <a:ea typeface="Oswald"/>
                          <a:cs typeface="Oswald"/>
                          <a:sym typeface="Oswald"/>
                        </a:rPr>
                        <a:t>Arts and music education activities</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Oswald"/>
                          <a:ea typeface="Oswald"/>
                          <a:cs typeface="Oswald"/>
                          <a:sym typeface="Oswald"/>
                        </a:rPr>
                        <a:t>Mathematics and science education activities</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r>
              <a:tr h="720425">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Programs that provide assistance to students who have been truant, suspended, or expelled.</a:t>
                      </a:r>
                      <a:endParaRPr sz="15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Oswald"/>
                          <a:ea typeface="Oswald"/>
                          <a:cs typeface="Oswald"/>
                          <a:sym typeface="Oswald"/>
                        </a:rPr>
                        <a:t>Drug and violence prevention and character education programs.</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Field trips with academic support</a:t>
                      </a:r>
                      <a:endParaRPr sz="1400" u="none" cap="none" strike="noStrike">
                        <a:latin typeface="Oswald"/>
                        <a:ea typeface="Oswald"/>
                        <a:cs typeface="Oswald"/>
                        <a:sym typeface="Oswald"/>
                      </a:endParaRPr>
                    </a:p>
                    <a:p>
                      <a:pPr indent="0" lvl="0" marL="0" marR="0" rtl="0" algn="l">
                        <a:lnSpc>
                          <a:spcPct val="100000"/>
                        </a:lnSpc>
                        <a:spcBef>
                          <a:spcPts val="0"/>
                        </a:spcBef>
                        <a:spcAft>
                          <a:spcPts val="0"/>
                        </a:spcAft>
                        <a:buClr>
                          <a:srgbClr val="000000"/>
                        </a:buClr>
                        <a:buSzPts val="1500"/>
                        <a:buFont typeface="Arial"/>
                        <a:buNone/>
                      </a:pPr>
                      <a:r>
                        <a:t/>
                      </a:r>
                      <a:endParaRPr sz="15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r>
              <a:tr h="504300">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Recreational activities</a:t>
                      </a:r>
                      <a:endParaRPr sz="1400" u="none" cap="none" strike="noStrike">
                        <a:latin typeface="Oswald"/>
                        <a:ea typeface="Oswald"/>
                        <a:cs typeface="Oswald"/>
                        <a:sym typeface="Oswald"/>
                      </a:endParaRPr>
                    </a:p>
                    <a:p>
                      <a:pPr indent="0" lvl="0" marL="0" marR="0" rtl="0" algn="l">
                        <a:lnSpc>
                          <a:spcPct val="100000"/>
                        </a:lnSpc>
                        <a:spcBef>
                          <a:spcPts val="0"/>
                        </a:spcBef>
                        <a:spcAft>
                          <a:spcPts val="0"/>
                        </a:spcAft>
                        <a:buClr>
                          <a:srgbClr val="000000"/>
                        </a:buClr>
                        <a:buSzPts val="1500"/>
                        <a:buFont typeface="Arial"/>
                        <a:buNone/>
                      </a:pPr>
                      <a:r>
                        <a:t/>
                      </a:r>
                      <a:endParaRPr sz="15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Programs for limited English proficient students.</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Tutoring services and mentoring programs</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r>
              <a:tr h="412750">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Programs that promote parental involvement and family literacy.</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Expanded library service hours</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500"/>
                        <a:buFont typeface="Arial"/>
                        <a:buNone/>
                      </a:pPr>
                      <a:r>
                        <a:rPr lang="en-US" sz="1500" u="none" cap="none" strike="noStrike">
                          <a:latin typeface="Oswald"/>
                          <a:ea typeface="Oswald"/>
                          <a:cs typeface="Oswald"/>
                          <a:sym typeface="Oswald"/>
                        </a:rPr>
                        <a:t>Telecommunications and technology education programs</a:t>
                      </a:r>
                      <a:endParaRPr sz="1400" u="none" cap="none" strike="noStrike">
                        <a:latin typeface="Oswald"/>
                        <a:ea typeface="Oswald"/>
                        <a:cs typeface="Oswald"/>
                        <a:sym typeface="Oswald"/>
                      </a:endParaRPr>
                    </a:p>
                  </a:txBody>
                  <a:tcPr marT="33075" marB="33075" marR="66150" marL="66150">
                    <a:lnL cap="flat" cmpd="sng" w="9525">
                      <a:solidFill>
                        <a:srgbClr val="141E49"/>
                      </a:solidFill>
                      <a:prstDash val="solid"/>
                      <a:round/>
                      <a:headEnd len="sm" w="sm" type="none"/>
                      <a:tailEnd len="sm" w="sm" type="none"/>
                    </a:lnL>
                    <a:lnR cap="flat" cmpd="sng" w="9525">
                      <a:solidFill>
                        <a:srgbClr val="141E49"/>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1" name="Shape 2351"/>
        <p:cNvGrpSpPr/>
        <p:nvPr/>
      </p:nvGrpSpPr>
      <p:grpSpPr>
        <a:xfrm>
          <a:off x="0" y="0"/>
          <a:ext cx="0" cy="0"/>
          <a:chOff x="0" y="0"/>
          <a:chExt cx="0" cy="0"/>
        </a:xfrm>
      </p:grpSpPr>
      <p:sp>
        <p:nvSpPr>
          <p:cNvPr id="2352" name="Google Shape;2352;g3f5aec16eaf_0_19324"/>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What can 21st CCLC Funds be used for?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353" name="Google Shape;2353;g3f5aec16eaf_0_19324"/>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graphicFrame>
        <p:nvGraphicFramePr>
          <p:cNvPr id="2354" name="Google Shape;2354;g3f5aec16eaf_0_19324"/>
          <p:cNvGraphicFramePr/>
          <p:nvPr/>
        </p:nvGraphicFramePr>
        <p:xfrm>
          <a:off x="449376" y="1349630"/>
          <a:ext cx="3000000" cy="3000000"/>
        </p:xfrm>
        <a:graphic>
          <a:graphicData uri="http://schemas.openxmlformats.org/drawingml/2006/table">
            <a:tbl>
              <a:tblPr bandRow="1" firstRow="1">
                <a:noFill/>
                <a:tableStyleId>{8DF66E32-F471-409D-B55D-0FCD5B0B905E}</a:tableStyleId>
              </a:tblPr>
              <a:tblGrid>
                <a:gridCol w="3911300"/>
                <a:gridCol w="4333950"/>
              </a:tblGrid>
              <a:tr h="731225">
                <a:tc gridSpan="2">
                  <a:txBody>
                    <a:bodyPr/>
                    <a:lstStyle/>
                    <a:p>
                      <a:pPr indent="0" lvl="0" marL="0" marR="0" rtl="0" algn="l">
                        <a:lnSpc>
                          <a:spcPct val="100000"/>
                        </a:lnSpc>
                        <a:spcBef>
                          <a:spcPts val="0"/>
                        </a:spcBef>
                        <a:spcAft>
                          <a:spcPts val="0"/>
                        </a:spcAft>
                        <a:buClr>
                          <a:srgbClr val="000000"/>
                        </a:buClr>
                        <a:buSzPts val="2400"/>
                        <a:buFont typeface="Noto Sans Symbols"/>
                        <a:buNone/>
                      </a:pPr>
                      <a:r>
                        <a:rPr b="0" lang="en-US" sz="2000" u="none" cap="none" strike="noStrike">
                          <a:solidFill>
                            <a:schemeClr val="dk1"/>
                          </a:solidFill>
                          <a:latin typeface="Oswald Medium"/>
                          <a:ea typeface="Oswald Medium"/>
                          <a:cs typeface="Oswald Medium"/>
                          <a:sym typeface="Oswald Medium"/>
                        </a:rPr>
                        <a:t>Allowable Expenses with </a:t>
                      </a:r>
                      <a:r>
                        <a:rPr lang="en-US" sz="2000" u="none" cap="none" strike="noStrike">
                          <a:solidFill>
                            <a:schemeClr val="dk1"/>
                          </a:solidFill>
                          <a:latin typeface="Oswald"/>
                          <a:ea typeface="Oswald"/>
                          <a:cs typeface="Oswald"/>
                          <a:sym typeface="Oswald"/>
                        </a:rPr>
                        <a:t>pre-approval</a:t>
                      </a:r>
                      <a:r>
                        <a:rPr b="0" lang="en-US" sz="2000" u="none" cap="none" strike="noStrike">
                          <a:solidFill>
                            <a:schemeClr val="dk1"/>
                          </a:solidFill>
                          <a:latin typeface="Oswald Medium"/>
                          <a:ea typeface="Oswald Medium"/>
                          <a:cs typeface="Oswald Medium"/>
                          <a:sym typeface="Oswald Medium"/>
                        </a:rPr>
                        <a:t> by IDOE </a:t>
                      </a:r>
                      <a:endParaRPr b="0" sz="2000" u="none" cap="none" strike="noStrike">
                        <a:solidFill>
                          <a:schemeClr val="dk1"/>
                        </a:solidFill>
                        <a:latin typeface="Oswald Medium"/>
                        <a:ea typeface="Oswald Medium"/>
                        <a:cs typeface="Oswald Medium"/>
                        <a:sym typeface="Oswald Medium"/>
                      </a:endParaRPr>
                    </a:p>
                  </a:txBody>
                  <a:tcPr marT="39775" marB="39775" marR="79550" marL="795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gradFill>
                      <a:gsLst>
                        <a:gs pos="0">
                          <a:srgbClr val="FFF3C1"/>
                        </a:gs>
                        <a:gs pos="100000">
                          <a:srgbClr val="F8D845"/>
                        </a:gs>
                      </a:gsLst>
                      <a:lin ang="5400012" scaled="0"/>
                    </a:gradFill>
                  </a:tcPr>
                </a:tc>
                <a:tc hMerge="1"/>
              </a:tr>
              <a:tr h="822425">
                <a:tc>
                  <a:txBody>
                    <a:bodyPr/>
                    <a:lstStyle/>
                    <a:p>
                      <a:pPr indent="0" lvl="1" marL="0" marR="0" rtl="0" algn="l">
                        <a:lnSpc>
                          <a:spcPct val="100000"/>
                        </a:lnSpc>
                        <a:spcBef>
                          <a:spcPts val="0"/>
                        </a:spcBef>
                        <a:spcAft>
                          <a:spcPts val="0"/>
                        </a:spcAft>
                        <a:buClr>
                          <a:srgbClr val="000000"/>
                        </a:buClr>
                        <a:buSzPts val="1800"/>
                        <a:buFont typeface="Noto Sans Symbols"/>
                        <a:buNone/>
                      </a:pPr>
                      <a:r>
                        <a:rPr lang="en-US" sz="1400" u="none" cap="none" strike="noStrike">
                          <a:solidFill>
                            <a:schemeClr val="dk1"/>
                          </a:solidFill>
                          <a:latin typeface="Oswald"/>
                          <a:ea typeface="Oswald"/>
                          <a:cs typeface="Oswald"/>
                          <a:sym typeface="Oswald"/>
                        </a:rPr>
                        <a:t>Promotional or Marketing Items with the 21st CCLC logo (e.g., Flags, banners)</a:t>
                      </a:r>
                      <a:r>
                        <a:rPr lang="en-US" sz="1400" u="none" cap="none" strike="noStrike">
                          <a:latin typeface="Oswald"/>
                          <a:ea typeface="Oswald"/>
                          <a:cs typeface="Oswald"/>
                          <a:sym typeface="Oswald"/>
                        </a:rPr>
                        <a:t>.</a:t>
                      </a:r>
                      <a:endParaRPr sz="1400" u="none" cap="none" strike="noStrike">
                        <a:latin typeface="Oswald"/>
                        <a:ea typeface="Oswald"/>
                        <a:cs typeface="Oswald"/>
                        <a:sym typeface="Oswald"/>
                      </a:endParaRPr>
                    </a:p>
                    <a:p>
                      <a:pPr indent="0" lvl="2" marL="0" marR="0" rtl="0" algn="l">
                        <a:lnSpc>
                          <a:spcPct val="100000"/>
                        </a:lnSpc>
                        <a:spcBef>
                          <a:spcPts val="0"/>
                        </a:spcBef>
                        <a:spcAft>
                          <a:spcPts val="0"/>
                        </a:spcAft>
                        <a:buClr>
                          <a:srgbClr val="000000"/>
                        </a:buClr>
                        <a:buSzPts val="3600"/>
                        <a:buFont typeface="Arial"/>
                        <a:buNone/>
                      </a:pPr>
                      <a:r>
                        <a:t/>
                      </a:r>
                      <a:endParaRPr sz="1400" u="none" cap="none" strike="noStrike">
                        <a:solidFill>
                          <a:schemeClr val="dk1"/>
                        </a:solidFill>
                        <a:latin typeface="Oswald"/>
                        <a:ea typeface="Oswald"/>
                        <a:cs typeface="Oswald"/>
                        <a:sym typeface="Oswald"/>
                      </a:endParaRPr>
                    </a:p>
                  </a:txBody>
                  <a:tcPr marT="39775" marB="39775" marR="79550" marL="7955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38100">
                      <a:solidFill>
                        <a:schemeClr val="dk1"/>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c>
                  <a:txBody>
                    <a:bodyPr/>
                    <a:lstStyle/>
                    <a:p>
                      <a:pPr indent="0" lvl="1" marL="0" marR="0" rtl="0" algn="l">
                        <a:lnSpc>
                          <a:spcPct val="100000"/>
                        </a:lnSpc>
                        <a:spcBef>
                          <a:spcPts val="0"/>
                        </a:spcBef>
                        <a:spcAft>
                          <a:spcPts val="0"/>
                        </a:spcAft>
                        <a:buClr>
                          <a:srgbClr val="000000"/>
                        </a:buClr>
                        <a:buSzPts val="1800"/>
                        <a:buFont typeface="Noto Sans Symbols"/>
                        <a:buNone/>
                      </a:pPr>
                      <a:r>
                        <a:rPr lang="en-US" sz="1400" u="none" cap="none" strike="noStrike">
                          <a:latin typeface="Oswald"/>
                          <a:ea typeface="Oswald"/>
                          <a:cs typeface="Oswald"/>
                          <a:sym typeface="Oswald"/>
                        </a:rPr>
                        <a:t>Purchase of equipment, such as computers, laptops, DVD players, projectors, printers, scanners, fax machines, telephones, cell phones, televisions, digital cameras, or similar items.</a:t>
                      </a:r>
                      <a:endParaRPr sz="1400" u="none" cap="none" strike="noStrike">
                        <a:latin typeface="Oswald"/>
                        <a:ea typeface="Oswald"/>
                        <a:cs typeface="Oswald"/>
                        <a:sym typeface="Oswald"/>
                      </a:endParaRPr>
                    </a:p>
                  </a:txBody>
                  <a:tcPr marT="39775" marB="39775" marR="79550" marL="7955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38100">
                      <a:solidFill>
                        <a:schemeClr val="dk1"/>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r>
              <a:tr h="703500">
                <a:tc>
                  <a:txBody>
                    <a:bodyPr/>
                    <a:lstStyle/>
                    <a:p>
                      <a:pPr indent="0" lvl="1" marL="0" marR="0" rtl="0" algn="l">
                        <a:lnSpc>
                          <a:spcPct val="100000"/>
                        </a:lnSpc>
                        <a:spcBef>
                          <a:spcPts val="0"/>
                        </a:spcBef>
                        <a:spcAft>
                          <a:spcPts val="0"/>
                        </a:spcAft>
                        <a:buClr>
                          <a:srgbClr val="000000"/>
                        </a:buClr>
                        <a:buSzPts val="1800"/>
                        <a:buFont typeface="Noto Sans Symbols"/>
                        <a:buNone/>
                      </a:pPr>
                      <a:r>
                        <a:rPr lang="en-US" sz="1400" u="none" cap="none" strike="noStrike">
                          <a:latin typeface="Oswald"/>
                          <a:ea typeface="Oswald"/>
                          <a:cs typeface="Oswald"/>
                          <a:sym typeface="Oswald"/>
                        </a:rPr>
                        <a:t>Staff events that include retreats, lock-ins, or other events of a similar nature.</a:t>
                      </a:r>
                      <a:endParaRPr sz="1400" u="none" cap="none" strike="noStrike">
                        <a:latin typeface="Oswald"/>
                        <a:ea typeface="Oswald"/>
                        <a:cs typeface="Oswald"/>
                        <a:sym typeface="Oswald"/>
                      </a:endParaRPr>
                    </a:p>
                  </a:txBody>
                  <a:tcPr marT="39775" marB="39775" marR="79550" marL="7955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c>
                  <a:txBody>
                    <a:bodyPr/>
                    <a:lstStyle/>
                    <a:p>
                      <a:pPr indent="0" lvl="1" marL="0" marR="0" rtl="0" algn="l">
                        <a:lnSpc>
                          <a:spcPct val="100000"/>
                        </a:lnSpc>
                        <a:spcBef>
                          <a:spcPts val="0"/>
                        </a:spcBef>
                        <a:spcAft>
                          <a:spcPts val="0"/>
                        </a:spcAft>
                        <a:buClr>
                          <a:srgbClr val="000000"/>
                        </a:buClr>
                        <a:buSzPts val="1800"/>
                        <a:buFont typeface="Noto Sans Symbols"/>
                        <a:buNone/>
                      </a:pPr>
                      <a:r>
                        <a:rPr lang="en-US" sz="1400" u="none" cap="none" strike="noStrike">
                          <a:latin typeface="Oswald"/>
                          <a:ea typeface="Oswald"/>
                          <a:cs typeface="Oswald"/>
                          <a:sym typeface="Oswald"/>
                        </a:rPr>
                        <a:t>Out of state or overnight field trips with approved academic support. </a:t>
                      </a:r>
                      <a:endParaRPr sz="1400" u="none" cap="none" strike="noStrike">
                        <a:latin typeface="Oswald"/>
                        <a:ea typeface="Oswald"/>
                        <a:cs typeface="Oswald"/>
                        <a:sym typeface="Oswald"/>
                      </a:endParaRPr>
                    </a:p>
                  </a:txBody>
                  <a:tcPr marT="39775" marB="39775" marR="79550" marL="7955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8" name="Shape 2358"/>
        <p:cNvGrpSpPr/>
        <p:nvPr/>
      </p:nvGrpSpPr>
      <p:grpSpPr>
        <a:xfrm>
          <a:off x="0" y="0"/>
          <a:ext cx="0" cy="0"/>
          <a:chOff x="0" y="0"/>
          <a:chExt cx="0" cy="0"/>
        </a:xfrm>
      </p:grpSpPr>
      <p:sp>
        <p:nvSpPr>
          <p:cNvPr id="2359" name="Google Shape;2359;g3f5aec16eaf_0_21197"/>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What can 21st CCLC Funds be used for?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360" name="Google Shape;2360;g3f5aec16eaf_0_21197"/>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graphicFrame>
        <p:nvGraphicFramePr>
          <p:cNvPr id="2361" name="Google Shape;2361;g3f5aec16eaf_0_21197"/>
          <p:cNvGraphicFramePr/>
          <p:nvPr/>
        </p:nvGraphicFramePr>
        <p:xfrm>
          <a:off x="229788" y="1185585"/>
          <a:ext cx="3000000" cy="3000000"/>
        </p:xfrm>
        <a:graphic>
          <a:graphicData uri="http://schemas.openxmlformats.org/drawingml/2006/table">
            <a:tbl>
              <a:tblPr bandRow="1" firstRow="1">
                <a:noFill/>
                <a:tableStyleId>{8DF66E32-F471-409D-B55D-0FCD5B0B905E}</a:tableStyleId>
              </a:tblPr>
              <a:tblGrid>
                <a:gridCol w="2898125"/>
                <a:gridCol w="2893150"/>
                <a:gridCol w="2893150"/>
              </a:tblGrid>
              <a:tr h="455400">
                <a:tc gridSpan="3">
                  <a:txBody>
                    <a:bodyPr/>
                    <a:lstStyle/>
                    <a:p>
                      <a:pPr indent="0" lvl="0" marL="0" marR="0" rtl="0" algn="l">
                        <a:lnSpc>
                          <a:spcPct val="100000"/>
                        </a:lnSpc>
                        <a:spcBef>
                          <a:spcPts val="0"/>
                        </a:spcBef>
                        <a:spcAft>
                          <a:spcPts val="0"/>
                        </a:spcAft>
                        <a:buClr>
                          <a:schemeClr val="dk1"/>
                        </a:buClr>
                        <a:buSzPts val="2400"/>
                        <a:buFont typeface="Arial"/>
                        <a:buNone/>
                      </a:pPr>
                      <a:r>
                        <a:rPr b="0" lang="en-US" sz="2000" u="none" cap="none" strike="noStrike">
                          <a:solidFill>
                            <a:schemeClr val="dk1"/>
                          </a:solidFill>
                          <a:latin typeface="Oswald Medium"/>
                          <a:ea typeface="Oswald Medium"/>
                          <a:cs typeface="Oswald Medium"/>
                          <a:sym typeface="Oswald Medium"/>
                        </a:rPr>
                        <a:t>Unallowable Expenses</a:t>
                      </a:r>
                      <a:endParaRPr b="0" sz="1000" u="none" cap="none" strike="noStrike">
                        <a:solidFill>
                          <a:schemeClr val="dk1"/>
                        </a:solidFill>
                        <a:latin typeface="Oswald Medium"/>
                        <a:ea typeface="Oswald Medium"/>
                        <a:cs typeface="Oswald Medium"/>
                        <a:sym typeface="Oswald Medium"/>
                      </a:endParaRPr>
                    </a:p>
                  </a:txBody>
                  <a:tcPr marT="34200" marB="34200" marR="68400" marL="684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gradFill>
                      <a:gsLst>
                        <a:gs pos="0">
                          <a:srgbClr val="FFF3C1"/>
                        </a:gs>
                        <a:gs pos="100000">
                          <a:srgbClr val="F8D845"/>
                        </a:gs>
                      </a:gsLst>
                      <a:lin ang="5400012" scaled="0"/>
                    </a:gradFill>
                  </a:tcPr>
                </a:tc>
                <a:tc hMerge="1"/>
                <a:tc hMerge="1"/>
              </a:tr>
              <a:tr h="535325">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Entertainment: field trip without approved academic support </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38100">
                      <a:solidFill>
                        <a:schemeClr val="dk1"/>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Preparation of the Proposal  </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38100">
                      <a:solidFill>
                        <a:schemeClr val="dk1"/>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Pre-Award Costs (incurred before the grant effective date of October 1</a:t>
                      </a:r>
                      <a:r>
                        <a:rPr baseline="30000" lang="en-US" sz="1400" u="none" cap="none" strike="noStrike">
                          <a:latin typeface="Oswald"/>
                          <a:ea typeface="Oswald"/>
                          <a:cs typeface="Oswald"/>
                          <a:sym typeface="Oswald"/>
                        </a:rPr>
                        <a:t>st</a:t>
                      </a:r>
                      <a:r>
                        <a:rPr lang="en-US" sz="1400" u="none" cap="none" strike="noStrike">
                          <a:latin typeface="Oswald"/>
                          <a:ea typeface="Oswald"/>
                          <a:cs typeface="Oswald"/>
                          <a:sym typeface="Oswald"/>
                        </a:rPr>
                        <a:t>) </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38100">
                      <a:solidFill>
                        <a:schemeClr val="dk1"/>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r>
              <a:tr h="578850">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Un-approved out-of-state or overnight field trips, including retreats, lock-ins, etc. </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Decorative Items </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Purchase of facilities or vehicles </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r>
              <a:tr h="576650">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Land acquisition </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Capital Improvements, Permanent Renovations </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n-US" sz="1400" u="none" cap="none" strike="noStrike">
                          <a:latin typeface="Oswald"/>
                          <a:ea typeface="Oswald"/>
                          <a:cs typeface="Oswald"/>
                          <a:sym typeface="Oswald"/>
                        </a:rPr>
                        <a:t>Refreshments/Snacks </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r>
              <a:tr h="626100">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Supplanting federal, state or local funds</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Direct charges for items/services that the indirect cost rate covers.</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c>
                  <a:txBody>
                    <a:bodyPr/>
                    <a:lstStyle/>
                    <a:p>
                      <a:pPr indent="0" lvl="1" marL="0" marR="0" rtl="0" algn="l">
                        <a:lnSpc>
                          <a:spcPct val="100000"/>
                        </a:lnSpc>
                        <a:spcBef>
                          <a:spcPts val="0"/>
                        </a:spcBef>
                        <a:spcAft>
                          <a:spcPts val="0"/>
                        </a:spcAft>
                        <a:buClr>
                          <a:srgbClr val="000000"/>
                        </a:buClr>
                        <a:buSzPts val="1600"/>
                        <a:buFont typeface="Noto Sans Symbols"/>
                        <a:buNone/>
                      </a:pPr>
                      <a:r>
                        <a:rPr lang="en-US" sz="1400" u="none" cap="none" strike="noStrike">
                          <a:latin typeface="Oswald"/>
                          <a:ea typeface="Oswald"/>
                          <a:cs typeface="Oswald"/>
                          <a:sym typeface="Oswald"/>
                        </a:rPr>
                        <a:t>Membership dues to organizations, federations, or societies.</a:t>
                      </a:r>
                      <a:endParaRPr sz="1400" u="none" cap="none" strike="noStrike">
                        <a:latin typeface="Oswald"/>
                        <a:ea typeface="Oswald"/>
                        <a:cs typeface="Oswald"/>
                        <a:sym typeface="Oswald"/>
                      </a:endParaRPr>
                    </a:p>
                  </a:txBody>
                  <a:tcPr marT="34200" marB="34200" marR="68400" marL="68400">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12700">
                      <a:solidFill>
                        <a:srgbClr val="141E49"/>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5" name="Shape 2365"/>
        <p:cNvGrpSpPr/>
        <p:nvPr/>
      </p:nvGrpSpPr>
      <p:grpSpPr>
        <a:xfrm>
          <a:off x="0" y="0"/>
          <a:ext cx="0" cy="0"/>
          <a:chOff x="0" y="0"/>
          <a:chExt cx="0" cy="0"/>
        </a:xfrm>
      </p:grpSpPr>
      <p:sp>
        <p:nvSpPr>
          <p:cNvPr id="2366" name="Google Shape;2366;g3f5aec16eaf_0_23070"/>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How do i determine my funding amount?</a:t>
            </a:r>
            <a:endParaRPr b="0" i="0" sz="2800" u="none" cap="none" strike="noStrike">
              <a:solidFill>
                <a:srgbClr val="FFFFFF"/>
              </a:solidFill>
              <a:latin typeface="Bebas Neue"/>
              <a:ea typeface="Bebas Neue"/>
              <a:cs typeface="Bebas Neue"/>
              <a:sym typeface="Bebas Neue"/>
            </a:endParaRPr>
          </a:p>
        </p:txBody>
      </p:sp>
      <p:sp>
        <p:nvSpPr>
          <p:cNvPr id="2367" name="Google Shape;2367;g3f5aec16eaf_0_23070"/>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68" name="Google Shape;2368;g3f5aec16eaf_0_23070"/>
          <p:cNvSpPr txBox="1"/>
          <p:nvPr/>
        </p:nvSpPr>
        <p:spPr>
          <a:xfrm>
            <a:off x="448050" y="1032625"/>
            <a:ext cx="8247900" cy="105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Utilize the following equation: Number of youth X $2,500 X 3 (years) = total youth funding amount. The equation should include a total number of youth served across program site(s), including youth served in summer programming. Grantees must serve at least 40 youth annually.</a:t>
            </a:r>
            <a:endParaRPr b="0" i="0" sz="1800" u="none" cap="none" strike="noStrike">
              <a:solidFill>
                <a:schemeClr val="dk1"/>
              </a:solidFill>
              <a:latin typeface="Oswald"/>
              <a:ea typeface="Oswald"/>
              <a:cs typeface="Oswald"/>
              <a:sym typeface="Oswald"/>
            </a:endParaRPr>
          </a:p>
        </p:txBody>
      </p:sp>
      <p:graphicFrame>
        <p:nvGraphicFramePr>
          <p:cNvPr id="2369" name="Google Shape;2369;g3f5aec16eaf_0_23070"/>
          <p:cNvGraphicFramePr/>
          <p:nvPr/>
        </p:nvGraphicFramePr>
        <p:xfrm>
          <a:off x="115832" y="2091019"/>
          <a:ext cx="3000000" cy="3000000"/>
        </p:xfrm>
        <a:graphic>
          <a:graphicData uri="http://schemas.openxmlformats.org/drawingml/2006/table">
            <a:tbl>
              <a:tblPr bandRow="1" firstRow="1">
                <a:noFill/>
                <a:tableStyleId>{8DF66E32-F471-409D-B55D-0FCD5B0B905E}</a:tableStyleId>
              </a:tblPr>
              <a:tblGrid>
                <a:gridCol w="2053775"/>
                <a:gridCol w="1927800"/>
                <a:gridCol w="2465375"/>
                <a:gridCol w="2465375"/>
              </a:tblGrid>
              <a:tr h="693975">
                <a:tc>
                  <a:txBody>
                    <a:bodyPr/>
                    <a:lstStyle/>
                    <a:p>
                      <a:pPr indent="0" lvl="0" marL="0" marR="0" rtl="0" algn="ctr">
                        <a:lnSpc>
                          <a:spcPct val="100000"/>
                        </a:lnSpc>
                        <a:spcBef>
                          <a:spcPts val="0"/>
                        </a:spcBef>
                        <a:spcAft>
                          <a:spcPts val="0"/>
                        </a:spcAft>
                        <a:buClr>
                          <a:srgbClr val="000000"/>
                        </a:buClr>
                        <a:buSzPts val="1800"/>
                        <a:buFont typeface="Arial"/>
                        <a:buNone/>
                      </a:pPr>
                      <a:r>
                        <a:rPr lang="en-US" sz="1600" u="none" cap="none" strike="noStrike">
                          <a:solidFill>
                            <a:schemeClr val="dk1"/>
                          </a:solidFill>
                          <a:latin typeface="Oswald"/>
                          <a:ea typeface="Oswald"/>
                          <a:cs typeface="Oswald"/>
                          <a:sym typeface="Oswald"/>
                        </a:rPr>
                        <a:t>Total Number of Youth</a:t>
                      </a:r>
                      <a:endParaRPr sz="1600" u="none" cap="none" strike="noStrike">
                        <a:solidFill>
                          <a:schemeClr val="dk1"/>
                        </a:solidFill>
                        <a:latin typeface="Oswald"/>
                        <a:ea typeface="Oswald"/>
                        <a:cs typeface="Oswald"/>
                        <a:sym typeface="Oswald"/>
                      </a:endParaRPr>
                    </a:p>
                  </a:txBody>
                  <a:tcPr marT="61725" marB="61725" marR="123425" marL="123425">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gradFill>
                      <a:gsLst>
                        <a:gs pos="0">
                          <a:srgbClr val="FFF3C1"/>
                        </a:gs>
                        <a:gs pos="100000">
                          <a:srgbClr val="F8D845"/>
                        </a:gs>
                      </a:gsLst>
                      <a:lin ang="5400012" scaled="0"/>
                    </a:gra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600" u="none" cap="none" strike="noStrike">
                          <a:solidFill>
                            <a:schemeClr val="dk1"/>
                          </a:solidFill>
                          <a:latin typeface="Oswald"/>
                          <a:ea typeface="Oswald"/>
                          <a:cs typeface="Oswald"/>
                          <a:sym typeface="Oswald"/>
                        </a:rPr>
                        <a:t>Per Pupil Amount</a:t>
                      </a:r>
                      <a:endParaRPr sz="1600" u="none" cap="none" strike="noStrike">
                        <a:solidFill>
                          <a:schemeClr val="dk1"/>
                        </a:solidFill>
                        <a:latin typeface="Oswald"/>
                        <a:ea typeface="Oswald"/>
                        <a:cs typeface="Oswald"/>
                        <a:sym typeface="Oswald"/>
                      </a:endParaRPr>
                    </a:p>
                  </a:txBody>
                  <a:tcPr marT="61725" marB="61725" marR="123425" marL="123425">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gradFill>
                      <a:gsLst>
                        <a:gs pos="0">
                          <a:srgbClr val="FFF3C1"/>
                        </a:gs>
                        <a:gs pos="100000">
                          <a:srgbClr val="F8D845"/>
                        </a:gs>
                      </a:gsLst>
                      <a:lin ang="5400012" scaled="0"/>
                    </a:gra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600" u="none" cap="none" strike="noStrike">
                          <a:solidFill>
                            <a:schemeClr val="dk1"/>
                          </a:solidFill>
                          <a:latin typeface="Oswald"/>
                          <a:ea typeface="Oswald"/>
                          <a:cs typeface="Oswald"/>
                          <a:sym typeface="Oswald"/>
                        </a:rPr>
                        <a:t>Yearly Base Funding Amount</a:t>
                      </a:r>
                      <a:endParaRPr sz="1600" u="none" cap="none" strike="noStrike">
                        <a:solidFill>
                          <a:schemeClr val="dk1"/>
                        </a:solidFill>
                        <a:latin typeface="Oswald"/>
                        <a:ea typeface="Oswald"/>
                        <a:cs typeface="Oswald"/>
                        <a:sym typeface="Oswald"/>
                      </a:endParaRPr>
                    </a:p>
                  </a:txBody>
                  <a:tcPr marT="61725" marB="61725" marR="123425" marL="123425">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gradFill>
                      <a:gsLst>
                        <a:gs pos="0">
                          <a:srgbClr val="FFF3C1"/>
                        </a:gs>
                        <a:gs pos="100000">
                          <a:srgbClr val="F8D845"/>
                        </a:gs>
                      </a:gsLst>
                      <a:lin ang="5400012" scaled="0"/>
                    </a:gra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solidFill>
                            <a:schemeClr val="dk1"/>
                          </a:solidFill>
                          <a:latin typeface="Oswald"/>
                          <a:ea typeface="Oswald"/>
                          <a:cs typeface="Oswald"/>
                          <a:sym typeface="Oswald"/>
                        </a:rPr>
                        <a:t>Total Award Amount</a:t>
                      </a:r>
                      <a:endParaRPr sz="1600" u="none" cap="none" strike="noStrike">
                        <a:solidFill>
                          <a:schemeClr val="dk1"/>
                        </a:solidFill>
                        <a:latin typeface="Oswald"/>
                        <a:ea typeface="Oswald"/>
                        <a:cs typeface="Oswald"/>
                        <a:sym typeface="Oswald"/>
                      </a:endParaRPr>
                    </a:p>
                  </a:txBody>
                  <a:tcPr marT="61725" marB="61725" marR="123425" marL="123425">
                    <a:lnL cap="flat" cmpd="sng" w="12700">
                      <a:solidFill>
                        <a:srgbClr val="141E49"/>
                      </a:solidFill>
                      <a:prstDash val="solid"/>
                      <a:round/>
                      <a:headEnd len="sm" w="sm" type="none"/>
                      <a:tailEnd len="sm" w="sm" type="none"/>
                    </a:lnL>
                    <a:lnR cap="flat" cmpd="sng" w="12700">
                      <a:solidFill>
                        <a:srgbClr val="141E49"/>
                      </a:solidFill>
                      <a:prstDash val="solid"/>
                      <a:round/>
                      <a:headEnd len="sm" w="sm" type="none"/>
                      <a:tailEnd len="sm" w="sm" type="none"/>
                    </a:lnR>
                    <a:lnT cap="flat" cmpd="sng" w="12700">
                      <a:solidFill>
                        <a:srgbClr val="141E49"/>
                      </a:solidFill>
                      <a:prstDash val="solid"/>
                      <a:round/>
                      <a:headEnd len="sm" w="sm" type="none"/>
                      <a:tailEnd len="sm" w="sm" type="none"/>
                    </a:lnT>
                    <a:lnB cap="flat" cmpd="sng" w="9525">
                      <a:solidFill>
                        <a:srgbClr val="141E49"/>
                      </a:solidFill>
                      <a:prstDash val="solid"/>
                      <a:round/>
                      <a:headEnd len="sm" w="sm" type="none"/>
                      <a:tailEnd len="sm" w="sm" type="none"/>
                    </a:lnB>
                    <a:gradFill>
                      <a:gsLst>
                        <a:gs pos="0">
                          <a:srgbClr val="FFF3C1"/>
                        </a:gs>
                        <a:gs pos="100000">
                          <a:srgbClr val="F8D845"/>
                        </a:gs>
                      </a:gsLst>
                      <a:lin ang="5400012" scaled="0"/>
                    </a:gradFill>
                  </a:tcPr>
                </a:tc>
              </a:tr>
              <a:tr h="980500">
                <a:tc>
                  <a:txBody>
                    <a:bodyPr/>
                    <a:lstStyle/>
                    <a:p>
                      <a:pPr indent="0" lvl="0" marL="0" marR="0" rtl="0" algn="ctr">
                        <a:lnSpc>
                          <a:spcPct val="115000"/>
                        </a:lnSpc>
                        <a:spcBef>
                          <a:spcPts val="0"/>
                        </a:spcBef>
                        <a:spcAft>
                          <a:spcPts val="0"/>
                        </a:spcAft>
                        <a:buClr>
                          <a:srgbClr val="000000"/>
                        </a:buClr>
                        <a:buSzPts val="1800"/>
                        <a:buFont typeface="Arial"/>
                        <a:buNone/>
                      </a:pPr>
                      <a:r>
                        <a:rPr b="1" lang="en-US" sz="1600" u="none" cap="none" strike="noStrike">
                          <a:latin typeface="Oswald"/>
                          <a:ea typeface="Oswald"/>
                          <a:cs typeface="Oswald"/>
                          <a:sym typeface="Oswald"/>
                        </a:rPr>
                        <a:t>75 youth total</a:t>
                      </a:r>
                      <a:endParaRPr b="1" sz="1600" u="none" cap="none" strike="noStrike">
                        <a:latin typeface="Oswald"/>
                        <a:ea typeface="Oswald"/>
                        <a:cs typeface="Oswald"/>
                        <a:sym typeface="Oswald"/>
                      </a:endParaRPr>
                    </a:p>
                    <a:p>
                      <a:pPr indent="0" lvl="0" marL="0" marR="0" rtl="0" algn="ctr">
                        <a:lnSpc>
                          <a:spcPct val="115000"/>
                        </a:lnSpc>
                        <a:spcBef>
                          <a:spcPts val="5"/>
                        </a:spcBef>
                        <a:spcAft>
                          <a:spcPts val="0"/>
                        </a:spcAft>
                        <a:buClr>
                          <a:srgbClr val="000000"/>
                        </a:buClr>
                        <a:buSzPts val="1800"/>
                        <a:buFont typeface="Arial"/>
                        <a:buNone/>
                      </a:pPr>
                      <a:r>
                        <a:rPr b="1" lang="en-US" sz="1600" u="none" cap="none" strike="noStrike">
                          <a:latin typeface="Oswald"/>
                          <a:ea typeface="Oswald"/>
                          <a:cs typeface="Oswald"/>
                          <a:sym typeface="Oswald"/>
                        </a:rPr>
                        <a:t>Site 1: 35 elementary</a:t>
                      </a:r>
                      <a:endParaRPr b="1" sz="1600" u="none" cap="none" strike="noStrike">
                        <a:latin typeface="Oswald"/>
                        <a:ea typeface="Oswald"/>
                        <a:cs typeface="Oswald"/>
                        <a:sym typeface="Oswald"/>
                      </a:endParaRPr>
                    </a:p>
                    <a:p>
                      <a:pPr indent="0" lvl="0" marL="0" marR="0" rtl="0" algn="ctr">
                        <a:lnSpc>
                          <a:spcPct val="115000"/>
                        </a:lnSpc>
                        <a:spcBef>
                          <a:spcPts val="0"/>
                        </a:spcBef>
                        <a:spcAft>
                          <a:spcPts val="0"/>
                        </a:spcAft>
                        <a:buClr>
                          <a:srgbClr val="000000"/>
                        </a:buClr>
                        <a:buSzPts val="1800"/>
                        <a:buFont typeface="Arial"/>
                        <a:buNone/>
                      </a:pPr>
                      <a:r>
                        <a:rPr b="1" lang="en-US" sz="1600" u="none" cap="none" strike="noStrike">
                          <a:latin typeface="Oswald"/>
                          <a:ea typeface="Oswald"/>
                          <a:cs typeface="Oswald"/>
                          <a:sym typeface="Oswald"/>
                        </a:rPr>
                        <a:t>Site 2: 40 middle school</a:t>
                      </a:r>
                      <a:endParaRPr b="1" sz="1600" u="none" cap="none" strike="noStrike">
                        <a:latin typeface="Oswald"/>
                        <a:ea typeface="Oswald"/>
                        <a:cs typeface="Oswald"/>
                        <a:sym typeface="Oswald"/>
                      </a:endParaRPr>
                    </a:p>
                  </a:txBody>
                  <a:tcPr marT="63500" marB="63500" marR="73025" marL="730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Clr>
                          <a:srgbClr val="000000"/>
                        </a:buClr>
                        <a:buSzPts val="1800"/>
                        <a:buFont typeface="Arial"/>
                        <a:buNone/>
                      </a:pPr>
                      <a:r>
                        <a:rPr b="1" lang="en-US" sz="1600" u="none" cap="none" strike="noStrike">
                          <a:latin typeface="Oswald"/>
                          <a:ea typeface="Oswald"/>
                          <a:cs typeface="Oswald"/>
                          <a:sym typeface="Oswald"/>
                        </a:rPr>
                        <a:t>$2,500/youth</a:t>
                      </a:r>
                      <a:endParaRPr b="1" sz="1600" u="none" cap="none" strike="noStrike">
                        <a:latin typeface="Oswald"/>
                        <a:ea typeface="Oswald"/>
                        <a:cs typeface="Oswald"/>
                        <a:sym typeface="Oswald"/>
                      </a:endParaRPr>
                    </a:p>
                  </a:txBody>
                  <a:tcPr marT="63500" marB="63500" marR="73025" marL="730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Clr>
                          <a:srgbClr val="000000"/>
                        </a:buClr>
                        <a:buSzPts val="1800"/>
                        <a:buFont typeface="Arial"/>
                        <a:buNone/>
                      </a:pPr>
                      <a:r>
                        <a:rPr b="1" lang="en-US" sz="1600" u="none" cap="none" strike="noStrike">
                          <a:latin typeface="Oswald"/>
                          <a:ea typeface="Oswald"/>
                          <a:cs typeface="Oswald"/>
                          <a:sym typeface="Oswald"/>
                        </a:rPr>
                        <a:t>$187,500</a:t>
                      </a:r>
                      <a:endParaRPr b="1" sz="1600" u="none" cap="none" strike="noStrike">
                        <a:latin typeface="Oswald"/>
                        <a:ea typeface="Oswald"/>
                        <a:cs typeface="Oswald"/>
                        <a:sym typeface="Oswald"/>
                      </a:endParaRPr>
                    </a:p>
                  </a:txBody>
                  <a:tcPr marT="63500" marB="63500" marR="73025" marL="730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b="1" lang="en-US" sz="1600" u="none" cap="none" strike="noStrike">
                          <a:latin typeface="Oswald"/>
                          <a:ea typeface="Oswald"/>
                          <a:cs typeface="Oswald"/>
                          <a:sym typeface="Oswald"/>
                        </a:rPr>
                        <a:t>$187,500 X 3 = </a:t>
                      </a:r>
                      <a:br>
                        <a:rPr b="1" lang="en-US" sz="1600" u="none" cap="none" strike="noStrike">
                          <a:latin typeface="Oswald"/>
                          <a:ea typeface="Oswald"/>
                          <a:cs typeface="Oswald"/>
                          <a:sym typeface="Oswald"/>
                        </a:rPr>
                      </a:br>
                      <a:r>
                        <a:rPr b="1" lang="en-US" sz="1600" u="none" cap="none" strike="noStrike">
                          <a:latin typeface="Oswald"/>
                          <a:ea typeface="Oswald"/>
                          <a:cs typeface="Oswald"/>
                          <a:sym typeface="Oswald"/>
                        </a:rPr>
                        <a:t>$562,500</a:t>
                      </a:r>
                      <a:endParaRPr b="1" sz="1600" u="none" cap="none" strike="noStrike">
                        <a:latin typeface="Oswald"/>
                        <a:ea typeface="Oswald"/>
                        <a:cs typeface="Oswald"/>
                        <a:sym typeface="Oswald"/>
                      </a:endParaRPr>
                    </a:p>
                  </a:txBody>
                  <a:tcPr marT="63500" marB="63500" marR="73025" marL="730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141E49"/>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r>
            </a:tbl>
          </a:graphicData>
        </a:graphic>
      </p:graphicFrame>
      <p:sp>
        <p:nvSpPr>
          <p:cNvPr id="2370" name="Google Shape;2370;g3f5aec16eaf_0_23070"/>
          <p:cNvSpPr/>
          <p:nvPr/>
        </p:nvSpPr>
        <p:spPr>
          <a:xfrm>
            <a:off x="448050" y="4122550"/>
            <a:ext cx="81087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IDOE does not allow grantees to carryover unused funds from year to year</a:t>
            </a:r>
            <a:r>
              <a:rPr b="0" i="0" lang="en-US" sz="1800" u="none" cap="none" strike="noStrike">
                <a:solidFill>
                  <a:schemeClr val="dk1"/>
                </a:solidFill>
                <a:latin typeface="Viga"/>
                <a:ea typeface="Viga"/>
                <a:cs typeface="Viga"/>
                <a:sym typeface="Viga"/>
              </a:rPr>
              <a:t>. </a:t>
            </a:r>
            <a:endParaRPr b="0" i="0" sz="1600" u="none" cap="none" strike="noStrike">
              <a:solidFill>
                <a:schemeClr val="dk1"/>
              </a:solidFill>
              <a:latin typeface="Viga"/>
              <a:ea typeface="Viga"/>
              <a:cs typeface="Viga"/>
              <a:sym typeface="Vig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4" name="Shape 2374"/>
        <p:cNvGrpSpPr/>
        <p:nvPr/>
      </p:nvGrpSpPr>
      <p:grpSpPr>
        <a:xfrm>
          <a:off x="0" y="0"/>
          <a:ext cx="0" cy="0"/>
          <a:chOff x="0" y="0"/>
          <a:chExt cx="0" cy="0"/>
        </a:xfrm>
      </p:grpSpPr>
      <p:sp>
        <p:nvSpPr>
          <p:cNvPr id="2375" name="Google Shape;2375;g3f5aec16eaf_0_24944"/>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Hours of operation Requirements</a:t>
            </a:r>
            <a:endParaRPr b="0" i="0" sz="2800" u="none" cap="none" strike="noStrike">
              <a:solidFill>
                <a:srgbClr val="FFFFFF"/>
              </a:solidFill>
              <a:latin typeface="Bebas Neue"/>
              <a:ea typeface="Bebas Neue"/>
              <a:cs typeface="Bebas Neue"/>
              <a:sym typeface="Bebas Neue"/>
            </a:endParaRPr>
          </a:p>
        </p:txBody>
      </p:sp>
      <p:sp>
        <p:nvSpPr>
          <p:cNvPr id="2376" name="Google Shape;2376;g3f5aec16eaf_0_24944"/>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77" name="Google Shape;2377;g3f5aec16eaf_0_24944"/>
          <p:cNvSpPr txBox="1"/>
          <p:nvPr/>
        </p:nvSpPr>
        <p:spPr>
          <a:xfrm>
            <a:off x="746850" y="1227600"/>
            <a:ext cx="7650300" cy="2525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900" u="none" cap="none" strike="noStrike">
                <a:solidFill>
                  <a:srgbClr val="002060"/>
                </a:solidFill>
                <a:latin typeface="Oswald"/>
                <a:ea typeface="Oswald"/>
                <a:cs typeface="Oswald"/>
                <a:sym typeface="Oswald"/>
              </a:rPr>
              <a:t>Sites are required to provide services to youth a minimum of </a:t>
            </a:r>
            <a:r>
              <a:rPr b="1" i="0" lang="en-US" sz="1900" u="sng" cap="none" strike="noStrike">
                <a:solidFill>
                  <a:srgbClr val="002060"/>
                </a:solidFill>
                <a:latin typeface="Oswald"/>
                <a:ea typeface="Oswald"/>
                <a:cs typeface="Oswald"/>
                <a:sym typeface="Oswald"/>
              </a:rPr>
              <a:t>100 days in SY 26-27 </a:t>
            </a:r>
            <a:r>
              <a:rPr b="0" i="0" lang="en-US" sz="1900" u="none" cap="none" strike="noStrike">
                <a:solidFill>
                  <a:srgbClr val="002060"/>
                </a:solidFill>
                <a:latin typeface="Oswald"/>
                <a:ea typeface="Oswald"/>
                <a:cs typeface="Oswald"/>
                <a:sym typeface="Oswald"/>
              </a:rPr>
              <a:t>during:</a:t>
            </a:r>
            <a:endParaRPr b="0" i="0" sz="1500" u="none" cap="none" strike="noStrike">
              <a:solidFill>
                <a:srgbClr val="000000"/>
              </a:solidFill>
              <a:latin typeface="Oswald"/>
              <a:ea typeface="Oswald"/>
              <a:cs typeface="Oswald"/>
              <a:sym typeface="Oswald"/>
            </a:endParaRPr>
          </a:p>
          <a:p>
            <a:pPr indent="-285750" lvl="0" marL="285750" marR="0" rtl="0" algn="l">
              <a:lnSpc>
                <a:spcPct val="100000"/>
              </a:lnSpc>
              <a:spcBef>
                <a:spcPts val="0"/>
              </a:spcBef>
              <a:spcAft>
                <a:spcPts val="0"/>
              </a:spcAft>
              <a:buClr>
                <a:srgbClr val="000000"/>
              </a:buClr>
              <a:buSzPts val="1900"/>
              <a:buFont typeface="Oswald"/>
              <a:buChar char="•"/>
            </a:pPr>
            <a:r>
              <a:rPr b="0" i="0" lang="en-US" sz="1900" u="none" cap="none" strike="noStrike">
                <a:solidFill>
                  <a:srgbClr val="002060"/>
                </a:solidFill>
                <a:latin typeface="Oswald"/>
                <a:ea typeface="Oswald"/>
                <a:cs typeface="Oswald"/>
                <a:sym typeface="Oswald"/>
              </a:rPr>
              <a:t>Before school (at least one hour per day, ends just before school begins) AND/OR;</a:t>
            </a:r>
            <a:endParaRPr b="0" i="0" sz="1500" u="none" cap="none" strike="noStrike">
              <a:solidFill>
                <a:srgbClr val="000000"/>
              </a:solidFill>
              <a:latin typeface="Oswald"/>
              <a:ea typeface="Oswald"/>
              <a:cs typeface="Oswald"/>
              <a:sym typeface="Oswald"/>
            </a:endParaRPr>
          </a:p>
          <a:p>
            <a:pPr indent="-285750" lvl="0" marL="285750" marR="0" rtl="0" algn="l">
              <a:lnSpc>
                <a:spcPct val="100000"/>
              </a:lnSpc>
              <a:spcBef>
                <a:spcPts val="0"/>
              </a:spcBef>
              <a:spcAft>
                <a:spcPts val="0"/>
              </a:spcAft>
              <a:buClr>
                <a:srgbClr val="000000"/>
              </a:buClr>
              <a:buSzPts val="1900"/>
              <a:buFont typeface="Oswald"/>
              <a:buChar char="•"/>
            </a:pPr>
            <a:r>
              <a:rPr b="0" i="0" lang="en-US" sz="1900" u="none" cap="none" strike="noStrike">
                <a:solidFill>
                  <a:srgbClr val="002060"/>
                </a:solidFill>
                <a:latin typeface="Oswald"/>
                <a:ea typeface="Oswald"/>
                <a:cs typeface="Oswald"/>
                <a:sym typeface="Oswald"/>
              </a:rPr>
              <a:t>Afterschool (at least two hours per day, begins when school dismisses) AND/OR;</a:t>
            </a:r>
            <a:endParaRPr b="0" i="0" sz="1500" u="none" cap="none" strike="noStrike">
              <a:solidFill>
                <a:srgbClr val="000000"/>
              </a:solidFill>
              <a:latin typeface="Oswald"/>
              <a:ea typeface="Oswald"/>
              <a:cs typeface="Oswald"/>
              <a:sym typeface="Oswald"/>
            </a:endParaRPr>
          </a:p>
          <a:p>
            <a:pPr indent="-285750" lvl="0" marL="285750" marR="0" rtl="0" algn="l">
              <a:lnSpc>
                <a:spcPct val="100000"/>
              </a:lnSpc>
              <a:spcBef>
                <a:spcPts val="0"/>
              </a:spcBef>
              <a:spcAft>
                <a:spcPts val="0"/>
              </a:spcAft>
              <a:buClr>
                <a:srgbClr val="000000"/>
              </a:buClr>
              <a:buSzPts val="1900"/>
              <a:buFont typeface="Oswald"/>
              <a:buChar char="•"/>
            </a:pPr>
            <a:r>
              <a:rPr b="0" i="0" lang="en-US" sz="1900" u="none" cap="none" strike="noStrike">
                <a:solidFill>
                  <a:srgbClr val="002060"/>
                </a:solidFill>
                <a:latin typeface="Oswald"/>
                <a:ea typeface="Oswald"/>
                <a:cs typeface="Oswald"/>
                <a:sym typeface="Oswald"/>
              </a:rPr>
              <a:t>Both before and after school (at least one hour before and two hours after) AND/OR;</a:t>
            </a:r>
            <a:endParaRPr b="0" i="0" sz="1500" u="none" cap="none" strike="noStrike">
              <a:solidFill>
                <a:srgbClr val="000000"/>
              </a:solidFill>
              <a:latin typeface="Oswald"/>
              <a:ea typeface="Oswald"/>
              <a:cs typeface="Oswald"/>
              <a:sym typeface="Oswald"/>
            </a:endParaRPr>
          </a:p>
          <a:p>
            <a:pPr indent="-285750" lvl="0" marL="285750" marR="0" rtl="0" algn="l">
              <a:lnSpc>
                <a:spcPct val="100000"/>
              </a:lnSpc>
              <a:spcBef>
                <a:spcPts val="0"/>
              </a:spcBef>
              <a:spcAft>
                <a:spcPts val="0"/>
              </a:spcAft>
              <a:buClr>
                <a:srgbClr val="000000"/>
              </a:buClr>
              <a:buSzPts val="1900"/>
              <a:buFont typeface="Oswald"/>
              <a:buChar char="•"/>
            </a:pPr>
            <a:r>
              <a:rPr b="0" i="0" lang="en-US" sz="1900" u="none" cap="none" strike="noStrike">
                <a:solidFill>
                  <a:srgbClr val="002060"/>
                </a:solidFill>
                <a:latin typeface="Oswald"/>
                <a:ea typeface="Oswald"/>
                <a:cs typeface="Oswald"/>
                <a:sym typeface="Oswald"/>
              </a:rPr>
              <a:t>Non-school weekdays and Saturdays (at least 4 hours per day) AND/OR;</a:t>
            </a:r>
            <a:endParaRPr b="0" i="0" sz="1500" u="none" cap="none" strike="noStrike">
              <a:solidFill>
                <a:srgbClr val="000000"/>
              </a:solidFill>
              <a:latin typeface="Oswald"/>
              <a:ea typeface="Oswald"/>
              <a:cs typeface="Oswald"/>
              <a:sym typeface="Oswald"/>
            </a:endParaRPr>
          </a:p>
          <a:p>
            <a:pPr indent="-285750" lvl="0" marL="285750" marR="0" rtl="0" algn="l">
              <a:lnSpc>
                <a:spcPct val="100000"/>
              </a:lnSpc>
              <a:spcBef>
                <a:spcPts val="0"/>
              </a:spcBef>
              <a:spcAft>
                <a:spcPts val="0"/>
              </a:spcAft>
              <a:buClr>
                <a:srgbClr val="000000"/>
              </a:buClr>
              <a:buSzPts val="1900"/>
              <a:buFont typeface="Oswald"/>
              <a:buChar char="•"/>
            </a:pPr>
            <a:r>
              <a:rPr b="0" i="0" lang="en-US" sz="1900" u="none" cap="none" strike="noStrike">
                <a:solidFill>
                  <a:srgbClr val="002060"/>
                </a:solidFill>
                <a:latin typeface="Oswald"/>
                <a:ea typeface="Oswald"/>
                <a:cs typeface="Oswald"/>
                <a:sym typeface="Oswald"/>
              </a:rPr>
              <a:t>During school breaks at least 2 days per week and/or at least 4 hours per day</a:t>
            </a:r>
            <a:endParaRPr b="0" i="0" sz="1900" u="none" cap="none" strike="noStrike">
              <a:solidFill>
                <a:srgbClr val="002060"/>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2060"/>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2060"/>
                </a:solidFill>
                <a:latin typeface="Oswald"/>
                <a:ea typeface="Oswald"/>
                <a:cs typeface="Oswald"/>
                <a:sym typeface="Oswald"/>
              </a:rPr>
              <a:t>Note: Sites will be required to provide services to youth a minimum of </a:t>
            </a:r>
            <a:r>
              <a:rPr b="1" i="0" lang="en-US" sz="1900" u="none" cap="none" strike="noStrike">
                <a:solidFill>
                  <a:srgbClr val="002060"/>
                </a:solidFill>
                <a:latin typeface="Oswald"/>
                <a:ea typeface="Oswald"/>
                <a:cs typeface="Oswald"/>
                <a:sym typeface="Oswald"/>
              </a:rPr>
              <a:t>130 days</a:t>
            </a:r>
            <a:r>
              <a:rPr b="0" i="0" lang="en-US" sz="1900" u="none" cap="none" strike="noStrike">
                <a:solidFill>
                  <a:srgbClr val="002060"/>
                </a:solidFill>
                <a:latin typeface="Oswald"/>
                <a:ea typeface="Oswald"/>
                <a:cs typeface="Oswald"/>
                <a:sym typeface="Oswald"/>
              </a:rPr>
              <a:t> in Years 2 and 3. </a:t>
            </a:r>
            <a:endParaRPr b="0" i="0" sz="1900" u="none" cap="none" strike="noStrike">
              <a:solidFill>
                <a:srgbClr val="002060"/>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1" name="Shape 2381"/>
        <p:cNvGrpSpPr/>
        <p:nvPr/>
      </p:nvGrpSpPr>
      <p:grpSpPr>
        <a:xfrm>
          <a:off x="0" y="0"/>
          <a:ext cx="0" cy="0"/>
          <a:chOff x="0" y="0"/>
          <a:chExt cx="0" cy="0"/>
        </a:xfrm>
      </p:grpSpPr>
      <p:sp>
        <p:nvSpPr>
          <p:cNvPr id="2382" name="Google Shape;2382;g3f5aec16eaf_0_26816"/>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Hours of operation Requirements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383" name="Google Shape;2383;g3f5aec16eaf_0_26816"/>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84" name="Google Shape;2384;g3f5aec16eaf_0_26816"/>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Elementary programs are required to operate at least 12 hours/week. Middle School programs are required to operate at least 10 hours/week. High School programs are required to operate at least 8 hours/week. If a program site has a mixed-grade group, hours/week should reflect the earliest age group. Ex: If the program site serves 40 elementary youth and 15 middle school youth, the site should operate 12 hours/week.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Summer programs must provide services for at least four (4) hours per day for four (4) days per week, with a minimum of four (4) weeks.* </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8" name="Shape 2388"/>
        <p:cNvGrpSpPr/>
        <p:nvPr/>
      </p:nvGrpSpPr>
      <p:grpSpPr>
        <a:xfrm>
          <a:off x="0" y="0"/>
          <a:ext cx="0" cy="0"/>
          <a:chOff x="0" y="0"/>
          <a:chExt cx="0" cy="0"/>
        </a:xfrm>
      </p:grpSpPr>
      <p:sp>
        <p:nvSpPr>
          <p:cNvPr id="2389" name="Google Shape;2389;g3f5aec16eaf_0_28688"/>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Program requirements</a:t>
            </a:r>
            <a:endParaRPr b="0" i="0" sz="2800" u="none" cap="none" strike="noStrike">
              <a:solidFill>
                <a:srgbClr val="FFFFFF"/>
              </a:solidFill>
              <a:latin typeface="Bebas Neue"/>
              <a:ea typeface="Bebas Neue"/>
              <a:cs typeface="Bebas Neue"/>
              <a:sym typeface="Bebas Neue"/>
            </a:endParaRPr>
          </a:p>
        </p:txBody>
      </p:sp>
      <p:sp>
        <p:nvSpPr>
          <p:cNvPr id="2390" name="Google Shape;2390;g3f5aec16eaf_0_28688"/>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91" name="Google Shape;2391;g3f5aec16eaf_0_28688"/>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In order for youth in the program to count toward program outcomes, they must be Regularly Attending Participants (RAPs).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RAPs are youth that attend 45 days or more through the school year.</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Grantees are given a RAP target goal that aligns with their annual allocation amount.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Example: If the application is awarded for $200,000/year, the grantee will be required to serve 80 youth/year.</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5" name="Shape 2395"/>
        <p:cNvGrpSpPr/>
        <p:nvPr/>
      </p:nvGrpSpPr>
      <p:grpSpPr>
        <a:xfrm>
          <a:off x="0" y="0"/>
          <a:ext cx="0" cy="0"/>
          <a:chOff x="0" y="0"/>
          <a:chExt cx="0" cy="0"/>
        </a:xfrm>
      </p:grpSpPr>
      <p:sp>
        <p:nvSpPr>
          <p:cNvPr id="2396" name="Google Shape;2396;g3f5aec16eaf_0_30560"/>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program requirements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397" name="Google Shape;2397;g3f5aec16eaf_0_30560"/>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98" name="Google Shape;2398;g3f5aec16eaf_0_30560"/>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Grantees are required to:</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Employ a 21st CCLC Program Director who is dedicated to the 21st CCLC program at least half time (.5 FTE). In addition, grantees are required to have a Site Coordinator at every site. Grantees who only operate one 21st CCLC site may utilize their Program Director as their lead Site Coordinator if desired. </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Maintain appropriate staff-to-youths; one staff person to fifteen youth if there are youth who are five years of age in the group, and one staff person to twenty youth for groups containing only children who are six years of age or older. </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2" name="Shape 2402"/>
        <p:cNvGrpSpPr/>
        <p:nvPr/>
      </p:nvGrpSpPr>
      <p:grpSpPr>
        <a:xfrm>
          <a:off x="0" y="0"/>
          <a:ext cx="0" cy="0"/>
          <a:chOff x="0" y="0"/>
          <a:chExt cx="0" cy="0"/>
        </a:xfrm>
      </p:grpSpPr>
      <p:sp>
        <p:nvSpPr>
          <p:cNvPr id="2403" name="Google Shape;2403;g3f5aec16eaf_0_32432"/>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Program requirements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404" name="Google Shape;2404;g3f5aec16eaf_0_32432"/>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05" name="Google Shape;2405;g3f5aec16eaf_0_32432"/>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IDOE 21st CCLC considers professional development for </a:t>
            </a:r>
            <a:r>
              <a:rPr b="1" i="0" lang="en-US" sz="1800" u="sng" cap="none" strike="noStrike">
                <a:solidFill>
                  <a:schemeClr val="dk1"/>
                </a:solidFill>
                <a:latin typeface="Oswald"/>
                <a:ea typeface="Oswald"/>
                <a:cs typeface="Oswald"/>
                <a:sym typeface="Oswald"/>
              </a:rPr>
              <a:t>all</a:t>
            </a:r>
            <a:r>
              <a:rPr b="0" i="0" lang="en-US" sz="1800" u="none" cap="none" strike="noStrike">
                <a:solidFill>
                  <a:schemeClr val="dk1"/>
                </a:solidFill>
                <a:latin typeface="Oswald"/>
                <a:ea typeface="Oswald"/>
                <a:cs typeface="Oswald"/>
                <a:sym typeface="Oswald"/>
              </a:rPr>
              <a:t> grantee staff key to program quality and continuous improvement. </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Awarded grantees are required to submit a comprehensive annual professional development plan. Professional Development plans will be discussed more following award notices. </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Grantees are encouraged to design and customize their professional development plan to meet the needs and capacity of their program, including training relevant to all levels of staff (direct service, site coordinator(s), program director, etc.).</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Grantees may allocate approximately 2% of their total annual allocation toward professional development needs, which should be reflected in the budget.</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9" name="Shape 2409"/>
        <p:cNvGrpSpPr/>
        <p:nvPr/>
      </p:nvGrpSpPr>
      <p:grpSpPr>
        <a:xfrm>
          <a:off x="0" y="0"/>
          <a:ext cx="0" cy="0"/>
          <a:chOff x="0" y="0"/>
          <a:chExt cx="0" cy="0"/>
        </a:xfrm>
      </p:grpSpPr>
      <p:sp>
        <p:nvSpPr>
          <p:cNvPr id="2410" name="Google Shape;2410;g3f5aec16eaf_0_34304"/>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program requirements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411" name="Google Shape;2411;g3f5aec16eaf_0_34304"/>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12" name="Google Shape;2412;g3f5aec16eaf_0_34304"/>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All applicants must assure that eligible youth are able to attend and participate.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Transportation and access to the building site cannot be a barrier for youth participating in the 21st CCLC program. Grantees must provide youth access to transportation as needed; transportation options can include school buses (ex., working with the sports program’s buses), carpools, parent pick-up agreements, public transportation, etc. </a:t>
            </a:r>
            <a:r>
              <a:rPr b="1" i="0" lang="en-US" sz="1800" u="none" cap="none" strike="noStrike">
                <a:solidFill>
                  <a:schemeClr val="dk1"/>
                </a:solidFill>
                <a:latin typeface="Oswald"/>
                <a:ea typeface="Oswald"/>
                <a:cs typeface="Oswald"/>
                <a:sym typeface="Oswald"/>
              </a:rPr>
              <a:t>Requiring parents to provide transportation as a condition of student participation is </a:t>
            </a:r>
            <a:r>
              <a:rPr b="1" i="1" lang="en-US" sz="1800" u="sng" cap="none" strike="noStrike">
                <a:solidFill>
                  <a:schemeClr val="dk1"/>
                </a:solidFill>
                <a:latin typeface="Oswald"/>
                <a:ea typeface="Oswald"/>
                <a:cs typeface="Oswald"/>
                <a:sym typeface="Oswald"/>
              </a:rPr>
              <a:t>not allowed</a:t>
            </a:r>
            <a:r>
              <a:rPr b="1" i="0" lang="en-US" sz="1800" u="none" cap="none" strike="noStrike">
                <a:solidFill>
                  <a:schemeClr val="dk1"/>
                </a:solidFill>
                <a:latin typeface="Oswald"/>
                <a:ea typeface="Oswald"/>
                <a:cs typeface="Oswald"/>
                <a:sym typeface="Oswald"/>
              </a:rPr>
              <a:t>. </a:t>
            </a:r>
            <a:endParaRPr b="1" i="0" sz="1800" u="none" cap="none" strike="noStrike">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5" name="Shape 2285"/>
        <p:cNvGrpSpPr/>
        <p:nvPr/>
      </p:nvGrpSpPr>
      <p:grpSpPr>
        <a:xfrm>
          <a:off x="0" y="0"/>
          <a:ext cx="0" cy="0"/>
          <a:chOff x="0" y="0"/>
          <a:chExt cx="0" cy="0"/>
        </a:xfrm>
      </p:grpSpPr>
      <p:sp>
        <p:nvSpPr>
          <p:cNvPr id="2286" name="Google Shape;2286;g3f5aec16eaf_0_2470"/>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Timeline</a:t>
            </a:r>
            <a:endParaRPr b="0" i="0" sz="2800" u="none" cap="none" strike="noStrike">
              <a:solidFill>
                <a:srgbClr val="FFFFFF"/>
              </a:solidFill>
              <a:latin typeface="Bebas Neue"/>
              <a:ea typeface="Bebas Neue"/>
              <a:cs typeface="Bebas Neue"/>
              <a:sym typeface="Bebas Neue"/>
            </a:endParaRPr>
          </a:p>
        </p:txBody>
      </p:sp>
      <p:sp>
        <p:nvSpPr>
          <p:cNvPr id="2287" name="Google Shape;2287;g3f5aec16eaf_0_2470"/>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288" name="Google Shape;2288;g3f5aec16eaf_0_2470"/>
          <p:cNvSpPr txBox="1"/>
          <p:nvPr>
            <p:ph idx="4294967295" type="body"/>
          </p:nvPr>
        </p:nvSpPr>
        <p:spPr>
          <a:xfrm>
            <a:off x="789150" y="1392375"/>
            <a:ext cx="7565700" cy="2893500"/>
          </a:xfrm>
          <a:prstGeom prst="rect">
            <a:avLst/>
          </a:prstGeom>
          <a:noFill/>
          <a:ln>
            <a:noFill/>
          </a:ln>
        </p:spPr>
        <p:txBody>
          <a:bodyPr anchorCtr="0" anchor="t" bIns="68575" lIns="68575" spcFirstLastPara="1" rIns="68575" wrap="square" tIns="68575">
            <a:noAutofit/>
          </a:bodyPr>
          <a:lstStyle/>
          <a:p>
            <a:pPr indent="-349250" lvl="0" marL="457200" marR="0" rtl="0" algn="l">
              <a:lnSpc>
                <a:spcPct val="100000"/>
              </a:lnSpc>
              <a:spcBef>
                <a:spcPts val="1000"/>
              </a:spcBef>
              <a:spcAft>
                <a:spcPts val="0"/>
              </a:spcAft>
              <a:buClr>
                <a:schemeClr val="dk1"/>
              </a:buClr>
              <a:buSzPts val="1900"/>
              <a:buFont typeface="Oswald"/>
              <a:buChar char="●"/>
            </a:pPr>
            <a:r>
              <a:rPr lang="en-US" sz="1900">
                <a:latin typeface="Oswald"/>
                <a:ea typeface="Oswald"/>
                <a:cs typeface="Oswald"/>
                <a:sym typeface="Oswald"/>
                <a:extLst>
                  <a:ext uri="http://customooxmlschemas.google.com/">
                    <go:slidesCustomData xmlns:go="http://customooxmlschemas.google.com/" textRoundtripDataId="0"/>
                  </a:ext>
                </a:extLst>
              </a:rPr>
              <a:t>RFP Release/Euna Grants Open: July 24th, 2026</a:t>
            </a:r>
            <a:endParaRPr sz="1900">
              <a:latin typeface="Oswald"/>
              <a:ea typeface="Oswald"/>
              <a:cs typeface="Oswald"/>
              <a:sym typeface="Oswald"/>
            </a:endParaRPr>
          </a:p>
          <a:p>
            <a:pPr indent="-349250" lvl="0" marL="457200" marR="0" rtl="0" algn="l">
              <a:lnSpc>
                <a:spcPct val="100000"/>
              </a:lnSpc>
              <a:spcBef>
                <a:spcPts val="1000"/>
              </a:spcBef>
              <a:spcAft>
                <a:spcPts val="0"/>
              </a:spcAft>
              <a:buClr>
                <a:schemeClr val="dk1"/>
              </a:buClr>
              <a:buSzPts val="1900"/>
              <a:buFont typeface="Oswald"/>
              <a:buChar char="●"/>
            </a:pPr>
            <a:r>
              <a:rPr lang="en-US" sz="1900">
                <a:latin typeface="Oswald"/>
                <a:ea typeface="Oswald"/>
                <a:cs typeface="Oswald"/>
                <a:sym typeface="Oswald"/>
              </a:rPr>
              <a:t>TA Webinar and EUNA Demo: July 31, 2026</a:t>
            </a:r>
            <a:endParaRPr sz="1900">
              <a:latin typeface="Oswald"/>
              <a:ea typeface="Oswald"/>
              <a:cs typeface="Oswald"/>
              <a:sym typeface="Oswald"/>
            </a:endParaRPr>
          </a:p>
          <a:p>
            <a:pPr indent="-349250" lvl="0" marL="457200" marR="0" rtl="0" algn="l">
              <a:lnSpc>
                <a:spcPct val="100000"/>
              </a:lnSpc>
              <a:spcBef>
                <a:spcPts val="1000"/>
              </a:spcBef>
              <a:spcAft>
                <a:spcPts val="0"/>
              </a:spcAft>
              <a:buClr>
                <a:schemeClr val="dk1"/>
              </a:buClr>
              <a:buSzPts val="1900"/>
              <a:buFont typeface="Oswald"/>
              <a:buChar char="●"/>
            </a:pPr>
            <a:r>
              <a:rPr lang="en-US" sz="1900">
                <a:latin typeface="Oswald"/>
                <a:ea typeface="Oswald"/>
                <a:cs typeface="Oswald"/>
                <a:sym typeface="Oswald"/>
                <a:extLst>
                  <a:ext uri="http://customooxmlschemas.google.com/">
                    <go:slidesCustomData xmlns:go="http://customooxmlschemas.google.com/" textRoundtripDataId="1"/>
                  </a:ext>
                </a:extLst>
              </a:rPr>
              <a:t>Questions due to OST inbox: August 7, 2026</a:t>
            </a:r>
            <a:endParaRPr sz="1900">
              <a:latin typeface="Oswald"/>
              <a:ea typeface="Oswald"/>
              <a:cs typeface="Oswald"/>
              <a:sym typeface="Oswald"/>
            </a:endParaRPr>
          </a:p>
          <a:p>
            <a:pPr indent="-349250" lvl="0" marL="457200" marR="0" rtl="0" algn="l">
              <a:lnSpc>
                <a:spcPct val="100000"/>
              </a:lnSpc>
              <a:spcBef>
                <a:spcPts val="1000"/>
              </a:spcBef>
              <a:spcAft>
                <a:spcPts val="0"/>
              </a:spcAft>
              <a:buClr>
                <a:schemeClr val="dk1"/>
              </a:buClr>
              <a:buSzPts val="1900"/>
              <a:buFont typeface="Oswald"/>
              <a:buChar char="●"/>
            </a:pPr>
            <a:r>
              <a:rPr lang="en-US" sz="1900">
                <a:latin typeface="Oswald"/>
                <a:ea typeface="Oswald"/>
                <a:cs typeface="Oswald"/>
                <a:sym typeface="Oswald"/>
              </a:rPr>
              <a:t>Application Due: September 4, 2026: 11:59 p.m. ET  (via </a:t>
            </a:r>
            <a:r>
              <a:rPr lang="en-US" sz="1900">
                <a:latin typeface="Oswald"/>
                <a:ea typeface="Oswald"/>
                <a:cs typeface="Oswald"/>
                <a:sym typeface="Oswald"/>
                <a:extLst>
                  <a:ext uri="http://customooxmlschemas.google.com/">
                    <go:slidesCustomData xmlns:go="http://customooxmlschemas.google.com/" textRoundtripDataId="2"/>
                  </a:ext>
                </a:extLst>
              </a:rPr>
              <a:t>Euna</a:t>
            </a:r>
            <a:r>
              <a:rPr lang="en-US" sz="1900">
                <a:latin typeface="Oswald"/>
                <a:ea typeface="Oswald"/>
                <a:cs typeface="Oswald"/>
                <a:sym typeface="Oswald"/>
              </a:rPr>
              <a:t>, linked in the RFP)</a:t>
            </a:r>
            <a:endParaRPr sz="1900">
              <a:latin typeface="Oswald"/>
              <a:ea typeface="Oswald"/>
              <a:cs typeface="Oswald"/>
              <a:sym typeface="Oswald"/>
            </a:endParaRPr>
          </a:p>
          <a:p>
            <a:pPr indent="-349250" lvl="0" marL="457200" marR="0" rtl="0" algn="l">
              <a:lnSpc>
                <a:spcPct val="100000"/>
              </a:lnSpc>
              <a:spcBef>
                <a:spcPts val="1000"/>
              </a:spcBef>
              <a:spcAft>
                <a:spcPts val="0"/>
              </a:spcAft>
              <a:buClr>
                <a:schemeClr val="dk1"/>
              </a:buClr>
              <a:buSzPts val="1900"/>
              <a:buFont typeface="Oswald"/>
              <a:buChar char="●"/>
            </a:pPr>
            <a:r>
              <a:rPr lang="en-US" sz="1900">
                <a:latin typeface="Oswald"/>
                <a:ea typeface="Oswald"/>
                <a:cs typeface="Oswald"/>
                <a:sym typeface="Oswald"/>
              </a:rPr>
              <a:t>Anticipated Award Notifications: October 1, 2026</a:t>
            </a:r>
            <a:endParaRPr sz="1900">
              <a:latin typeface="Oswald"/>
              <a:ea typeface="Oswald"/>
              <a:cs typeface="Oswald"/>
              <a:sym typeface="Oswald"/>
            </a:endParaRPr>
          </a:p>
          <a:p>
            <a:pPr indent="-349250" lvl="0" marL="457200" marR="0" rtl="0" algn="l">
              <a:lnSpc>
                <a:spcPct val="100000"/>
              </a:lnSpc>
              <a:spcBef>
                <a:spcPts val="1000"/>
              </a:spcBef>
              <a:spcAft>
                <a:spcPts val="0"/>
              </a:spcAft>
              <a:buClr>
                <a:schemeClr val="dk1"/>
              </a:buClr>
              <a:buSzPts val="1900"/>
              <a:buFont typeface="Oswald"/>
              <a:buChar char="●"/>
            </a:pPr>
            <a:r>
              <a:rPr lang="en-US" sz="1900">
                <a:latin typeface="Oswald"/>
                <a:ea typeface="Oswald"/>
                <a:cs typeface="Oswald"/>
                <a:sym typeface="Oswald"/>
              </a:rPr>
              <a:t>Awarded funds available: After </a:t>
            </a:r>
            <a:r>
              <a:rPr lang="en-US" sz="1900">
                <a:latin typeface="Oswald"/>
                <a:ea typeface="Oswald"/>
                <a:cs typeface="Oswald"/>
                <a:sym typeface="Oswald"/>
                <a:extLst>
                  <a:ext uri="http://customooxmlschemas.google.com/">
                    <go:slidesCustomData xmlns:go="http://customooxmlschemas.google.com/" textRoundtripDataId="3"/>
                  </a:ext>
                </a:extLst>
              </a:rPr>
              <a:t>October 1, 2026</a:t>
            </a:r>
            <a:endParaRPr sz="1600">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6" name="Shape 2416"/>
        <p:cNvGrpSpPr/>
        <p:nvPr/>
      </p:nvGrpSpPr>
      <p:grpSpPr>
        <a:xfrm>
          <a:off x="0" y="0"/>
          <a:ext cx="0" cy="0"/>
          <a:chOff x="0" y="0"/>
          <a:chExt cx="0" cy="0"/>
        </a:xfrm>
      </p:grpSpPr>
      <p:sp>
        <p:nvSpPr>
          <p:cNvPr id="2417" name="Google Shape;2417;g3f5aec16eaf_0_36176"/>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program requirements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418" name="Google Shape;2418;g3f5aec16eaf_0_36176"/>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19" name="Google Shape;2419;g3f5aec16eaf_0_36176"/>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extLst>
                  <a:ext uri="http://customooxmlschemas.google.com/">
                    <go:slidesCustomData xmlns:go="http://customooxmlschemas.google.com/" textRoundtripDataId="5"/>
                  </a:ext>
                </a:extLst>
              </a:rPr>
              <a:t>Programs must be accessible to all youth targeted for services, regardless of their ability to pay. Charging fees (one-time fee, monthly fee, etc.) is strongly discouraged and unallowable unless prior approval is granted from the U.S. Department of Education (see policy manual for more information). Participation in 21st CCLC programming can’t be prohibited due to a families’ inability to pay a fee. Program marketing materials should ensure families understand the 21st CCLC program is available free of charge. </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3" name="Shape 2423"/>
        <p:cNvGrpSpPr/>
        <p:nvPr/>
      </p:nvGrpSpPr>
      <p:grpSpPr>
        <a:xfrm>
          <a:off x="0" y="0"/>
          <a:ext cx="0" cy="0"/>
          <a:chOff x="0" y="0"/>
          <a:chExt cx="0" cy="0"/>
        </a:xfrm>
      </p:grpSpPr>
      <p:sp>
        <p:nvSpPr>
          <p:cNvPr id="2424" name="Google Shape;2424;g3f5aec16eaf_0_38048"/>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program requirements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425" name="Google Shape;2425;g3f5aec16eaf_0_38048"/>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26" name="Google Shape;2426;g3f5aec16eaf_0_38048"/>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Grantees are </a:t>
            </a:r>
            <a:r>
              <a:rPr b="0" i="0" lang="en-US" sz="1800" u="sng" cap="none" strike="noStrike">
                <a:solidFill>
                  <a:schemeClr val="dk1"/>
                </a:solidFill>
                <a:latin typeface="Oswald"/>
                <a:ea typeface="Oswald"/>
                <a:cs typeface="Oswald"/>
                <a:sym typeface="Oswald"/>
              </a:rPr>
              <a:t>required</a:t>
            </a:r>
            <a:r>
              <a:rPr b="0" i="0" lang="en-US" sz="1800" u="none" cap="none" strike="noStrike">
                <a:solidFill>
                  <a:schemeClr val="dk1"/>
                </a:solidFill>
                <a:latin typeface="Oswald"/>
                <a:ea typeface="Oswald"/>
                <a:cs typeface="Oswald"/>
                <a:sym typeface="Oswald"/>
              </a:rPr>
              <a:t> to engage a local evaluator.</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Grantees may use no more than six (6) percent of the funding award (minus indirect costs) for local program evaluation throughout the three (3) year grant period.</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IDOE cannot recommend a local evaluator for grantees to contract with unless we as a State provide one for all. </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Important note: Local evaluators are not required to be external to the organization. However, the responsibilities as set forth in the policy manual must still be met.</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0" name="Shape 2430"/>
        <p:cNvGrpSpPr/>
        <p:nvPr/>
      </p:nvGrpSpPr>
      <p:grpSpPr>
        <a:xfrm>
          <a:off x="0" y="0"/>
          <a:ext cx="0" cy="0"/>
          <a:chOff x="0" y="0"/>
          <a:chExt cx="0" cy="0"/>
        </a:xfrm>
      </p:grpSpPr>
      <p:sp>
        <p:nvSpPr>
          <p:cNvPr id="2431" name="Google Shape;2431;g3f5aec16eaf_0_39920"/>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program requirements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432" name="Google Shape;2432;g3f5aec16eaf_0_39920"/>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33" name="Google Shape;2433;g3f5aec16eaf_0_39920"/>
          <p:cNvSpPr txBox="1"/>
          <p:nvPr/>
        </p:nvSpPr>
        <p:spPr>
          <a:xfrm>
            <a:off x="120700" y="1056600"/>
            <a:ext cx="81621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Oswald"/>
                <a:ea typeface="Oswald"/>
                <a:cs typeface="Oswald"/>
                <a:sym typeface="Oswald"/>
              </a:rPr>
              <a:t>Required information includes:</a:t>
            </a:r>
            <a:endParaRPr b="0" i="0" sz="10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Viga"/>
              <a:ea typeface="Viga"/>
              <a:cs typeface="Viga"/>
              <a:sym typeface="Viga"/>
            </a:endParaRPr>
          </a:p>
        </p:txBody>
      </p:sp>
      <p:sp>
        <p:nvSpPr>
          <p:cNvPr id="2434" name="Google Shape;2434;g3f5aec16eaf_0_39920"/>
          <p:cNvSpPr/>
          <p:nvPr/>
        </p:nvSpPr>
        <p:spPr>
          <a:xfrm>
            <a:off x="440025" y="1498150"/>
            <a:ext cx="3836100" cy="2111700"/>
          </a:xfrm>
          <a:prstGeom prst="rect">
            <a:avLst/>
          </a:prstGeom>
          <a:noFill/>
          <a:ln>
            <a:noFill/>
          </a:ln>
        </p:spPr>
        <p:txBody>
          <a:bodyPr anchorCtr="0" anchor="t" bIns="45700" lIns="91425" spcFirstLastPara="1" rIns="91425" wrap="square" tIns="45700">
            <a:noAutofit/>
          </a:bodyPr>
          <a:lstStyle/>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Grantee contact information</a:t>
            </a:r>
            <a:endParaRPr b="0" i="0" sz="1300" u="none" cap="none" strike="noStrike">
              <a:solidFill>
                <a:schemeClr val="dk1"/>
              </a:solidFill>
              <a:latin typeface="Oswald"/>
              <a:ea typeface="Oswald"/>
              <a:cs typeface="Oswald"/>
              <a:sym typeface="Oswald"/>
            </a:endParaRPr>
          </a:p>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Community Partners and Subcontractors information</a:t>
            </a:r>
            <a:endParaRPr b="0" i="0" sz="1300" u="none" cap="none" strike="noStrike">
              <a:solidFill>
                <a:schemeClr val="dk1"/>
              </a:solidFill>
              <a:latin typeface="Oswald"/>
              <a:ea typeface="Oswald"/>
              <a:cs typeface="Oswald"/>
              <a:sym typeface="Oswald"/>
            </a:endParaRPr>
          </a:p>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Feeder school(s) information </a:t>
            </a:r>
            <a:endParaRPr b="0" i="0" sz="1300" u="none" cap="none" strike="noStrike">
              <a:solidFill>
                <a:schemeClr val="dk1"/>
              </a:solidFill>
              <a:latin typeface="Oswald"/>
              <a:ea typeface="Oswald"/>
              <a:cs typeface="Oswald"/>
              <a:sym typeface="Oswald"/>
            </a:endParaRPr>
          </a:p>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Operational information </a:t>
            </a:r>
            <a:endParaRPr b="0" i="0" sz="1300" u="none" cap="none" strike="noStrike">
              <a:solidFill>
                <a:schemeClr val="dk1"/>
              </a:solidFill>
              <a:latin typeface="Oswald"/>
              <a:ea typeface="Oswald"/>
              <a:cs typeface="Oswald"/>
              <a:sym typeface="Oswald"/>
            </a:endParaRPr>
          </a:p>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Staffing</a:t>
            </a:r>
            <a:endParaRPr b="0" i="0" sz="1300" u="none" cap="none" strike="noStrike">
              <a:solidFill>
                <a:schemeClr val="dk1"/>
              </a:solidFill>
              <a:latin typeface="Oswald"/>
              <a:ea typeface="Oswald"/>
              <a:cs typeface="Oswald"/>
              <a:sym typeface="Oswald"/>
            </a:endParaRPr>
          </a:p>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Activities by category and subject area</a:t>
            </a:r>
            <a:endParaRPr b="0" i="0" sz="1300" u="none" cap="none" strike="noStrike">
              <a:solidFill>
                <a:schemeClr val="dk1"/>
              </a:solidFill>
              <a:latin typeface="Oswald"/>
              <a:ea typeface="Oswald"/>
              <a:cs typeface="Oswald"/>
              <a:sym typeface="Oswald"/>
            </a:endParaRPr>
          </a:p>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Intensity of service provision and participation</a:t>
            </a:r>
            <a:endParaRPr b="0" i="0" sz="1300" u="none" cap="none" strike="noStrike">
              <a:solidFill>
                <a:schemeClr val="dk1"/>
              </a:solidFill>
              <a:latin typeface="Oswald"/>
              <a:ea typeface="Oswald"/>
              <a:cs typeface="Oswald"/>
              <a:sym typeface="Oswald"/>
            </a:endParaRPr>
          </a:p>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Characteristics of feeder schools</a:t>
            </a:r>
            <a:endParaRPr b="0" i="0" sz="1300" u="none" cap="none" strike="noStrike">
              <a:solidFill>
                <a:schemeClr val="dk1"/>
              </a:solidFill>
              <a:latin typeface="Oswald"/>
              <a:ea typeface="Oswald"/>
              <a:cs typeface="Oswald"/>
              <a:sym typeface="Oswald"/>
            </a:endParaRPr>
          </a:p>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Participation/Number of regular attendees</a:t>
            </a:r>
            <a:endParaRPr b="0" i="0" sz="1300" u="none" cap="none" strike="noStrike">
              <a:solidFill>
                <a:schemeClr val="dk1"/>
              </a:solidFill>
              <a:latin typeface="Oswald"/>
              <a:ea typeface="Oswald"/>
              <a:cs typeface="Oswald"/>
              <a:sym typeface="Oswald"/>
            </a:endParaRPr>
          </a:p>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Program Partner Information </a:t>
            </a:r>
            <a:endParaRPr b="0" i="0" sz="1300" u="none" cap="none" strike="noStrike">
              <a:solidFill>
                <a:schemeClr val="dk1"/>
              </a:solidFill>
              <a:latin typeface="Oswald"/>
              <a:ea typeface="Oswald"/>
              <a:cs typeface="Oswald"/>
              <a:sym typeface="Oswald"/>
            </a:endParaRPr>
          </a:p>
          <a:p>
            <a:pPr indent="-336550" lvl="0" marL="342900" marR="0" rtl="0" algn="l">
              <a:lnSpc>
                <a:spcPct val="100000"/>
              </a:lnSpc>
              <a:spcBef>
                <a:spcPts val="0"/>
              </a:spcBef>
              <a:spcAft>
                <a:spcPts val="0"/>
              </a:spcAft>
              <a:buClr>
                <a:schemeClr val="dk1"/>
              </a:buClr>
              <a:buSzPts val="1500"/>
              <a:buFont typeface="Oswald"/>
              <a:buAutoNum type="arabicPeriod"/>
            </a:pPr>
            <a:r>
              <a:rPr b="0" i="0" lang="en-US" sz="1500" u="none" cap="none" strike="noStrike">
                <a:solidFill>
                  <a:schemeClr val="dk1"/>
                </a:solidFill>
                <a:latin typeface="Oswald"/>
                <a:ea typeface="Oswald"/>
                <a:cs typeface="Oswald"/>
                <a:sym typeface="Oswald"/>
              </a:rPr>
              <a:t>Youth demographics</a:t>
            </a:r>
            <a:endParaRPr b="0" i="0" sz="1300" u="none" cap="none" strike="noStrike">
              <a:solidFill>
                <a:schemeClr val="dk1"/>
              </a:solidFill>
              <a:latin typeface="Oswald"/>
              <a:ea typeface="Oswald"/>
              <a:cs typeface="Oswald"/>
              <a:sym typeface="Oswald"/>
            </a:endParaRPr>
          </a:p>
        </p:txBody>
      </p:sp>
      <p:sp>
        <p:nvSpPr>
          <p:cNvPr id="2435" name="Google Shape;2435;g3f5aec16eaf_0_39920"/>
          <p:cNvSpPr/>
          <p:nvPr/>
        </p:nvSpPr>
        <p:spPr>
          <a:xfrm>
            <a:off x="4064475" y="1498150"/>
            <a:ext cx="4874100" cy="3251700"/>
          </a:xfrm>
          <a:prstGeom prst="rect">
            <a:avLst/>
          </a:prstGeom>
          <a:noFill/>
          <a:ln>
            <a:noFill/>
          </a:ln>
        </p:spPr>
        <p:txBody>
          <a:bodyPr anchorCtr="0" anchor="t" bIns="45700" lIns="91425" spcFirstLastPara="1" rIns="91425" wrap="square" tIns="45700">
            <a:noAutofit/>
          </a:bodyPr>
          <a:lstStyle/>
          <a:p>
            <a:pPr indent="-330200" lvl="0" marL="457200" marR="0" rtl="0" algn="l">
              <a:lnSpc>
                <a:spcPct val="115000"/>
              </a:lnSpc>
              <a:spcBef>
                <a:spcPts val="300"/>
              </a:spcBef>
              <a:spcAft>
                <a:spcPts val="0"/>
              </a:spcAft>
              <a:buClr>
                <a:schemeClr val="dk1"/>
              </a:buClr>
              <a:buSzPts val="1600"/>
              <a:buFont typeface="Oswald"/>
              <a:buChar char="•"/>
            </a:pPr>
            <a:r>
              <a:rPr b="0" i="0" lang="en-US" sz="1600" u="none" cap="none" strike="noStrike">
                <a:solidFill>
                  <a:schemeClr val="dk1"/>
                </a:solidFill>
                <a:latin typeface="Oswald"/>
                <a:ea typeface="Oswald"/>
                <a:cs typeface="Oswald"/>
                <a:sym typeface="Oswald"/>
              </a:rPr>
              <a:t>Measure 1: Growth in reading and language arts and mathematics on state assessments (Grades 4-8)</a:t>
            </a:r>
            <a:endParaRPr b="0" i="0" sz="1600" u="none" cap="none" strike="noStrike">
              <a:solidFill>
                <a:schemeClr val="dk1"/>
              </a:solidFill>
              <a:latin typeface="Oswald"/>
              <a:ea typeface="Oswald"/>
              <a:cs typeface="Oswald"/>
              <a:sym typeface="Oswald"/>
            </a:endParaRPr>
          </a:p>
          <a:p>
            <a:pPr indent="-330200" lvl="0" marL="457200" marR="0" rtl="0" algn="l">
              <a:lnSpc>
                <a:spcPct val="115000"/>
              </a:lnSpc>
              <a:spcBef>
                <a:spcPts val="300"/>
              </a:spcBef>
              <a:spcAft>
                <a:spcPts val="0"/>
              </a:spcAft>
              <a:buClr>
                <a:schemeClr val="dk1"/>
              </a:buClr>
              <a:buSzPts val="1600"/>
              <a:buFont typeface="Oswald"/>
              <a:buChar char="•"/>
            </a:pPr>
            <a:r>
              <a:rPr b="0" i="0" lang="en-US" sz="1600" u="none" cap="none" strike="noStrike">
                <a:solidFill>
                  <a:schemeClr val="dk1"/>
                </a:solidFill>
                <a:latin typeface="Oswald"/>
                <a:ea typeface="Oswald"/>
                <a:cs typeface="Oswald"/>
                <a:sym typeface="Oswald"/>
              </a:rPr>
              <a:t>Measure 2: Grade point average improvement  (Grades 7, 8, 10-12)</a:t>
            </a:r>
            <a:endParaRPr b="0" i="0" sz="1600" u="none" cap="none" strike="noStrike">
              <a:solidFill>
                <a:schemeClr val="dk1"/>
              </a:solidFill>
              <a:latin typeface="Oswald"/>
              <a:ea typeface="Oswald"/>
              <a:cs typeface="Oswald"/>
              <a:sym typeface="Oswald"/>
            </a:endParaRPr>
          </a:p>
          <a:p>
            <a:pPr indent="-330200" lvl="0" marL="457200" marR="0" rtl="0" algn="l">
              <a:lnSpc>
                <a:spcPct val="115000"/>
              </a:lnSpc>
              <a:spcBef>
                <a:spcPts val="300"/>
              </a:spcBef>
              <a:spcAft>
                <a:spcPts val="0"/>
              </a:spcAft>
              <a:buClr>
                <a:schemeClr val="dk1"/>
              </a:buClr>
              <a:buSzPts val="1600"/>
              <a:buFont typeface="Oswald"/>
              <a:buChar char="•"/>
            </a:pPr>
            <a:r>
              <a:rPr b="0" i="0" lang="en-US" sz="1600" u="none" cap="none" strike="noStrike">
                <a:solidFill>
                  <a:schemeClr val="dk1"/>
                </a:solidFill>
                <a:latin typeface="Oswald"/>
                <a:ea typeface="Oswald"/>
                <a:cs typeface="Oswald"/>
                <a:sym typeface="Oswald"/>
              </a:rPr>
              <a:t>Measure 3: School day attendance rate improvement  (Grades 1-12)</a:t>
            </a:r>
            <a:endParaRPr b="0" i="0" sz="1600" u="none" cap="none" strike="noStrike">
              <a:solidFill>
                <a:schemeClr val="dk1"/>
              </a:solidFill>
              <a:latin typeface="Oswald"/>
              <a:ea typeface="Oswald"/>
              <a:cs typeface="Oswald"/>
              <a:sym typeface="Oswald"/>
            </a:endParaRPr>
          </a:p>
          <a:p>
            <a:pPr indent="-330200" lvl="0" marL="457200" marR="0" rtl="0" algn="l">
              <a:lnSpc>
                <a:spcPct val="115000"/>
              </a:lnSpc>
              <a:spcBef>
                <a:spcPts val="300"/>
              </a:spcBef>
              <a:spcAft>
                <a:spcPts val="0"/>
              </a:spcAft>
              <a:buClr>
                <a:schemeClr val="dk1"/>
              </a:buClr>
              <a:buSzPts val="1600"/>
              <a:buFont typeface="Oswald"/>
              <a:buChar char="•"/>
            </a:pPr>
            <a:r>
              <a:rPr b="0" i="0" lang="en-US" sz="1600" u="none" cap="none" strike="noStrike">
                <a:solidFill>
                  <a:schemeClr val="dk1"/>
                </a:solidFill>
                <a:latin typeface="Oswald"/>
                <a:ea typeface="Oswald"/>
                <a:cs typeface="Oswald"/>
                <a:sym typeface="Oswald"/>
              </a:rPr>
              <a:t>Measure 4: Decrease of in-school suspensions (Grades 1-12)</a:t>
            </a:r>
            <a:endParaRPr b="0" i="0" sz="1600" u="none" cap="none" strike="noStrike">
              <a:solidFill>
                <a:schemeClr val="dk1"/>
              </a:solidFill>
              <a:latin typeface="Oswald"/>
              <a:ea typeface="Oswald"/>
              <a:cs typeface="Oswald"/>
              <a:sym typeface="Oswald"/>
            </a:endParaRPr>
          </a:p>
          <a:p>
            <a:pPr indent="-330200" lvl="0" marL="457200" marR="0" rtl="0" algn="l">
              <a:lnSpc>
                <a:spcPct val="115000"/>
              </a:lnSpc>
              <a:spcBef>
                <a:spcPts val="300"/>
              </a:spcBef>
              <a:spcAft>
                <a:spcPts val="0"/>
              </a:spcAft>
              <a:buClr>
                <a:schemeClr val="dk1"/>
              </a:buClr>
              <a:buSzPts val="1600"/>
              <a:buFont typeface="Oswald"/>
              <a:buChar char="•"/>
            </a:pPr>
            <a:r>
              <a:rPr b="0" i="0" lang="en-US" sz="1600" u="none" cap="none" strike="noStrike">
                <a:solidFill>
                  <a:schemeClr val="dk1"/>
                </a:solidFill>
                <a:latin typeface="Oswald"/>
                <a:ea typeface="Oswald"/>
                <a:cs typeface="Oswald"/>
                <a:sym typeface="Oswald"/>
              </a:rPr>
              <a:t>Measure 5: Teacher-reported engagement improvement in learning (Grades 1-5) </a:t>
            </a:r>
            <a:endParaRPr b="0" i="0" sz="2100" u="none" cap="none" strike="noStrike">
              <a:solidFill>
                <a:schemeClr val="dk1"/>
              </a:solidFill>
              <a:latin typeface="Oswald"/>
              <a:ea typeface="Oswald"/>
              <a:cs typeface="Oswald"/>
              <a:sym typeface="Oswald"/>
            </a:endParaRPr>
          </a:p>
          <a:p>
            <a:pPr indent="-317500" lvl="0" marL="342900" marR="0" rtl="0" algn="l">
              <a:lnSpc>
                <a:spcPct val="100000"/>
              </a:lnSpc>
              <a:spcBef>
                <a:spcPts val="300"/>
              </a:spcBef>
              <a:spcAft>
                <a:spcPts val="0"/>
              </a:spcAft>
              <a:buClr>
                <a:srgbClr val="000000"/>
              </a:buClr>
              <a:buSzPts val="400"/>
              <a:buFont typeface="Arial"/>
              <a:buNone/>
            </a:pPr>
            <a:r>
              <a:t/>
            </a:r>
            <a:endParaRPr b="0" i="0" sz="100" u="none" cap="none" strike="noStrike">
              <a:solidFill>
                <a:schemeClr val="dk1"/>
              </a:solidFill>
              <a:latin typeface="Viga"/>
              <a:ea typeface="Viga"/>
              <a:cs typeface="Viga"/>
              <a:sym typeface="Viga"/>
            </a:endParaRPr>
          </a:p>
          <a:p>
            <a:pPr indent="0" lvl="0" marL="0" marR="0" rtl="0" algn="l">
              <a:lnSpc>
                <a:spcPct val="100000"/>
              </a:lnSpc>
              <a:spcBef>
                <a:spcPts val="0"/>
              </a:spcBef>
              <a:spcAft>
                <a:spcPts val="0"/>
              </a:spcAft>
              <a:buClr>
                <a:srgbClr val="000000"/>
              </a:buClr>
              <a:buSzPts val="1300"/>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9" name="Shape 2439"/>
        <p:cNvGrpSpPr/>
        <p:nvPr/>
      </p:nvGrpSpPr>
      <p:grpSpPr>
        <a:xfrm>
          <a:off x="0" y="0"/>
          <a:ext cx="0" cy="0"/>
          <a:chOff x="0" y="0"/>
          <a:chExt cx="0" cy="0"/>
        </a:xfrm>
      </p:grpSpPr>
      <p:sp>
        <p:nvSpPr>
          <p:cNvPr id="2440" name="Google Shape;2440;g3f5aec16eaf_0_41795"/>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program requirements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441" name="Google Shape;2441;g3f5aec16eaf_0_41795"/>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42" name="Google Shape;2442;g3f5aec16eaf_0_41795"/>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Oswald"/>
              <a:buAutoNum type="arabicPeriod"/>
            </a:pPr>
            <a:r>
              <a:rPr b="0" i="0" lang="en-US" sz="1800" u="none" cap="none" strike="noStrike">
                <a:solidFill>
                  <a:schemeClr val="dk1"/>
                </a:solidFill>
                <a:latin typeface="Oswald"/>
                <a:ea typeface="Oswald"/>
                <a:cs typeface="Oswald"/>
                <a:sym typeface="Oswald"/>
              </a:rPr>
              <a:t>Grantees must submit an three-year budget to IDOE using the approved template. Expenses in the budget should reflect all program expenses and align with allowable costs, found on slides 8-10. </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rgbClr val="002060"/>
              </a:buClr>
              <a:buSzPts val="1800"/>
              <a:buFont typeface="Oswald"/>
              <a:buAutoNum type="arabicPeriod"/>
            </a:pPr>
            <a:r>
              <a:rPr b="0" i="0" lang="en-US" sz="1800" u="none" cap="none" strike="noStrike">
                <a:solidFill>
                  <a:schemeClr val="dk1"/>
                </a:solidFill>
                <a:latin typeface="Oswald"/>
                <a:ea typeface="Oswald"/>
                <a:cs typeface="Oswald"/>
                <a:sym typeface="Oswald"/>
              </a:rPr>
              <a:t>Grantees must utilize the restricted indirect cost rate agreement with IDOE. For entities that do not currently have a restricted indirect cost rate agreement, an agreement must be negotiated in order to utilize or claim indirect costs on this grant. See</a:t>
            </a:r>
            <a:r>
              <a:rPr b="0" i="0" lang="en-US" sz="1800" u="none" cap="none" strike="noStrike">
                <a:solidFill>
                  <a:srgbClr val="002060"/>
                </a:solidFill>
                <a:latin typeface="Oswald"/>
                <a:ea typeface="Oswald"/>
                <a:cs typeface="Oswald"/>
                <a:sym typeface="Oswald"/>
              </a:rPr>
              <a:t> </a:t>
            </a:r>
            <a:r>
              <a:rPr b="0" i="0" lang="en-US" sz="1800" u="sng" cap="none" strike="noStrike">
                <a:solidFill>
                  <a:srgbClr val="0000FF"/>
                </a:solidFill>
                <a:latin typeface="Oswald"/>
                <a:ea typeface="Oswald"/>
                <a:cs typeface="Oswald"/>
                <a:sym typeface="Oswald"/>
                <a:hlinkClick r:id="rId3">
                  <a:extLst>
                    <a:ext uri="{A12FA001-AC4F-418D-AE19-62706E023703}">
                      <ahyp:hlinkClr val="tx"/>
                    </a:ext>
                  </a:extLst>
                </a:hlinkClick>
              </a:rPr>
              <a:t>2027 LEA Indirect Cost Rate</a:t>
            </a:r>
            <a:r>
              <a:rPr b="0" i="0" lang="en-US" sz="1800" u="none" cap="none" strike="noStrike">
                <a:solidFill>
                  <a:schemeClr val="dk1"/>
                </a:solidFill>
                <a:latin typeface="Oswald"/>
                <a:ea typeface="Oswald"/>
                <a:cs typeface="Oswald"/>
                <a:sym typeface="Oswald"/>
              </a:rPr>
              <a:t>. </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rgbClr val="002060"/>
              </a:buClr>
              <a:buSzPts val="1800"/>
              <a:buFont typeface="Oswald"/>
              <a:buAutoNum type="arabicPeriod"/>
            </a:pPr>
            <a:r>
              <a:rPr b="0" i="0" lang="en-US" sz="1800" u="none" cap="none" strike="noStrike">
                <a:solidFill>
                  <a:schemeClr val="dk1"/>
                </a:solidFill>
                <a:latin typeface="Oswald"/>
                <a:ea typeface="Oswald"/>
                <a:cs typeface="Oswald"/>
                <a:sym typeface="Oswald"/>
              </a:rPr>
              <a:t>You should only fill out the Details tabs for each year. Do not edit cells on the Summary tab or the DO NOT EDIT tab.</a:t>
            </a:r>
            <a:r>
              <a:rPr b="0" i="0" lang="en-US" sz="1800" u="none" cap="none" strike="noStrike">
                <a:solidFill>
                  <a:srgbClr val="002060"/>
                </a:solidFill>
                <a:latin typeface="Oswald"/>
                <a:ea typeface="Oswald"/>
                <a:cs typeface="Oswald"/>
                <a:sym typeface="Oswald"/>
              </a:rPr>
              <a:t> </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6" name="Shape 2446"/>
        <p:cNvGrpSpPr/>
        <p:nvPr/>
      </p:nvGrpSpPr>
      <p:grpSpPr>
        <a:xfrm>
          <a:off x="0" y="0"/>
          <a:ext cx="0" cy="0"/>
          <a:chOff x="0" y="0"/>
          <a:chExt cx="0" cy="0"/>
        </a:xfrm>
      </p:grpSpPr>
      <p:sp>
        <p:nvSpPr>
          <p:cNvPr id="2447" name="Google Shape;2447;g3f5aec16eaf_0_43667"/>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Budget template</a:t>
            </a:r>
            <a:endParaRPr b="0" i="0" sz="2800" u="none" cap="none" strike="noStrike">
              <a:solidFill>
                <a:srgbClr val="FEEFA8"/>
              </a:solidFill>
              <a:latin typeface="Bebas Neue"/>
              <a:ea typeface="Bebas Neue"/>
              <a:cs typeface="Bebas Neue"/>
              <a:sym typeface="Bebas Neue"/>
            </a:endParaRPr>
          </a:p>
        </p:txBody>
      </p:sp>
      <p:sp>
        <p:nvSpPr>
          <p:cNvPr id="2448" name="Google Shape;2448;g3f5aec16eaf_0_43667"/>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pic>
        <p:nvPicPr>
          <p:cNvPr id="2449" name="Google Shape;2449;g3f5aec16eaf_0_43667"/>
          <p:cNvPicPr preferRelativeResize="0"/>
          <p:nvPr/>
        </p:nvPicPr>
        <p:blipFill rotWithShape="1">
          <a:blip r:embed="rId3">
            <a:alphaModFix/>
          </a:blip>
          <a:srcRect b="0" l="0" r="0" t="0"/>
          <a:stretch/>
        </p:blipFill>
        <p:spPr>
          <a:xfrm>
            <a:off x="916799" y="1283450"/>
            <a:ext cx="7310425" cy="31417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3" name="Shape 2453"/>
        <p:cNvGrpSpPr/>
        <p:nvPr/>
      </p:nvGrpSpPr>
      <p:grpSpPr>
        <a:xfrm>
          <a:off x="0" y="0"/>
          <a:ext cx="0" cy="0"/>
          <a:chOff x="0" y="0"/>
          <a:chExt cx="0" cy="0"/>
        </a:xfrm>
      </p:grpSpPr>
      <p:sp>
        <p:nvSpPr>
          <p:cNvPr id="2454" name="Google Shape;2454;g3f5aec16eaf_0_45540"/>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What should my application include?</a:t>
            </a:r>
            <a:endParaRPr b="0" i="0" sz="2800" u="none" cap="none" strike="noStrike">
              <a:solidFill>
                <a:srgbClr val="FEEFA8"/>
              </a:solidFill>
              <a:latin typeface="Bebas Neue"/>
              <a:ea typeface="Bebas Neue"/>
              <a:cs typeface="Bebas Neue"/>
              <a:sym typeface="Bebas Neue"/>
            </a:endParaRPr>
          </a:p>
        </p:txBody>
      </p:sp>
      <p:sp>
        <p:nvSpPr>
          <p:cNvPr id="2455" name="Google Shape;2455;g3f5aec16eaf_0_45540"/>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56" name="Google Shape;2456;g3f5aec16eaf_0_45540"/>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Oswald"/>
                <a:ea typeface="Oswald"/>
                <a:cs typeface="Oswald"/>
                <a:sym typeface="Oswald"/>
              </a:rPr>
              <a:t>The application must be submitted via Euna. Applicants will be unable to submit unless all the required fields are addressed. Be sure to review all required file uploads (Weekly Schedule, Budget, Grantee/School/Site information &amp; Assurances)</a:t>
            </a:r>
            <a:endParaRPr b="1"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Note: If IDOE cannot view these materials the application will be eliminated from review.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Guidance on navigating Euna is provided later in this webinar, including a full demo video on slide 47. Accessibility questions can be directed to </a:t>
            </a:r>
            <a:r>
              <a:rPr b="0" i="0" lang="en-US" sz="1800" u="sng" cap="none" strike="noStrike">
                <a:solidFill>
                  <a:schemeClr val="hlink"/>
                </a:solidFill>
                <a:latin typeface="Oswald"/>
                <a:ea typeface="Oswald"/>
                <a:cs typeface="Oswald"/>
                <a:sym typeface="Oswald"/>
                <a:hlinkClick r:id="rId3"/>
              </a:rPr>
              <a:t>OSTprogram@doe.in.gov</a:t>
            </a:r>
            <a:r>
              <a:rPr b="0" i="0" lang="en-US" sz="1800" u="none" cap="none" strike="noStrike">
                <a:solidFill>
                  <a:schemeClr val="dk1"/>
                </a:solidFill>
                <a:latin typeface="Oswald"/>
                <a:ea typeface="Oswald"/>
                <a:cs typeface="Oswald"/>
                <a:sym typeface="Oswald"/>
              </a:rPr>
              <a:t>. </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0" name="Shape 2460"/>
        <p:cNvGrpSpPr/>
        <p:nvPr/>
      </p:nvGrpSpPr>
      <p:grpSpPr>
        <a:xfrm>
          <a:off x="0" y="0"/>
          <a:ext cx="0" cy="0"/>
          <a:chOff x="0" y="0"/>
          <a:chExt cx="0" cy="0"/>
        </a:xfrm>
      </p:grpSpPr>
      <p:sp>
        <p:nvSpPr>
          <p:cNvPr id="2461" name="Google Shape;2461;g3f5aec16eaf_0_47412"/>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What happens after submission?</a:t>
            </a:r>
            <a:endParaRPr b="0" i="0" sz="2800" u="none" cap="none" strike="noStrike">
              <a:solidFill>
                <a:srgbClr val="FFFFFF"/>
              </a:solidFill>
              <a:latin typeface="Bebas Neue"/>
              <a:ea typeface="Bebas Neue"/>
              <a:cs typeface="Bebas Neue"/>
              <a:sym typeface="Bebas Neue"/>
            </a:endParaRPr>
          </a:p>
        </p:txBody>
      </p:sp>
      <p:sp>
        <p:nvSpPr>
          <p:cNvPr id="2462" name="Google Shape;2462;g3f5aec16eaf_0_47412"/>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63" name="Google Shape;2463;g3f5aec16eaf_0_47412"/>
          <p:cNvSpPr txBox="1"/>
          <p:nvPr/>
        </p:nvSpPr>
        <p:spPr>
          <a:xfrm>
            <a:off x="593550" y="1236900"/>
            <a:ext cx="7956900" cy="29523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Oswald"/>
              <a:buAutoNum type="arabicPeriod"/>
            </a:pPr>
            <a:r>
              <a:rPr b="0" i="0" lang="en-US" sz="1800" u="none" cap="none" strike="noStrike">
                <a:solidFill>
                  <a:schemeClr val="dk1"/>
                </a:solidFill>
                <a:latin typeface="Oswald"/>
                <a:ea typeface="Oswald"/>
                <a:cs typeface="Oswald"/>
                <a:sym typeface="Oswald"/>
              </a:rPr>
              <a:t>A panel of IDOE staff with expertise in providing effective academic, enrichment, youth development, and related services to children will review applications. </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AutoNum type="arabicPeriod"/>
            </a:pPr>
            <a:r>
              <a:rPr b="0" i="0" lang="en-US" sz="1800" u="none" cap="none" strike="noStrike">
                <a:solidFill>
                  <a:schemeClr val="dk1"/>
                </a:solidFill>
                <a:latin typeface="Oswald"/>
                <a:ea typeface="Oswald"/>
                <a:cs typeface="Oswald"/>
                <a:sym typeface="Oswald"/>
              </a:rPr>
              <a:t>Reviewers will review and rate the applications to determine the extent to which the applications meet the program requirements.</a:t>
            </a:r>
            <a:endParaRPr b="0" i="0" sz="1800" u="none" cap="none" strike="noStrike">
              <a:solidFill>
                <a:schemeClr val="dk1"/>
              </a:solidFill>
              <a:latin typeface="Oswald"/>
              <a:ea typeface="Oswald"/>
              <a:cs typeface="Oswald"/>
              <a:sym typeface="Oswald"/>
            </a:endParaRPr>
          </a:p>
          <a:p>
            <a:pPr indent="-342900" lvl="0" marL="457200" marR="0" rtl="0" algn="l">
              <a:lnSpc>
                <a:spcPct val="115000"/>
              </a:lnSpc>
              <a:spcBef>
                <a:spcPts val="0"/>
              </a:spcBef>
              <a:spcAft>
                <a:spcPts val="0"/>
              </a:spcAft>
              <a:buClr>
                <a:schemeClr val="dk1"/>
              </a:buClr>
              <a:buSzPts val="1800"/>
              <a:buFont typeface="Oswald"/>
              <a:buAutoNum type="arabicPeriod"/>
            </a:pPr>
            <a:r>
              <a:rPr b="0" i="0" lang="en-US" sz="1800" u="none" cap="none" strike="noStrike">
                <a:solidFill>
                  <a:schemeClr val="dk1"/>
                </a:solidFill>
                <a:latin typeface="Oswald"/>
                <a:ea typeface="Oswald"/>
                <a:cs typeface="Oswald"/>
                <a:sym typeface="Oswald"/>
              </a:rPr>
              <a:t>IDOE will rank applications by final application scores. Using the total amount of funding available and the total funding amount of application requests, IDOE will determine a cut score for funding. IDOE will attempt (but does not guarantee) to fully fund all application requests within the determined score range. IDOE reserves the right to determine individual awarded amounts based on application content and funding availability. </a:t>
            </a:r>
            <a:endParaRPr b="0" i="0" sz="1800" u="none" cap="none" strike="noStrike">
              <a:solidFill>
                <a:schemeClr val="dk1"/>
              </a:solidFill>
              <a:latin typeface="Oswald"/>
              <a:ea typeface="Oswald"/>
              <a:cs typeface="Oswald"/>
              <a:sym typeface="Oswald"/>
            </a:endParaRPr>
          </a:p>
          <a:p>
            <a:pPr indent="0" lvl="0" marL="1371600" marR="0" rtl="0" algn="l">
              <a:lnSpc>
                <a:spcPct val="100000"/>
              </a:lnSpc>
              <a:spcBef>
                <a:spcPts val="100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Note: </a:t>
            </a:r>
            <a:r>
              <a:rPr b="0" i="0" lang="en-US" sz="1800" u="none" cap="none" strike="noStrike">
                <a:solidFill>
                  <a:schemeClr val="dk1"/>
                </a:solidFill>
                <a:latin typeface="Oswald"/>
                <a:ea typeface="Oswald"/>
                <a:cs typeface="Oswald"/>
                <a:sym typeface="Oswald"/>
              </a:rPr>
              <a:t>IDOE 21</a:t>
            </a:r>
            <a:r>
              <a:rPr b="0" baseline="30000" i="0" lang="en-US" sz="1800" u="none" cap="none" strike="noStrike">
                <a:solidFill>
                  <a:schemeClr val="dk1"/>
                </a:solidFill>
                <a:latin typeface="Oswald"/>
                <a:ea typeface="Oswald"/>
                <a:cs typeface="Oswald"/>
                <a:sym typeface="Oswald"/>
              </a:rPr>
              <a:t>st</a:t>
            </a:r>
            <a:r>
              <a:rPr b="0" i="0" lang="en-US" sz="1800" u="none" cap="none" strike="noStrike">
                <a:solidFill>
                  <a:schemeClr val="dk1"/>
                </a:solidFill>
                <a:latin typeface="Oswald"/>
                <a:ea typeface="Oswald"/>
                <a:cs typeface="Oswald"/>
                <a:sym typeface="Oswald"/>
              </a:rPr>
              <a:t> CCLC staff will score two sections: Priority Points and Budget. All other sections will be scored by a peer reviewer.</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2100" u="none" cap="none" strike="noStrike">
              <a:solidFill>
                <a:srgbClr val="151E49"/>
              </a:solidFill>
              <a:latin typeface="Oswald"/>
              <a:ea typeface="Oswald"/>
              <a:cs typeface="Oswald"/>
              <a:sym typeface="Oswald"/>
            </a:endParaRPr>
          </a:p>
          <a:p>
            <a:pPr indent="0" lvl="0" marL="45720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2060"/>
              </a:solidFill>
              <a:latin typeface="Viga"/>
              <a:ea typeface="Viga"/>
              <a:cs typeface="Viga"/>
              <a:sym typeface="Viga"/>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7" name="Shape 2467"/>
        <p:cNvGrpSpPr/>
        <p:nvPr/>
      </p:nvGrpSpPr>
      <p:grpSpPr>
        <a:xfrm>
          <a:off x="0" y="0"/>
          <a:ext cx="0" cy="0"/>
          <a:chOff x="0" y="0"/>
          <a:chExt cx="0" cy="0"/>
        </a:xfrm>
      </p:grpSpPr>
      <p:sp>
        <p:nvSpPr>
          <p:cNvPr id="2468" name="Google Shape;2468;g3f5aec16eaf_0_49284"/>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Dates to remember</a:t>
            </a:r>
            <a:endParaRPr b="0" i="0" sz="2800" u="none" cap="none" strike="noStrike">
              <a:solidFill>
                <a:srgbClr val="FFFFFF"/>
              </a:solidFill>
              <a:latin typeface="Bebas Neue"/>
              <a:ea typeface="Bebas Neue"/>
              <a:cs typeface="Bebas Neue"/>
              <a:sym typeface="Bebas Neue"/>
            </a:endParaRPr>
          </a:p>
        </p:txBody>
      </p:sp>
      <p:sp>
        <p:nvSpPr>
          <p:cNvPr id="2469" name="Google Shape;2469;g3f5aec16eaf_0_49284"/>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70" name="Google Shape;2470;g3f5aec16eaf_0_49284"/>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Oswald"/>
              <a:buChar char="●"/>
            </a:pPr>
            <a:r>
              <a:rPr b="1" i="0" lang="en-US" sz="1800" u="none" cap="none" strike="noStrike">
                <a:solidFill>
                  <a:schemeClr val="dk1"/>
                </a:solidFill>
                <a:latin typeface="Oswald"/>
                <a:ea typeface="Oswald"/>
                <a:cs typeface="Oswald"/>
                <a:sym typeface="Oswald"/>
              </a:rPr>
              <a:t>Release/Euna Grants Open: </a:t>
            </a:r>
            <a:r>
              <a:rPr b="0" i="0" lang="en-US" sz="1800" u="none" cap="none" strike="noStrike">
                <a:solidFill>
                  <a:schemeClr val="dk1"/>
                </a:solidFill>
                <a:latin typeface="Oswald"/>
                <a:ea typeface="Oswald"/>
                <a:cs typeface="Oswald"/>
                <a:sym typeface="Oswald"/>
              </a:rPr>
              <a:t>July 24, 2026</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1" i="0" lang="en-US" sz="1800" u="none" cap="none" strike="noStrike">
                <a:solidFill>
                  <a:schemeClr val="dk1"/>
                </a:solidFill>
                <a:latin typeface="Oswald"/>
                <a:ea typeface="Oswald"/>
                <a:cs typeface="Oswald"/>
                <a:sym typeface="Oswald"/>
                <a:extLst>
                  <a:ext uri="http://customooxmlschemas.google.com/">
                    <go:slidesCustomData xmlns:go="http://customooxmlschemas.google.com/" textRoundtripDataId="6"/>
                  </a:ext>
                </a:extLst>
              </a:rPr>
              <a:t>Questions Due: </a:t>
            </a:r>
            <a:r>
              <a:rPr b="0" i="0" lang="en-US" sz="1800" u="none" cap="none" strike="noStrike">
                <a:solidFill>
                  <a:schemeClr val="dk1"/>
                </a:solidFill>
                <a:latin typeface="Oswald"/>
                <a:ea typeface="Oswald"/>
                <a:cs typeface="Oswald"/>
                <a:sym typeface="Oswald"/>
                <a:extLst>
                  <a:ext uri="http://customooxmlschemas.google.com/">
                    <go:slidesCustomData xmlns:go="http://customooxmlschemas.google.com/" textRoundtripDataId="7"/>
                  </a:ext>
                </a:extLst>
              </a:rPr>
              <a:t>August 7, 2026</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1" i="0" lang="en-US" sz="1800" u="none" cap="none" strike="noStrike">
                <a:solidFill>
                  <a:schemeClr val="dk1"/>
                </a:solidFill>
                <a:latin typeface="Oswald"/>
                <a:ea typeface="Oswald"/>
                <a:cs typeface="Oswald"/>
                <a:sym typeface="Oswald"/>
              </a:rPr>
              <a:t>Application Due:</a:t>
            </a:r>
            <a:r>
              <a:rPr b="0" i="0" lang="en-US" sz="1800" u="none" cap="none" strike="noStrike">
                <a:solidFill>
                  <a:schemeClr val="dk1"/>
                </a:solidFill>
                <a:latin typeface="Oswald"/>
                <a:ea typeface="Oswald"/>
                <a:cs typeface="Oswald"/>
                <a:sym typeface="Oswald"/>
              </a:rPr>
              <a:t> September 4, 2026; 11:59 p.m. ET  (via Euna, linked in the RFP)</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1" i="0" lang="en-US" sz="1800" u="none" cap="none" strike="noStrike">
                <a:solidFill>
                  <a:schemeClr val="dk1"/>
                </a:solidFill>
                <a:latin typeface="Oswald"/>
                <a:ea typeface="Oswald"/>
                <a:cs typeface="Oswald"/>
                <a:sym typeface="Oswald"/>
              </a:rPr>
              <a:t>Anticipated Announcement:</a:t>
            </a:r>
            <a:r>
              <a:rPr b="0" i="0" lang="en-US" sz="1800" u="none" cap="none" strike="noStrike">
                <a:solidFill>
                  <a:schemeClr val="dk1"/>
                </a:solidFill>
                <a:latin typeface="Oswald"/>
                <a:ea typeface="Oswald"/>
                <a:cs typeface="Oswald"/>
                <a:sym typeface="Oswald"/>
              </a:rPr>
              <a:t> October 1, 2026</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1" i="0" lang="en-US" sz="1800" u="none" cap="none" strike="noStrike">
                <a:solidFill>
                  <a:schemeClr val="dk1"/>
                </a:solidFill>
                <a:latin typeface="Oswald"/>
                <a:ea typeface="Oswald"/>
                <a:cs typeface="Oswald"/>
                <a:sym typeface="Oswald"/>
              </a:rPr>
              <a:t>Awarded funds available:</a:t>
            </a:r>
            <a:r>
              <a:rPr b="0" i="0" lang="en-US" sz="1800" u="none" cap="none" strike="noStrike">
                <a:solidFill>
                  <a:schemeClr val="dk1"/>
                </a:solidFill>
                <a:latin typeface="Oswald"/>
                <a:ea typeface="Oswald"/>
                <a:cs typeface="Oswald"/>
                <a:sym typeface="Oswald"/>
              </a:rPr>
              <a:t> After October 1</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As a reminder, IDOE 21st CCLC staff are able to answer questions about application clarity, however, we are not able to answer questions regarding or make suggestions on application narrative content.</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4" name="Shape 2474"/>
        <p:cNvGrpSpPr/>
        <p:nvPr/>
      </p:nvGrpSpPr>
      <p:grpSpPr>
        <a:xfrm>
          <a:off x="0" y="0"/>
          <a:ext cx="0" cy="0"/>
          <a:chOff x="0" y="0"/>
          <a:chExt cx="0" cy="0"/>
        </a:xfrm>
      </p:grpSpPr>
      <p:sp>
        <p:nvSpPr>
          <p:cNvPr id="2475" name="Google Shape;2475;g3f5aec16eaf_0_50985"/>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descr="$PPTXTitle" id="2476" name="Google Shape;2476;g3f5aec16eaf_0_50985"/>
          <p:cNvSpPr txBox="1"/>
          <p:nvPr>
            <p:ph idx="4294967295" type="title"/>
          </p:nvPr>
        </p:nvSpPr>
        <p:spPr>
          <a:xfrm>
            <a:off x="262200" y="1379635"/>
            <a:ext cx="2853000" cy="389400"/>
          </a:xfrm>
          <a:prstGeom prst="rect">
            <a:avLst/>
          </a:prstGeom>
          <a:noFill/>
          <a:ln>
            <a:noFill/>
          </a:ln>
        </p:spPr>
        <p:txBody>
          <a:bodyPr anchorCtr="0" anchor="t" bIns="0" lIns="0" spcFirstLastPara="1" rIns="0" wrap="square" tIns="50150">
            <a:spAutoFit/>
          </a:bodyPr>
          <a:lstStyle/>
          <a:p>
            <a:pPr indent="0" lvl="0" marL="12700" marR="5080" rtl="0" algn="l">
              <a:lnSpc>
                <a:spcPct val="108181"/>
              </a:lnSpc>
              <a:spcBef>
                <a:spcPts val="0"/>
              </a:spcBef>
              <a:spcAft>
                <a:spcPts val="0"/>
              </a:spcAft>
              <a:buSzPts val="2800"/>
              <a:buNone/>
            </a:pPr>
            <a:r>
              <a:rPr b="1" i="0" lang="en-US" sz="2200">
                <a:latin typeface="Oswald"/>
                <a:ea typeface="Oswald"/>
                <a:cs typeface="Oswald"/>
                <a:sym typeface="Oswald"/>
              </a:rPr>
              <a:t>21st CCLC</a:t>
            </a:r>
            <a:r>
              <a:rPr lang="en-US" sz="2200">
                <a:latin typeface="Oswald"/>
                <a:ea typeface="Oswald"/>
                <a:cs typeface="Oswald"/>
                <a:sym typeface="Oswald"/>
              </a:rPr>
              <a:t>- </a:t>
            </a:r>
            <a:r>
              <a:rPr b="1" i="0" lang="en-US" sz="2200">
                <a:latin typeface="Oswald"/>
                <a:ea typeface="Oswald"/>
                <a:cs typeface="Oswald"/>
                <a:sym typeface="Oswald"/>
              </a:rPr>
              <a:t>Cohort 13</a:t>
            </a:r>
            <a:endParaRPr sz="2200">
              <a:latin typeface="Oswald"/>
              <a:ea typeface="Oswald"/>
              <a:cs typeface="Oswald"/>
              <a:sym typeface="Oswald"/>
            </a:endParaRPr>
          </a:p>
        </p:txBody>
      </p:sp>
      <p:sp>
        <p:nvSpPr>
          <p:cNvPr id="2477" name="Google Shape;2477;g3f5aec16eaf_0_50985"/>
          <p:cNvSpPr txBox="1"/>
          <p:nvPr/>
        </p:nvSpPr>
        <p:spPr>
          <a:xfrm>
            <a:off x="170800" y="1948475"/>
            <a:ext cx="3746400" cy="2056800"/>
          </a:xfrm>
          <a:prstGeom prst="rect">
            <a:avLst/>
          </a:prstGeom>
          <a:noFill/>
          <a:ln>
            <a:noFill/>
          </a:ln>
        </p:spPr>
        <p:txBody>
          <a:bodyPr anchorCtr="0" anchor="t" bIns="0" lIns="0" spcFirstLastPara="1" rIns="0" wrap="square" tIns="128250">
            <a:spAutoFit/>
          </a:bodyPr>
          <a:lstStyle/>
          <a:p>
            <a:pPr indent="0" lvl="0" marL="12700" marR="0" rtl="0" algn="l">
              <a:lnSpc>
                <a:spcPct val="100000"/>
              </a:lnSpc>
              <a:spcBef>
                <a:spcPts val="0"/>
              </a:spcBef>
              <a:spcAft>
                <a:spcPts val="0"/>
              </a:spcAft>
              <a:buClr>
                <a:srgbClr val="000000"/>
              </a:buClr>
              <a:buSzPts val="3900"/>
              <a:buFont typeface="Arial"/>
              <a:buNone/>
            </a:pPr>
            <a:r>
              <a:rPr b="1" i="0" lang="en-US" sz="3900" u="none" cap="none" strike="noStrike">
                <a:solidFill>
                  <a:srgbClr val="FFFFFF"/>
                </a:solidFill>
                <a:latin typeface="Oswald"/>
                <a:ea typeface="Oswald"/>
                <a:cs typeface="Oswald"/>
                <a:sym typeface="Oswald"/>
              </a:rPr>
              <a:t>Euna Guidance</a:t>
            </a:r>
            <a:endParaRPr b="0" i="0" sz="3900" u="none" cap="none" strike="noStrike">
              <a:solidFill>
                <a:srgbClr val="000000"/>
              </a:solidFill>
              <a:latin typeface="Oswald"/>
              <a:ea typeface="Oswald"/>
              <a:cs typeface="Oswald"/>
              <a:sym typeface="Oswald"/>
            </a:endParaRPr>
          </a:p>
          <a:p>
            <a:pPr indent="0" lvl="0" marL="226695" marR="5080" rtl="0" algn="l">
              <a:lnSpc>
                <a:spcPct val="100000"/>
              </a:lnSpc>
              <a:spcBef>
                <a:spcPts val="745"/>
              </a:spcBef>
              <a:spcAft>
                <a:spcPts val="0"/>
              </a:spcAft>
              <a:buClr>
                <a:srgbClr val="000000"/>
              </a:buClr>
              <a:buSzPts val="2000"/>
              <a:buFont typeface="Arial"/>
              <a:buNone/>
            </a:pPr>
            <a:r>
              <a:rPr b="0" i="0" lang="en-US" sz="2000" u="none" cap="none" strike="noStrike">
                <a:solidFill>
                  <a:srgbClr val="FEF0B2"/>
                </a:solidFill>
                <a:latin typeface="Oswald"/>
                <a:ea typeface="Oswald"/>
                <a:cs typeface="Oswald"/>
                <a:sym typeface="Oswald"/>
              </a:rPr>
              <a:t>This guide serves as a walkthrough of the 21st CCLC Application through the new grants management system, Euna.</a:t>
            </a:r>
            <a:endParaRPr b="0" i="0" sz="2000" u="none" cap="none" strike="noStrike">
              <a:solidFill>
                <a:srgbClr val="FEF0B2"/>
              </a:solidFill>
              <a:latin typeface="Oswald"/>
              <a:ea typeface="Oswald"/>
              <a:cs typeface="Oswald"/>
              <a:sym typeface="Oswa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1" name="Shape 2481"/>
        <p:cNvGrpSpPr/>
        <p:nvPr/>
      </p:nvGrpSpPr>
      <p:grpSpPr>
        <a:xfrm>
          <a:off x="0" y="0"/>
          <a:ext cx="0" cy="0"/>
          <a:chOff x="0" y="0"/>
          <a:chExt cx="0" cy="0"/>
        </a:xfrm>
      </p:grpSpPr>
      <p:sp>
        <p:nvSpPr>
          <p:cNvPr id="2482" name="Google Shape;2482;g3f5aec16eaf_0_52688"/>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Locating the 21st CCLC Euna Application</a:t>
            </a:r>
            <a:endParaRPr b="0" i="0" sz="2800" u="none" cap="none" strike="noStrike">
              <a:solidFill>
                <a:srgbClr val="FFFFFF"/>
              </a:solidFill>
              <a:latin typeface="Bebas Neue"/>
              <a:ea typeface="Bebas Neue"/>
              <a:cs typeface="Bebas Neue"/>
              <a:sym typeface="Bebas Neue"/>
            </a:endParaRPr>
          </a:p>
        </p:txBody>
      </p:sp>
      <p:sp>
        <p:nvSpPr>
          <p:cNvPr id="2483" name="Google Shape;2483;g3f5aec16eaf_0_52688"/>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84" name="Google Shape;2484;g3f5aec16eaf_0_52688"/>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0" lvl="0" marL="12700" marR="5080" rtl="0" algn="l">
              <a:lnSpc>
                <a:spcPct val="100000"/>
              </a:lnSpc>
              <a:spcBef>
                <a:spcPts val="0"/>
              </a:spcBef>
              <a:spcAft>
                <a:spcPts val="0"/>
              </a:spcAft>
              <a:buClr>
                <a:srgbClr val="000000"/>
              </a:buClr>
              <a:buSzPts val="1800"/>
              <a:buFont typeface="Arial"/>
              <a:buNone/>
            </a:pPr>
            <a:r>
              <a:rPr b="0" i="0" lang="en-US" sz="1800" u="none" cap="none" strike="noStrike">
                <a:solidFill>
                  <a:srgbClr val="002060"/>
                </a:solidFill>
                <a:latin typeface="Oswald"/>
                <a:ea typeface="Oswald"/>
                <a:cs typeface="Oswald"/>
                <a:sym typeface="Oswald"/>
              </a:rPr>
              <a:t>In order to apply for the 21st CCLC grant through Euna, you must use the provided solicitation link. Click on the link listed below to access the solicitation.</a:t>
            </a:r>
            <a:br>
              <a:rPr b="0" i="0" lang="en-US" sz="1800" u="none" cap="none" strike="noStrike">
                <a:solidFill>
                  <a:srgbClr val="002060"/>
                </a:solidFill>
                <a:latin typeface="Oswald"/>
                <a:ea typeface="Oswald"/>
                <a:cs typeface="Oswald"/>
                <a:sym typeface="Oswald"/>
              </a:rPr>
            </a:br>
            <a:endParaRPr b="0" i="0" sz="1800" u="none" cap="none" strike="noStrike">
              <a:solidFill>
                <a:srgbClr val="002060"/>
              </a:solidFill>
              <a:latin typeface="Oswald"/>
              <a:ea typeface="Oswald"/>
              <a:cs typeface="Oswald"/>
              <a:sym typeface="Oswald"/>
            </a:endParaRPr>
          </a:p>
          <a:p>
            <a:pPr indent="0" lvl="0" marL="12700" marR="5080" rtl="0" algn="l">
              <a:lnSpc>
                <a:spcPct val="100000"/>
              </a:lnSpc>
              <a:spcBef>
                <a:spcPts val="0"/>
              </a:spcBef>
              <a:spcAft>
                <a:spcPts val="0"/>
              </a:spcAft>
              <a:buClr>
                <a:srgbClr val="000000"/>
              </a:buClr>
              <a:buSzPts val="1800"/>
              <a:buFont typeface="Arial"/>
              <a:buNone/>
            </a:pPr>
            <a:r>
              <a:rPr b="0" i="0" lang="en-US" sz="1800" u="sng" cap="none" strike="noStrike">
                <a:solidFill>
                  <a:schemeClr val="hlink"/>
                </a:solidFill>
                <a:latin typeface="Oswald"/>
                <a:ea typeface="Oswald"/>
                <a:cs typeface="Oswald"/>
                <a:sym typeface="Oswald"/>
                <a:hlinkClick r:id="rId3"/>
              </a:rPr>
              <a:t>Cohort 13 Solicitation</a:t>
            </a:r>
            <a:endParaRPr b="0" i="0" sz="1800" u="none" cap="none" strike="noStrike">
              <a:solidFill>
                <a:srgbClr val="002060"/>
              </a:solidFill>
              <a:latin typeface="Oswald"/>
              <a:ea typeface="Oswald"/>
              <a:cs typeface="Oswald"/>
              <a:sym typeface="Oswald"/>
            </a:endParaRPr>
          </a:p>
          <a:p>
            <a:pPr indent="0" lvl="0" marL="0" marR="180340" rtl="0" algn="l">
              <a:lnSpc>
                <a:spcPct val="100000"/>
              </a:lnSpc>
              <a:spcBef>
                <a:spcPts val="2880"/>
              </a:spcBef>
              <a:spcAft>
                <a:spcPts val="0"/>
              </a:spcAft>
              <a:buClr>
                <a:srgbClr val="000000"/>
              </a:buClr>
              <a:buSzPts val="1800"/>
              <a:buFont typeface="Arial"/>
              <a:buNone/>
            </a:pPr>
            <a:r>
              <a:rPr b="0" i="0" lang="en-US" sz="1800" u="none" cap="none" strike="noStrike">
                <a:solidFill>
                  <a:srgbClr val="002060"/>
                </a:solidFill>
                <a:latin typeface="Oswald"/>
                <a:ea typeface="Oswald"/>
                <a:cs typeface="Oswald"/>
                <a:sym typeface="Oswald"/>
              </a:rPr>
              <a:t>Prior to applying, please download all the supplemental ﬁles you will need to attach to your submission. Click on the </a:t>
            </a:r>
            <a:r>
              <a:rPr b="1" i="0" lang="en-US" sz="1800" u="none" cap="none" strike="noStrike">
                <a:solidFill>
                  <a:srgbClr val="002060"/>
                </a:solidFill>
                <a:latin typeface="Oswald"/>
                <a:ea typeface="Oswald"/>
                <a:cs typeface="Oswald"/>
                <a:sym typeface="Oswald"/>
              </a:rPr>
              <a:t>“Files” </a:t>
            </a:r>
            <a:r>
              <a:rPr b="0" i="0" lang="en-US" sz="1800" u="none" cap="none" strike="noStrike">
                <a:solidFill>
                  <a:srgbClr val="002060"/>
                </a:solidFill>
                <a:latin typeface="Oswald"/>
                <a:ea typeface="Oswald"/>
                <a:cs typeface="Oswald"/>
                <a:sym typeface="Oswald"/>
              </a:rPr>
              <a:t>tab to ﬁnd these documents.</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2" name="Shape 2292"/>
        <p:cNvGrpSpPr/>
        <p:nvPr/>
      </p:nvGrpSpPr>
      <p:grpSpPr>
        <a:xfrm>
          <a:off x="0" y="0"/>
          <a:ext cx="0" cy="0"/>
          <a:chOff x="0" y="0"/>
          <a:chExt cx="0" cy="0"/>
        </a:xfrm>
      </p:grpSpPr>
      <p:sp>
        <p:nvSpPr>
          <p:cNvPr id="2293" name="Google Shape;2293;g3f5aec16eaf_0_4343"/>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Technical assistance</a:t>
            </a:r>
            <a:endParaRPr b="0" i="0" sz="2800" u="none" cap="none" strike="noStrike">
              <a:solidFill>
                <a:srgbClr val="FFFFFF"/>
              </a:solidFill>
              <a:latin typeface="Bebas Neue"/>
              <a:ea typeface="Bebas Neue"/>
              <a:cs typeface="Bebas Neue"/>
              <a:sym typeface="Bebas Neue"/>
            </a:endParaRPr>
          </a:p>
        </p:txBody>
      </p:sp>
      <p:sp>
        <p:nvSpPr>
          <p:cNvPr id="2294" name="Google Shape;2294;g3f5aec16eaf_0_4343"/>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295" name="Google Shape;2295;g3f5aec16eaf_0_4343"/>
          <p:cNvSpPr txBox="1"/>
          <p:nvPr/>
        </p:nvSpPr>
        <p:spPr>
          <a:xfrm>
            <a:off x="746850" y="1227600"/>
            <a:ext cx="7650300" cy="250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This is a virtual info session for potential grantees—allowing you to learn more about the application from the lens of a first time applicant.</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IDOE 21st Century Community Learning Center (CCLC) staff are able to answer questions about application clarity, however, we are not able to answer questions regarding or make suggestions on application narrative content.</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More TA opportunities to come for awarded applicants. </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8" name="Shape 2488"/>
        <p:cNvGrpSpPr/>
        <p:nvPr/>
      </p:nvGrpSpPr>
      <p:grpSpPr>
        <a:xfrm>
          <a:off x="0" y="0"/>
          <a:ext cx="0" cy="0"/>
          <a:chOff x="0" y="0"/>
          <a:chExt cx="0" cy="0"/>
        </a:xfrm>
      </p:grpSpPr>
      <p:sp>
        <p:nvSpPr>
          <p:cNvPr id="2489" name="Google Shape;2489;g3f5aec16eaf_0_54560"/>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Application Page</a:t>
            </a:r>
            <a:endParaRPr b="0" i="0" sz="2800" u="none" cap="none" strike="noStrike">
              <a:solidFill>
                <a:srgbClr val="FFFFFF"/>
              </a:solidFill>
              <a:latin typeface="Bebas Neue"/>
              <a:ea typeface="Bebas Neue"/>
              <a:cs typeface="Bebas Neue"/>
              <a:sym typeface="Bebas Neue"/>
            </a:endParaRPr>
          </a:p>
        </p:txBody>
      </p:sp>
      <p:sp>
        <p:nvSpPr>
          <p:cNvPr id="2490" name="Google Shape;2490;g3f5aec16eaf_0_54560"/>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491" name="Google Shape;2491;g3f5aec16eaf_0_54560"/>
          <p:cNvSpPr txBox="1"/>
          <p:nvPr/>
        </p:nvSpPr>
        <p:spPr>
          <a:xfrm>
            <a:off x="746850" y="1227600"/>
            <a:ext cx="7650300" cy="71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Once you click on the ﬁles tab, multiple documents will appear. Please download the required forms you will need to complete and attach with your Euna Cohort 13 Submission.</a:t>
            </a:r>
            <a:endParaRPr b="0" i="0" sz="1800" u="none" cap="none" strike="noStrike">
              <a:solidFill>
                <a:schemeClr val="dk1"/>
              </a:solidFill>
              <a:latin typeface="Oswald"/>
              <a:ea typeface="Oswald"/>
              <a:cs typeface="Oswald"/>
              <a:sym typeface="Oswald"/>
            </a:endParaRPr>
          </a:p>
        </p:txBody>
      </p:sp>
      <p:pic>
        <p:nvPicPr>
          <p:cNvPr id="2492" name="Google Shape;2492;g3f5aec16eaf_0_54560"/>
          <p:cNvPicPr preferRelativeResize="0"/>
          <p:nvPr/>
        </p:nvPicPr>
        <p:blipFill rotWithShape="1">
          <a:blip r:embed="rId3">
            <a:alphaModFix/>
          </a:blip>
          <a:srcRect b="0" l="0" r="0" t="0"/>
          <a:stretch/>
        </p:blipFill>
        <p:spPr>
          <a:xfrm>
            <a:off x="2482900" y="2017075"/>
            <a:ext cx="4178191" cy="2732775"/>
          </a:xfrm>
          <a:prstGeom prst="rect">
            <a:avLst/>
          </a:prstGeom>
          <a:noFill/>
          <a:ln cap="flat" cmpd="sng" w="9525">
            <a:solidFill>
              <a:srgbClr val="151E49"/>
            </a:solidFill>
            <a:prstDash val="solid"/>
            <a:round/>
            <a:headEnd len="sm" w="sm" type="none"/>
            <a:tailEnd len="sm" w="sm" type="none"/>
          </a:ln>
        </p:spPr>
      </p:pic>
      <p:sp>
        <p:nvSpPr>
          <p:cNvPr id="2493" name="Google Shape;2493;g3f5aec16eaf_0_54560"/>
          <p:cNvSpPr/>
          <p:nvPr/>
        </p:nvSpPr>
        <p:spPr>
          <a:xfrm>
            <a:off x="4007075" y="2892775"/>
            <a:ext cx="315600" cy="262500"/>
          </a:xfrm>
          <a:prstGeom prst="ellipse">
            <a:avLst/>
          </a:prstGeom>
          <a:noFill/>
          <a:ln cap="flat" cmpd="sng" w="31250">
            <a:solidFill>
              <a:schemeClr val="accent1"/>
            </a:solidFill>
            <a:prstDash val="solid"/>
            <a:round/>
            <a:headEnd len="sm" w="sm" type="none"/>
            <a:tailEnd len="sm" w="sm" type="none"/>
          </a:ln>
        </p:spPr>
        <p:txBody>
          <a:bodyPr anchorCtr="0" anchor="ctr" bIns="99950" lIns="99950" spcFirstLastPara="1" rIns="99950" wrap="square" tIns="99950">
            <a:noAutofit/>
          </a:bodyPr>
          <a:lstStyle/>
          <a:p>
            <a:pPr indent="0" lvl="0" marL="0" marR="0" rtl="0" algn="ctr">
              <a:lnSpc>
                <a:spcPct val="100000"/>
              </a:lnSpc>
              <a:spcBef>
                <a:spcPts val="0"/>
              </a:spcBef>
              <a:spcAft>
                <a:spcPts val="0"/>
              </a:spcAft>
              <a:buClr>
                <a:srgbClr val="000000"/>
              </a:buClr>
              <a:buSzPts val="1531"/>
              <a:buFont typeface="Arial"/>
              <a:buNone/>
            </a:pPr>
            <a:r>
              <a:t/>
            </a:r>
            <a:endParaRPr b="0" i="0" sz="1531"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7" name="Shape 2497"/>
        <p:cNvGrpSpPr/>
        <p:nvPr/>
      </p:nvGrpSpPr>
      <p:grpSpPr>
        <a:xfrm>
          <a:off x="0" y="0"/>
          <a:ext cx="0" cy="0"/>
          <a:chOff x="0" y="0"/>
          <a:chExt cx="0" cy="0"/>
        </a:xfrm>
      </p:grpSpPr>
      <p:sp>
        <p:nvSpPr>
          <p:cNvPr id="2498" name="Google Shape;2498;g3f5aec16eaf_0_56433"/>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Application Page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499" name="Google Shape;2499;g3f5aec16eaf_0_56433"/>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500" name="Google Shape;2500;g3f5aec16eaf_0_56433"/>
          <p:cNvSpPr txBox="1"/>
          <p:nvPr/>
        </p:nvSpPr>
        <p:spPr>
          <a:xfrm>
            <a:off x="746850" y="1227600"/>
            <a:ext cx="7650300" cy="71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Once the documents have been downloaded, click the “</a:t>
            </a:r>
            <a:r>
              <a:rPr b="1" i="0" lang="en-US" sz="1800" u="none" cap="none" strike="noStrike">
                <a:solidFill>
                  <a:schemeClr val="dk1"/>
                </a:solidFill>
                <a:latin typeface="Oswald"/>
                <a:ea typeface="Oswald"/>
                <a:cs typeface="Oswald"/>
                <a:sym typeface="Oswald"/>
              </a:rPr>
              <a:t>Apply</a:t>
            </a:r>
            <a:r>
              <a:rPr b="0" i="0" lang="en-US" sz="1800" u="none" cap="none" strike="noStrike">
                <a:solidFill>
                  <a:schemeClr val="dk1"/>
                </a:solidFill>
                <a:latin typeface="Oswald"/>
                <a:ea typeface="Oswald"/>
                <a:cs typeface="Oswald"/>
                <a:sym typeface="Oswald"/>
              </a:rPr>
              <a:t>” button to access the application.</a:t>
            </a:r>
            <a:endParaRPr b="0" i="0" sz="1800" u="none" cap="none" strike="noStrike">
              <a:solidFill>
                <a:schemeClr val="dk1"/>
              </a:solidFill>
              <a:latin typeface="Oswald"/>
              <a:ea typeface="Oswald"/>
              <a:cs typeface="Oswald"/>
              <a:sym typeface="Oswald"/>
            </a:endParaRPr>
          </a:p>
        </p:txBody>
      </p:sp>
      <p:pic>
        <p:nvPicPr>
          <p:cNvPr id="2501" name="Google Shape;2501;g3f5aec16eaf_0_56433"/>
          <p:cNvPicPr preferRelativeResize="0"/>
          <p:nvPr/>
        </p:nvPicPr>
        <p:blipFill rotWithShape="1">
          <a:blip r:embed="rId3">
            <a:alphaModFix/>
          </a:blip>
          <a:srcRect b="0" l="0" r="0" t="0"/>
          <a:stretch/>
        </p:blipFill>
        <p:spPr>
          <a:xfrm>
            <a:off x="2274500" y="1733150"/>
            <a:ext cx="4594990" cy="3016701"/>
          </a:xfrm>
          <a:prstGeom prst="rect">
            <a:avLst/>
          </a:prstGeom>
          <a:noFill/>
          <a:ln cap="flat" cmpd="sng" w="10425">
            <a:solidFill>
              <a:srgbClr val="151E49"/>
            </a:solidFill>
            <a:prstDash val="solid"/>
            <a:round/>
            <a:headEnd len="sm" w="sm" type="none"/>
            <a:tailEnd len="sm" w="sm" type="none"/>
          </a:ln>
        </p:spPr>
      </p:pic>
      <p:sp>
        <p:nvSpPr>
          <p:cNvPr id="2502" name="Google Shape;2502;g3f5aec16eaf_0_56433"/>
          <p:cNvSpPr/>
          <p:nvPr/>
        </p:nvSpPr>
        <p:spPr>
          <a:xfrm>
            <a:off x="2570879" y="2490947"/>
            <a:ext cx="376500" cy="264300"/>
          </a:xfrm>
          <a:prstGeom prst="ellipse">
            <a:avLst/>
          </a:prstGeom>
          <a:noFill/>
          <a:ln cap="flat" cmpd="sng" w="31250">
            <a:solidFill>
              <a:schemeClr val="accent1"/>
            </a:solidFill>
            <a:prstDash val="solid"/>
            <a:round/>
            <a:headEnd len="sm" w="sm" type="none"/>
            <a:tailEnd len="sm" w="sm" type="none"/>
          </a:ln>
        </p:spPr>
        <p:txBody>
          <a:bodyPr anchorCtr="0" anchor="ctr" bIns="99950" lIns="99950" spcFirstLastPara="1" rIns="99950" wrap="square" tIns="99950">
            <a:noAutofit/>
          </a:bodyPr>
          <a:lstStyle/>
          <a:p>
            <a:pPr indent="0" lvl="0" marL="0" marR="0" rtl="0" algn="ctr">
              <a:lnSpc>
                <a:spcPct val="100000"/>
              </a:lnSpc>
              <a:spcBef>
                <a:spcPts val="0"/>
              </a:spcBef>
              <a:spcAft>
                <a:spcPts val="0"/>
              </a:spcAft>
              <a:buClr>
                <a:srgbClr val="000000"/>
              </a:buClr>
              <a:buSzPts val="1531"/>
              <a:buFont typeface="Arial"/>
              <a:buNone/>
            </a:pPr>
            <a:r>
              <a:t/>
            </a:r>
            <a:endParaRPr b="0" i="0" sz="1531"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6" name="Shape 2506"/>
        <p:cNvGrpSpPr/>
        <p:nvPr/>
      </p:nvGrpSpPr>
      <p:grpSpPr>
        <a:xfrm>
          <a:off x="0" y="0"/>
          <a:ext cx="0" cy="0"/>
          <a:chOff x="0" y="0"/>
          <a:chExt cx="0" cy="0"/>
        </a:xfrm>
      </p:grpSpPr>
      <p:sp>
        <p:nvSpPr>
          <p:cNvPr id="2507" name="Google Shape;2507;g3f5aec16eaf_0_58307"/>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Portal Login</a:t>
            </a:r>
            <a:endParaRPr b="0" i="0" sz="2800" u="none" cap="none" strike="noStrike">
              <a:solidFill>
                <a:srgbClr val="FFFFFF"/>
              </a:solidFill>
              <a:latin typeface="Bebas Neue"/>
              <a:ea typeface="Bebas Neue"/>
              <a:cs typeface="Bebas Neue"/>
              <a:sym typeface="Bebas Neue"/>
            </a:endParaRPr>
          </a:p>
        </p:txBody>
      </p:sp>
      <p:sp>
        <p:nvSpPr>
          <p:cNvPr id="2508" name="Google Shape;2508;g3f5aec16eaf_0_58307"/>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509" name="Google Shape;2509;g3f5aec16eaf_0_58307"/>
          <p:cNvSpPr txBox="1"/>
          <p:nvPr/>
        </p:nvSpPr>
        <p:spPr>
          <a:xfrm>
            <a:off x="746850" y="1227600"/>
            <a:ext cx="7650300" cy="1039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Once you click the apply button, you will be taken to the portal login. If you already have an account, use those credentials. Create an account if you do not have one (step to follow). Always use the </a:t>
            </a:r>
            <a:r>
              <a:rPr b="1" i="0" lang="en-US" sz="1800" u="none" cap="none" strike="noStrike">
                <a:solidFill>
                  <a:schemeClr val="dk1"/>
                </a:solidFill>
                <a:latin typeface="Oswald"/>
                <a:ea typeface="Oswald"/>
                <a:cs typeface="Oswald"/>
                <a:sym typeface="Oswald"/>
              </a:rPr>
              <a:t>Portal Login</a:t>
            </a:r>
            <a:r>
              <a:rPr b="0" i="0" lang="en-US" sz="1800" u="none" cap="none" strike="noStrike">
                <a:solidFill>
                  <a:schemeClr val="dk1"/>
                </a:solidFill>
                <a:latin typeface="Oswald"/>
                <a:ea typeface="Oswald"/>
                <a:cs typeface="Oswald"/>
                <a:sym typeface="Oswald"/>
              </a:rPr>
              <a:t> button.</a:t>
            </a:r>
            <a:endParaRPr b="0" i="0" sz="1800" u="none" cap="none" strike="noStrike">
              <a:solidFill>
                <a:schemeClr val="dk1"/>
              </a:solidFill>
              <a:latin typeface="Oswald"/>
              <a:ea typeface="Oswald"/>
              <a:cs typeface="Oswald"/>
              <a:sym typeface="Oswald"/>
            </a:endParaRPr>
          </a:p>
        </p:txBody>
      </p:sp>
      <p:grpSp>
        <p:nvGrpSpPr>
          <p:cNvPr id="2510" name="Google Shape;2510;g3f5aec16eaf_0_58307"/>
          <p:cNvGrpSpPr/>
          <p:nvPr/>
        </p:nvGrpSpPr>
        <p:grpSpPr>
          <a:xfrm>
            <a:off x="2605571" y="2340243"/>
            <a:ext cx="3932865" cy="2392893"/>
            <a:chOff x="-6142" y="1293622"/>
            <a:chExt cx="5510530" cy="3352800"/>
          </a:xfrm>
        </p:grpSpPr>
        <p:pic>
          <p:nvPicPr>
            <p:cNvPr id="2511" name="Google Shape;2511;g3f5aec16eaf_0_58307"/>
            <p:cNvPicPr preferRelativeResize="0"/>
            <p:nvPr/>
          </p:nvPicPr>
          <p:blipFill rotWithShape="1">
            <a:blip r:embed="rId3">
              <a:alphaModFix/>
            </a:blip>
            <a:srcRect b="0" l="0" r="0" t="0"/>
            <a:stretch/>
          </p:blipFill>
          <p:spPr>
            <a:xfrm>
              <a:off x="13313" y="1303200"/>
              <a:ext cx="5491050" cy="3333651"/>
            </a:xfrm>
            <a:prstGeom prst="rect">
              <a:avLst/>
            </a:prstGeom>
            <a:noFill/>
            <a:ln>
              <a:noFill/>
            </a:ln>
          </p:spPr>
        </p:pic>
        <p:sp>
          <p:nvSpPr>
            <p:cNvPr id="2512" name="Google Shape;2512;g3f5aec16eaf_0_58307"/>
            <p:cNvSpPr/>
            <p:nvPr/>
          </p:nvSpPr>
          <p:spPr>
            <a:xfrm>
              <a:off x="-6142" y="1293622"/>
              <a:ext cx="5510530" cy="3352800"/>
            </a:xfrm>
            <a:custGeom>
              <a:rect b="b" l="l" r="r" t="t"/>
              <a:pathLst>
                <a:path extrusionOk="0" h="3352800" w="5510530">
                  <a:moveTo>
                    <a:pt x="0" y="0"/>
                  </a:moveTo>
                  <a:lnTo>
                    <a:pt x="5510100" y="0"/>
                  </a:lnTo>
                  <a:lnTo>
                    <a:pt x="5510100" y="3352700"/>
                  </a:lnTo>
                  <a:lnTo>
                    <a:pt x="0" y="3352700"/>
                  </a:lnTo>
                  <a:lnTo>
                    <a:pt x="0" y="0"/>
                  </a:lnTo>
                  <a:close/>
                </a:path>
              </a:pathLst>
            </a:custGeom>
            <a:noFill/>
            <a:ln cap="flat" cmpd="sng" w="13575">
              <a:solidFill>
                <a:srgbClr val="2C345B"/>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99"/>
                <a:buFont typeface="Arial"/>
                <a:buNone/>
              </a:pPr>
              <a:r>
                <a:t/>
              </a:r>
              <a:endParaRPr b="0" i="0" sz="999" u="none" cap="none" strike="noStrike">
                <a:solidFill>
                  <a:srgbClr val="000000"/>
                </a:solidFill>
                <a:latin typeface="Arial"/>
                <a:ea typeface="Arial"/>
                <a:cs typeface="Arial"/>
                <a:sym typeface="Arial"/>
              </a:endParaRPr>
            </a:p>
          </p:txBody>
        </p:sp>
        <p:sp>
          <p:nvSpPr>
            <p:cNvPr id="2513" name="Google Shape;2513;g3f5aec16eaf_0_58307"/>
            <p:cNvSpPr/>
            <p:nvPr/>
          </p:nvSpPr>
          <p:spPr>
            <a:xfrm>
              <a:off x="3489265" y="2299349"/>
              <a:ext cx="1022350" cy="1221739"/>
            </a:xfrm>
            <a:custGeom>
              <a:rect b="b" l="l" r="r" t="t"/>
              <a:pathLst>
                <a:path extrusionOk="0" h="1221739" w="1022350">
                  <a:moveTo>
                    <a:pt x="0" y="136199"/>
                  </a:moveTo>
                  <a:lnTo>
                    <a:pt x="4663" y="117718"/>
                  </a:lnTo>
                  <a:lnTo>
                    <a:pt x="18249" y="99992"/>
                  </a:lnTo>
                  <a:lnTo>
                    <a:pt x="69752" y="67457"/>
                  </a:lnTo>
                  <a:lnTo>
                    <a:pt x="106452" y="52972"/>
                  </a:lnTo>
                  <a:lnTo>
                    <a:pt x="149639" y="39892"/>
                  </a:lnTo>
                  <a:lnTo>
                    <a:pt x="198704" y="28379"/>
                  </a:lnTo>
                  <a:lnTo>
                    <a:pt x="253038" y="18595"/>
                  </a:lnTo>
                  <a:lnTo>
                    <a:pt x="312034" y="10703"/>
                  </a:lnTo>
                  <a:lnTo>
                    <a:pt x="375082" y="4865"/>
                  </a:lnTo>
                  <a:lnTo>
                    <a:pt x="441573" y="1243"/>
                  </a:lnTo>
                  <a:lnTo>
                    <a:pt x="510899" y="0"/>
                  </a:lnTo>
                  <a:lnTo>
                    <a:pt x="580226" y="1243"/>
                  </a:lnTo>
                  <a:lnTo>
                    <a:pt x="646717" y="4865"/>
                  </a:lnTo>
                  <a:lnTo>
                    <a:pt x="709765" y="10703"/>
                  </a:lnTo>
                  <a:lnTo>
                    <a:pt x="768761" y="18595"/>
                  </a:lnTo>
                  <a:lnTo>
                    <a:pt x="823095" y="28379"/>
                  </a:lnTo>
                  <a:lnTo>
                    <a:pt x="872160" y="39892"/>
                  </a:lnTo>
                  <a:lnTo>
                    <a:pt x="915347" y="52972"/>
                  </a:lnTo>
                  <a:lnTo>
                    <a:pt x="952047" y="67457"/>
                  </a:lnTo>
                  <a:lnTo>
                    <a:pt x="1003550" y="99992"/>
                  </a:lnTo>
                  <a:lnTo>
                    <a:pt x="1021799" y="136199"/>
                  </a:lnTo>
                  <a:lnTo>
                    <a:pt x="1003550" y="172407"/>
                  </a:lnTo>
                  <a:lnTo>
                    <a:pt x="952047" y="204942"/>
                  </a:lnTo>
                  <a:lnTo>
                    <a:pt x="915347" y="219427"/>
                  </a:lnTo>
                  <a:lnTo>
                    <a:pt x="872160" y="232507"/>
                  </a:lnTo>
                  <a:lnTo>
                    <a:pt x="823095" y="244020"/>
                  </a:lnTo>
                  <a:lnTo>
                    <a:pt x="768761" y="253804"/>
                  </a:lnTo>
                  <a:lnTo>
                    <a:pt x="709765" y="261696"/>
                  </a:lnTo>
                  <a:lnTo>
                    <a:pt x="646717" y="267534"/>
                  </a:lnTo>
                  <a:lnTo>
                    <a:pt x="580226" y="271156"/>
                  </a:lnTo>
                  <a:lnTo>
                    <a:pt x="510899" y="272399"/>
                  </a:lnTo>
                  <a:lnTo>
                    <a:pt x="441573" y="271156"/>
                  </a:lnTo>
                  <a:lnTo>
                    <a:pt x="375082" y="267534"/>
                  </a:lnTo>
                  <a:lnTo>
                    <a:pt x="312034" y="261696"/>
                  </a:lnTo>
                  <a:lnTo>
                    <a:pt x="253038" y="253804"/>
                  </a:lnTo>
                  <a:lnTo>
                    <a:pt x="198704" y="244020"/>
                  </a:lnTo>
                  <a:lnTo>
                    <a:pt x="149639" y="232507"/>
                  </a:lnTo>
                  <a:lnTo>
                    <a:pt x="106452" y="219427"/>
                  </a:lnTo>
                  <a:lnTo>
                    <a:pt x="69752" y="204942"/>
                  </a:lnTo>
                  <a:lnTo>
                    <a:pt x="18249" y="172407"/>
                  </a:lnTo>
                  <a:lnTo>
                    <a:pt x="4663" y="154681"/>
                  </a:lnTo>
                  <a:lnTo>
                    <a:pt x="0" y="136199"/>
                  </a:lnTo>
                  <a:close/>
                </a:path>
                <a:path extrusionOk="0" h="1221739" w="1022350">
                  <a:moveTo>
                    <a:pt x="0" y="1085024"/>
                  </a:moveTo>
                  <a:lnTo>
                    <a:pt x="4663" y="1066543"/>
                  </a:lnTo>
                  <a:lnTo>
                    <a:pt x="18249" y="1048817"/>
                  </a:lnTo>
                  <a:lnTo>
                    <a:pt x="69752" y="1016282"/>
                  </a:lnTo>
                  <a:lnTo>
                    <a:pt x="106452" y="1001797"/>
                  </a:lnTo>
                  <a:lnTo>
                    <a:pt x="149639" y="988717"/>
                  </a:lnTo>
                  <a:lnTo>
                    <a:pt x="198704" y="977204"/>
                  </a:lnTo>
                  <a:lnTo>
                    <a:pt x="253038" y="967420"/>
                  </a:lnTo>
                  <a:lnTo>
                    <a:pt x="312034" y="959528"/>
                  </a:lnTo>
                  <a:lnTo>
                    <a:pt x="375082" y="953690"/>
                  </a:lnTo>
                  <a:lnTo>
                    <a:pt x="441573" y="950068"/>
                  </a:lnTo>
                  <a:lnTo>
                    <a:pt x="510899" y="948824"/>
                  </a:lnTo>
                  <a:lnTo>
                    <a:pt x="580226" y="950068"/>
                  </a:lnTo>
                  <a:lnTo>
                    <a:pt x="646717" y="953690"/>
                  </a:lnTo>
                  <a:lnTo>
                    <a:pt x="709765" y="959528"/>
                  </a:lnTo>
                  <a:lnTo>
                    <a:pt x="768761" y="967420"/>
                  </a:lnTo>
                  <a:lnTo>
                    <a:pt x="823095" y="977204"/>
                  </a:lnTo>
                  <a:lnTo>
                    <a:pt x="872160" y="988717"/>
                  </a:lnTo>
                  <a:lnTo>
                    <a:pt x="915347" y="1001797"/>
                  </a:lnTo>
                  <a:lnTo>
                    <a:pt x="952047" y="1016282"/>
                  </a:lnTo>
                  <a:lnTo>
                    <a:pt x="1003550" y="1048817"/>
                  </a:lnTo>
                  <a:lnTo>
                    <a:pt x="1021799" y="1085024"/>
                  </a:lnTo>
                  <a:lnTo>
                    <a:pt x="1003550" y="1121232"/>
                  </a:lnTo>
                  <a:lnTo>
                    <a:pt x="952047" y="1153767"/>
                  </a:lnTo>
                  <a:lnTo>
                    <a:pt x="915347" y="1168252"/>
                  </a:lnTo>
                  <a:lnTo>
                    <a:pt x="872160" y="1181332"/>
                  </a:lnTo>
                  <a:lnTo>
                    <a:pt x="823095" y="1192845"/>
                  </a:lnTo>
                  <a:lnTo>
                    <a:pt x="768761" y="1202629"/>
                  </a:lnTo>
                  <a:lnTo>
                    <a:pt x="709765" y="1210521"/>
                  </a:lnTo>
                  <a:lnTo>
                    <a:pt x="646717" y="1216359"/>
                  </a:lnTo>
                  <a:lnTo>
                    <a:pt x="580226" y="1219981"/>
                  </a:lnTo>
                  <a:lnTo>
                    <a:pt x="510899" y="1221224"/>
                  </a:lnTo>
                  <a:lnTo>
                    <a:pt x="441573" y="1219981"/>
                  </a:lnTo>
                  <a:lnTo>
                    <a:pt x="375082" y="1216359"/>
                  </a:lnTo>
                  <a:lnTo>
                    <a:pt x="312034" y="1210521"/>
                  </a:lnTo>
                  <a:lnTo>
                    <a:pt x="253038" y="1202629"/>
                  </a:lnTo>
                  <a:lnTo>
                    <a:pt x="198704" y="1192845"/>
                  </a:lnTo>
                  <a:lnTo>
                    <a:pt x="149639" y="1181332"/>
                  </a:lnTo>
                  <a:lnTo>
                    <a:pt x="106452" y="1168252"/>
                  </a:lnTo>
                  <a:lnTo>
                    <a:pt x="69752" y="1153767"/>
                  </a:lnTo>
                  <a:lnTo>
                    <a:pt x="18249" y="1121232"/>
                  </a:lnTo>
                  <a:lnTo>
                    <a:pt x="4663" y="1103506"/>
                  </a:lnTo>
                  <a:lnTo>
                    <a:pt x="0" y="1085024"/>
                  </a:lnTo>
                  <a:close/>
                </a:path>
              </a:pathLst>
            </a:custGeom>
            <a:noFill/>
            <a:ln cap="flat" cmpd="sng" w="20375">
              <a:solidFill>
                <a:srgbClr val="FFD966"/>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99"/>
                <a:buFont typeface="Arial"/>
                <a:buNone/>
              </a:pPr>
              <a:r>
                <a:t/>
              </a:r>
              <a:endParaRPr b="0" i="0" sz="999" u="none" cap="none" strike="noStrike">
                <a:solidFill>
                  <a:srgbClr val="000000"/>
                </a:solidFill>
                <a:latin typeface="Arial"/>
                <a:ea typeface="Arial"/>
                <a:cs typeface="Arial"/>
                <a:sym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7" name="Shape 2517"/>
        <p:cNvGrpSpPr/>
        <p:nvPr/>
      </p:nvGrpSpPr>
      <p:grpSpPr>
        <a:xfrm>
          <a:off x="0" y="0"/>
          <a:ext cx="0" cy="0"/>
          <a:chOff x="0" y="0"/>
          <a:chExt cx="0" cy="0"/>
        </a:xfrm>
      </p:grpSpPr>
      <p:sp>
        <p:nvSpPr>
          <p:cNvPr id="2518" name="Google Shape;2518;g3f5aec16eaf_0_60188"/>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Profile Set Up</a:t>
            </a:r>
            <a:endParaRPr b="0" i="0" sz="2800" u="none" cap="none" strike="noStrike">
              <a:solidFill>
                <a:srgbClr val="FFFFFF"/>
              </a:solidFill>
              <a:latin typeface="Bebas Neue"/>
              <a:ea typeface="Bebas Neue"/>
              <a:cs typeface="Bebas Neue"/>
              <a:sym typeface="Bebas Neue"/>
            </a:endParaRPr>
          </a:p>
        </p:txBody>
      </p:sp>
      <p:sp>
        <p:nvSpPr>
          <p:cNvPr id="2519" name="Google Shape;2519;g3f5aec16eaf_0_60188"/>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520" name="Google Shape;2520;g3f5aec16eaf_0_60188"/>
          <p:cNvSpPr txBox="1"/>
          <p:nvPr/>
        </p:nvSpPr>
        <p:spPr>
          <a:xfrm>
            <a:off x="746850" y="1227600"/>
            <a:ext cx="7650300" cy="761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It may prompt you to sign in again. Click “</a:t>
            </a:r>
            <a:r>
              <a:rPr b="1" i="0" lang="en-US" sz="1800" u="none" cap="none" strike="noStrike">
                <a:solidFill>
                  <a:schemeClr val="dk1"/>
                </a:solidFill>
                <a:latin typeface="Oswald"/>
                <a:ea typeface="Oswald"/>
                <a:cs typeface="Oswald"/>
                <a:sym typeface="Oswald"/>
              </a:rPr>
              <a:t>Log in</a:t>
            </a:r>
            <a:r>
              <a:rPr b="0" i="0" lang="en-US" sz="1800" u="none" cap="none" strike="noStrike">
                <a:solidFill>
                  <a:schemeClr val="dk1"/>
                </a:solidFill>
                <a:latin typeface="Oswald"/>
                <a:ea typeface="Oswald"/>
                <a:cs typeface="Oswald"/>
                <a:sym typeface="Oswald"/>
              </a:rPr>
              <a:t>.” If you have not yet set up your proﬁle, please click on the “</a:t>
            </a:r>
            <a:r>
              <a:rPr b="1" i="0" lang="en-US" sz="1800" u="none" cap="none" strike="noStrike">
                <a:solidFill>
                  <a:schemeClr val="dk1"/>
                </a:solidFill>
                <a:latin typeface="Oswald"/>
                <a:ea typeface="Oswald"/>
                <a:cs typeface="Oswald"/>
                <a:sym typeface="Oswald"/>
              </a:rPr>
              <a:t>My Proﬁle</a:t>
            </a:r>
            <a:r>
              <a:rPr b="0" i="0" lang="en-US" sz="1800" u="none" cap="none" strike="noStrike">
                <a:solidFill>
                  <a:schemeClr val="dk1"/>
                </a:solidFill>
                <a:latin typeface="Oswald"/>
                <a:ea typeface="Oswald"/>
                <a:cs typeface="Oswald"/>
                <a:sym typeface="Oswald"/>
              </a:rPr>
              <a:t>” button and ﬁll out the information required.</a:t>
            </a:r>
            <a:endParaRPr b="0" i="0" sz="1800" u="none" cap="none" strike="noStrike">
              <a:solidFill>
                <a:schemeClr val="dk1"/>
              </a:solidFill>
              <a:latin typeface="Oswald"/>
              <a:ea typeface="Oswald"/>
              <a:cs typeface="Oswald"/>
              <a:sym typeface="Oswald"/>
            </a:endParaRPr>
          </a:p>
        </p:txBody>
      </p:sp>
      <p:grpSp>
        <p:nvGrpSpPr>
          <p:cNvPr id="2521" name="Google Shape;2521;g3f5aec16eaf_0_60188"/>
          <p:cNvGrpSpPr/>
          <p:nvPr/>
        </p:nvGrpSpPr>
        <p:grpSpPr>
          <a:xfrm>
            <a:off x="4720138" y="2139511"/>
            <a:ext cx="4168839" cy="2459838"/>
            <a:chOff x="3757100" y="1648574"/>
            <a:chExt cx="4890134" cy="2885440"/>
          </a:xfrm>
        </p:grpSpPr>
        <p:pic>
          <p:nvPicPr>
            <p:cNvPr id="2522" name="Google Shape;2522;g3f5aec16eaf_0_60188"/>
            <p:cNvPicPr preferRelativeResize="0"/>
            <p:nvPr/>
          </p:nvPicPr>
          <p:blipFill rotWithShape="1">
            <a:blip r:embed="rId3">
              <a:alphaModFix/>
            </a:blip>
            <a:srcRect b="0" l="0" r="0" t="0"/>
            <a:stretch/>
          </p:blipFill>
          <p:spPr>
            <a:xfrm>
              <a:off x="3766625" y="1658100"/>
              <a:ext cx="4871027" cy="2865800"/>
            </a:xfrm>
            <a:prstGeom prst="rect">
              <a:avLst/>
            </a:prstGeom>
            <a:noFill/>
            <a:ln>
              <a:noFill/>
            </a:ln>
          </p:spPr>
        </p:pic>
        <p:sp>
          <p:nvSpPr>
            <p:cNvPr id="2523" name="Google Shape;2523;g3f5aec16eaf_0_60188"/>
            <p:cNvSpPr/>
            <p:nvPr/>
          </p:nvSpPr>
          <p:spPr>
            <a:xfrm>
              <a:off x="3757100" y="1648574"/>
              <a:ext cx="4890134" cy="2885440"/>
            </a:xfrm>
            <a:custGeom>
              <a:rect b="b" l="l" r="r" t="t"/>
              <a:pathLst>
                <a:path extrusionOk="0" h="2885440" w="4890134">
                  <a:moveTo>
                    <a:pt x="0" y="0"/>
                  </a:moveTo>
                  <a:lnTo>
                    <a:pt x="4890076" y="0"/>
                  </a:lnTo>
                  <a:lnTo>
                    <a:pt x="4890076" y="2884850"/>
                  </a:lnTo>
                  <a:lnTo>
                    <a:pt x="0" y="2884850"/>
                  </a:lnTo>
                  <a:lnTo>
                    <a:pt x="0" y="0"/>
                  </a:lnTo>
                  <a:close/>
                </a:path>
              </a:pathLst>
            </a:custGeom>
            <a:noFill/>
            <a:ln cap="flat" cmpd="sng" w="16225">
              <a:solidFill>
                <a:srgbClr val="2C345B"/>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93"/>
                <a:buFont typeface="Arial"/>
                <a:buNone/>
              </a:pPr>
              <a:r>
                <a:t/>
              </a:r>
              <a:endParaRPr b="0" i="0" sz="1193" u="none" cap="none" strike="noStrike">
                <a:solidFill>
                  <a:srgbClr val="000000"/>
                </a:solidFill>
                <a:latin typeface="Arial"/>
                <a:ea typeface="Arial"/>
                <a:cs typeface="Arial"/>
                <a:sym typeface="Arial"/>
              </a:endParaRPr>
            </a:p>
          </p:txBody>
        </p:sp>
      </p:grpSp>
      <p:pic>
        <p:nvPicPr>
          <p:cNvPr id="2524" name="Google Shape;2524;g3f5aec16eaf_0_60188"/>
          <p:cNvPicPr preferRelativeResize="0"/>
          <p:nvPr/>
        </p:nvPicPr>
        <p:blipFill rotWithShape="1">
          <a:blip r:embed="rId4">
            <a:alphaModFix/>
          </a:blip>
          <a:srcRect b="0" l="0" r="0" t="0"/>
          <a:stretch/>
        </p:blipFill>
        <p:spPr>
          <a:xfrm>
            <a:off x="255025" y="2698076"/>
            <a:ext cx="4248250" cy="1342700"/>
          </a:xfrm>
          <a:prstGeom prst="rect">
            <a:avLst/>
          </a:prstGeom>
          <a:noFill/>
          <a:ln cap="flat" cmpd="sng" w="9525">
            <a:solidFill>
              <a:srgbClr val="151E49"/>
            </a:solidFill>
            <a:prstDash val="solid"/>
            <a:round/>
            <a:headEnd len="sm" w="sm" type="none"/>
            <a:tailEnd len="sm" w="sm" type="none"/>
          </a:ln>
        </p:spPr>
      </p:pic>
      <p:sp>
        <p:nvSpPr>
          <p:cNvPr id="2525" name="Google Shape;2525;g3f5aec16eaf_0_60188"/>
          <p:cNvSpPr/>
          <p:nvPr/>
        </p:nvSpPr>
        <p:spPr>
          <a:xfrm>
            <a:off x="2245400" y="2832300"/>
            <a:ext cx="2094300" cy="328500"/>
          </a:xfrm>
          <a:prstGeom prst="ellipse">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9" name="Shape 2529"/>
        <p:cNvGrpSpPr/>
        <p:nvPr/>
      </p:nvGrpSpPr>
      <p:grpSpPr>
        <a:xfrm>
          <a:off x="0" y="0"/>
          <a:ext cx="0" cy="0"/>
          <a:chOff x="0" y="0"/>
          <a:chExt cx="0" cy="0"/>
        </a:xfrm>
      </p:grpSpPr>
      <p:sp>
        <p:nvSpPr>
          <p:cNvPr id="2530" name="Google Shape;2530;g3f5aec16eaf_0_62065"/>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21st CCLC Cohort 13 Euna training</a:t>
            </a:r>
            <a:endParaRPr b="0" i="0" sz="2800" u="none" cap="none" strike="noStrike">
              <a:solidFill>
                <a:srgbClr val="FFFFFF"/>
              </a:solidFill>
              <a:latin typeface="Bebas Neue"/>
              <a:ea typeface="Bebas Neue"/>
              <a:cs typeface="Bebas Neue"/>
              <a:sym typeface="Bebas Neue"/>
            </a:endParaRPr>
          </a:p>
        </p:txBody>
      </p:sp>
      <p:sp>
        <p:nvSpPr>
          <p:cNvPr id="2531" name="Google Shape;2531;g3f5aec16eaf_0_62065"/>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532" name="Google Shape;2532;g3f5aec16eaf_0_62065"/>
          <p:cNvSpPr txBox="1"/>
          <p:nvPr/>
        </p:nvSpPr>
        <p:spPr>
          <a:xfrm>
            <a:off x="746850" y="1227600"/>
            <a:ext cx="7650300" cy="134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You should be automatically directed to the screen below. If you do not see the “</a:t>
            </a:r>
            <a:r>
              <a:rPr b="1" i="0" lang="en-US" sz="1800" u="none" cap="none" strike="noStrike">
                <a:solidFill>
                  <a:schemeClr val="dk1"/>
                </a:solidFill>
                <a:latin typeface="Oswald"/>
                <a:ea typeface="Oswald"/>
                <a:cs typeface="Oswald"/>
                <a:sym typeface="Oswald"/>
              </a:rPr>
              <a:t>Create New Application</a:t>
            </a:r>
            <a:r>
              <a:rPr b="0" i="0" lang="en-US" sz="1800" u="none" cap="none" strike="noStrike">
                <a:solidFill>
                  <a:schemeClr val="dk1"/>
                </a:solidFill>
                <a:latin typeface="Oswald"/>
                <a:ea typeface="Oswald"/>
                <a:cs typeface="Oswald"/>
                <a:sym typeface="Oswald"/>
              </a:rPr>
              <a:t>” button, then you may need to click on the original link on slide 2 and press “</a:t>
            </a:r>
            <a:r>
              <a:rPr b="1" i="0" lang="en-US" sz="1800" u="none" cap="none" strike="noStrike">
                <a:solidFill>
                  <a:schemeClr val="dk1"/>
                </a:solidFill>
                <a:latin typeface="Oswald"/>
                <a:ea typeface="Oswald"/>
                <a:cs typeface="Oswald"/>
                <a:sym typeface="Oswald"/>
              </a:rPr>
              <a:t>Apply</a:t>
            </a:r>
            <a:r>
              <a:rPr b="0" i="0" lang="en-US" sz="1800" u="none" cap="none" strike="noStrike">
                <a:solidFill>
                  <a:schemeClr val="dk1"/>
                </a:solidFill>
                <a:latin typeface="Oswald"/>
                <a:ea typeface="Oswald"/>
                <a:cs typeface="Oswald"/>
                <a:sym typeface="Oswald"/>
              </a:rPr>
              <a:t>” again. This will bring the </a:t>
            </a:r>
            <a:r>
              <a:rPr b="1" i="0" lang="en-US" sz="1800" u="none" cap="none" strike="noStrike">
                <a:solidFill>
                  <a:schemeClr val="dk1"/>
                </a:solidFill>
                <a:latin typeface="Oswald"/>
                <a:ea typeface="Oswald"/>
                <a:cs typeface="Oswald"/>
                <a:sym typeface="Oswald"/>
              </a:rPr>
              <a:t>21st CCLC - Cohort 13, Year 1</a:t>
            </a:r>
            <a:r>
              <a:rPr b="0" i="0" lang="en-US" sz="1800" u="none" cap="none" strike="noStrike">
                <a:solidFill>
                  <a:schemeClr val="dk1"/>
                </a:solidFill>
                <a:latin typeface="Oswald"/>
                <a:ea typeface="Oswald"/>
                <a:cs typeface="Oswald"/>
                <a:sym typeface="Oswald"/>
              </a:rPr>
              <a:t> application into your “</a:t>
            </a:r>
            <a:r>
              <a:rPr b="1" i="0" lang="en-US" sz="1800" u="none" cap="none" strike="noStrike">
                <a:solidFill>
                  <a:schemeClr val="dk1"/>
                </a:solidFill>
                <a:latin typeface="Oswald"/>
                <a:ea typeface="Oswald"/>
                <a:cs typeface="Oswald"/>
                <a:sym typeface="Oswald"/>
              </a:rPr>
              <a:t>My Applications</a:t>
            </a:r>
            <a:r>
              <a:rPr b="0" i="0" lang="en-US" sz="1800" u="none" cap="none" strike="noStrike">
                <a:solidFill>
                  <a:schemeClr val="dk1"/>
                </a:solidFill>
                <a:latin typeface="Oswald"/>
                <a:ea typeface="Oswald"/>
                <a:cs typeface="Oswald"/>
                <a:sym typeface="Oswald"/>
              </a:rPr>
              <a:t>” tab.</a:t>
            </a:r>
            <a:endParaRPr b="0" i="0" sz="1800" u="none" cap="none" strike="noStrike">
              <a:solidFill>
                <a:schemeClr val="dk1"/>
              </a:solidFill>
              <a:latin typeface="Oswald"/>
              <a:ea typeface="Oswald"/>
              <a:cs typeface="Oswald"/>
              <a:sym typeface="Oswald"/>
            </a:endParaRPr>
          </a:p>
        </p:txBody>
      </p:sp>
      <p:pic>
        <p:nvPicPr>
          <p:cNvPr id="2533" name="Google Shape;2533;g3f5aec16eaf_0_62065"/>
          <p:cNvPicPr preferRelativeResize="0"/>
          <p:nvPr/>
        </p:nvPicPr>
        <p:blipFill rotWithShape="1">
          <a:blip r:embed="rId3">
            <a:alphaModFix/>
          </a:blip>
          <a:srcRect b="0" l="0" r="0" t="0"/>
          <a:stretch/>
        </p:blipFill>
        <p:spPr>
          <a:xfrm>
            <a:off x="1144188" y="2571750"/>
            <a:ext cx="6855613" cy="2177950"/>
          </a:xfrm>
          <a:prstGeom prst="rect">
            <a:avLst/>
          </a:prstGeom>
          <a:noFill/>
          <a:ln cap="flat" cmpd="sng" w="11400">
            <a:solidFill>
              <a:srgbClr val="151E49"/>
            </a:solidFill>
            <a:prstDash val="solid"/>
            <a:round/>
            <a:headEnd len="sm" w="sm" type="none"/>
            <a:tailEnd len="sm" w="sm" type="none"/>
          </a:ln>
        </p:spPr>
      </p:pic>
      <p:sp>
        <p:nvSpPr>
          <p:cNvPr id="2534" name="Google Shape;2534;g3f5aec16eaf_0_62065"/>
          <p:cNvSpPr/>
          <p:nvPr/>
        </p:nvSpPr>
        <p:spPr>
          <a:xfrm>
            <a:off x="1308168" y="3286124"/>
            <a:ext cx="665400" cy="443700"/>
          </a:xfrm>
          <a:prstGeom prst="ellipse">
            <a:avLst/>
          </a:prstGeom>
          <a:noFill/>
          <a:ln cap="flat" cmpd="sng" w="34225">
            <a:solidFill>
              <a:schemeClr val="accent1"/>
            </a:solidFill>
            <a:prstDash val="solid"/>
            <a:round/>
            <a:headEnd len="sm" w="sm" type="none"/>
            <a:tailEnd len="sm" w="sm" type="none"/>
          </a:ln>
        </p:spPr>
        <p:txBody>
          <a:bodyPr anchorCtr="0" anchor="ctr" bIns="109500" lIns="109500" spcFirstLastPara="1" rIns="109500" wrap="square" tIns="109500">
            <a:noAutofit/>
          </a:bodyPr>
          <a:lstStyle/>
          <a:p>
            <a:pPr indent="0" lvl="0" marL="0" marR="0" rtl="0" algn="ctr">
              <a:lnSpc>
                <a:spcPct val="100000"/>
              </a:lnSpc>
              <a:spcBef>
                <a:spcPts val="0"/>
              </a:spcBef>
              <a:spcAft>
                <a:spcPts val="0"/>
              </a:spcAft>
              <a:buClr>
                <a:srgbClr val="000000"/>
              </a:buClr>
              <a:buSzPts val="1677"/>
              <a:buFont typeface="Arial"/>
              <a:buNone/>
            </a:pPr>
            <a:r>
              <a:t/>
            </a:r>
            <a:endParaRPr b="0" i="0" sz="1677"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8" name="Shape 2538"/>
        <p:cNvGrpSpPr/>
        <p:nvPr/>
      </p:nvGrpSpPr>
      <p:grpSpPr>
        <a:xfrm>
          <a:off x="0" y="0"/>
          <a:ext cx="0" cy="0"/>
          <a:chOff x="0" y="0"/>
          <a:chExt cx="0" cy="0"/>
        </a:xfrm>
      </p:grpSpPr>
      <p:sp>
        <p:nvSpPr>
          <p:cNvPr id="2539" name="Google Shape;2539;g3f5aec16eaf_0_63939"/>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21st CCLC Cohort 13 Euna training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540" name="Google Shape;2540;g3f5aec16eaf_0_63939"/>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541" name="Google Shape;2541;g3f5aec16eaf_0_63939"/>
          <p:cNvSpPr txBox="1"/>
          <p:nvPr/>
        </p:nvSpPr>
        <p:spPr>
          <a:xfrm>
            <a:off x="746850" y="1218325"/>
            <a:ext cx="7650300" cy="71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After clicking on the “</a:t>
            </a:r>
            <a:r>
              <a:rPr b="1" i="0" lang="en-US" sz="1800" u="none" cap="none" strike="noStrike">
                <a:solidFill>
                  <a:schemeClr val="dk1"/>
                </a:solidFill>
                <a:latin typeface="Oswald"/>
                <a:ea typeface="Oswald"/>
                <a:cs typeface="Oswald"/>
                <a:sym typeface="Oswald"/>
              </a:rPr>
              <a:t>Create New Application</a:t>
            </a:r>
            <a:r>
              <a:rPr b="0" i="0" lang="en-US" sz="1800" u="none" cap="none" strike="noStrike">
                <a:solidFill>
                  <a:schemeClr val="dk1"/>
                </a:solidFill>
                <a:latin typeface="Oswald"/>
                <a:ea typeface="Oswald"/>
                <a:cs typeface="Oswald"/>
                <a:sym typeface="Oswald"/>
              </a:rPr>
              <a:t>” button, you will be asked to log in to your account again.</a:t>
            </a:r>
            <a:endParaRPr b="0" i="0" sz="1800" u="none" cap="none" strike="noStrike">
              <a:solidFill>
                <a:schemeClr val="dk1"/>
              </a:solidFill>
              <a:latin typeface="Oswald"/>
              <a:ea typeface="Oswald"/>
              <a:cs typeface="Oswald"/>
              <a:sym typeface="Oswald"/>
            </a:endParaRPr>
          </a:p>
        </p:txBody>
      </p:sp>
      <p:pic>
        <p:nvPicPr>
          <p:cNvPr id="2542" name="Google Shape;2542;g3f5aec16eaf_0_63939"/>
          <p:cNvPicPr preferRelativeResize="0"/>
          <p:nvPr/>
        </p:nvPicPr>
        <p:blipFill rotWithShape="1">
          <a:blip r:embed="rId3">
            <a:alphaModFix/>
          </a:blip>
          <a:srcRect b="0" l="0" r="0" t="0"/>
          <a:stretch/>
        </p:blipFill>
        <p:spPr>
          <a:xfrm>
            <a:off x="1272238" y="2122000"/>
            <a:ext cx="6599526" cy="2085850"/>
          </a:xfrm>
          <a:prstGeom prst="rect">
            <a:avLst/>
          </a:prstGeom>
          <a:noFill/>
          <a:ln cap="flat" cmpd="sng" w="9525">
            <a:solidFill>
              <a:srgbClr val="151E49"/>
            </a:solidFill>
            <a:prstDash val="solid"/>
            <a:round/>
            <a:headEnd len="sm" w="sm" type="none"/>
            <a:tailEnd len="sm" w="sm" type="none"/>
          </a:ln>
        </p:spPr>
      </p:pic>
      <p:sp>
        <p:nvSpPr>
          <p:cNvPr id="2543" name="Google Shape;2543;g3f5aec16eaf_0_63939"/>
          <p:cNvSpPr/>
          <p:nvPr/>
        </p:nvSpPr>
        <p:spPr>
          <a:xfrm>
            <a:off x="4104074" y="2374950"/>
            <a:ext cx="3897900" cy="393600"/>
          </a:xfrm>
          <a:prstGeom prst="ellipse">
            <a:avLst/>
          </a:prstGeom>
          <a:noFill/>
          <a:ln cap="flat" cmpd="sng" w="34225">
            <a:solidFill>
              <a:schemeClr val="accent1"/>
            </a:solidFill>
            <a:prstDash val="solid"/>
            <a:round/>
            <a:headEnd len="sm" w="sm" type="none"/>
            <a:tailEnd len="sm" w="sm" type="none"/>
          </a:ln>
        </p:spPr>
        <p:txBody>
          <a:bodyPr anchorCtr="0" anchor="ctr" bIns="109500" lIns="109500" spcFirstLastPara="1" rIns="109500" wrap="square" tIns="109500">
            <a:noAutofit/>
          </a:bodyPr>
          <a:lstStyle/>
          <a:p>
            <a:pPr indent="0" lvl="0" marL="0" marR="0" rtl="0" algn="ctr">
              <a:lnSpc>
                <a:spcPct val="100000"/>
              </a:lnSpc>
              <a:spcBef>
                <a:spcPts val="0"/>
              </a:spcBef>
              <a:spcAft>
                <a:spcPts val="0"/>
              </a:spcAft>
              <a:buClr>
                <a:srgbClr val="000000"/>
              </a:buClr>
              <a:buSzPts val="1677"/>
              <a:buFont typeface="Arial"/>
              <a:buNone/>
            </a:pPr>
            <a:r>
              <a:t/>
            </a:r>
            <a:endParaRPr b="0" i="0" sz="1677"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7" name="Shape 2547"/>
        <p:cNvGrpSpPr/>
        <p:nvPr/>
      </p:nvGrpSpPr>
      <p:grpSpPr>
        <a:xfrm>
          <a:off x="0" y="0"/>
          <a:ext cx="0" cy="0"/>
          <a:chOff x="0" y="0"/>
          <a:chExt cx="0" cy="0"/>
        </a:xfrm>
      </p:grpSpPr>
      <p:sp>
        <p:nvSpPr>
          <p:cNvPr id="2548" name="Google Shape;2548;g3f5aec16eaf_0_65812"/>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important Note</a:t>
            </a:r>
            <a:endParaRPr b="0" i="0" sz="2800" u="none" cap="none" strike="noStrike">
              <a:solidFill>
                <a:srgbClr val="FFFFFF"/>
              </a:solidFill>
              <a:latin typeface="Bebas Neue"/>
              <a:ea typeface="Bebas Neue"/>
              <a:cs typeface="Bebas Neue"/>
              <a:sym typeface="Bebas Neue"/>
            </a:endParaRPr>
          </a:p>
        </p:txBody>
      </p:sp>
      <p:sp>
        <p:nvSpPr>
          <p:cNvPr id="2549" name="Google Shape;2549;g3f5aec16eaf_0_65812"/>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550" name="Google Shape;2550;g3f5aec16eaf_0_65812"/>
          <p:cNvSpPr txBox="1"/>
          <p:nvPr/>
        </p:nvSpPr>
        <p:spPr>
          <a:xfrm>
            <a:off x="746850" y="1227600"/>
            <a:ext cx="7650300" cy="1596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If you have not already set up your proﬁle, you will be asked to complete it before being able to access the application.</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You </a:t>
            </a:r>
            <a:r>
              <a:rPr b="1" i="0" lang="en-US" sz="1800" u="none" cap="none" strike="noStrike">
                <a:solidFill>
                  <a:schemeClr val="dk1"/>
                </a:solidFill>
                <a:latin typeface="Oswald"/>
                <a:ea typeface="Oswald"/>
                <a:cs typeface="Oswald"/>
                <a:sym typeface="Oswald"/>
              </a:rPr>
              <a:t>will not</a:t>
            </a:r>
            <a:r>
              <a:rPr b="0" i="0" lang="en-US" sz="1800" u="none" cap="none" strike="noStrike">
                <a:solidFill>
                  <a:schemeClr val="dk1"/>
                </a:solidFill>
                <a:latin typeface="Oswald"/>
                <a:ea typeface="Oswald"/>
                <a:cs typeface="Oswald"/>
                <a:sym typeface="Oswald"/>
              </a:rPr>
              <a:t> be able to move forward to the application process if you do not complete a proﬁle.</a:t>
            </a:r>
            <a:endParaRPr b="0" i="0" sz="1800" u="none" cap="none" strike="noStrike">
              <a:solidFill>
                <a:schemeClr val="dk1"/>
              </a:solidFill>
              <a:latin typeface="Oswald"/>
              <a:ea typeface="Oswald"/>
              <a:cs typeface="Oswald"/>
              <a:sym typeface="Oswald"/>
            </a:endParaRPr>
          </a:p>
        </p:txBody>
      </p:sp>
      <p:grpSp>
        <p:nvGrpSpPr>
          <p:cNvPr id="2551" name="Google Shape;2551;g3f5aec16eaf_0_65812"/>
          <p:cNvGrpSpPr/>
          <p:nvPr/>
        </p:nvGrpSpPr>
        <p:grpSpPr>
          <a:xfrm>
            <a:off x="1837070" y="2468316"/>
            <a:ext cx="5469860" cy="2213172"/>
            <a:chOff x="4601874" y="1568275"/>
            <a:chExt cx="4240530" cy="1715770"/>
          </a:xfrm>
        </p:grpSpPr>
        <p:pic>
          <p:nvPicPr>
            <p:cNvPr id="2552" name="Google Shape;2552;g3f5aec16eaf_0_65812"/>
            <p:cNvPicPr preferRelativeResize="0"/>
            <p:nvPr/>
          </p:nvPicPr>
          <p:blipFill rotWithShape="1">
            <a:blip r:embed="rId3">
              <a:alphaModFix/>
            </a:blip>
            <a:srcRect b="0" l="0" r="0" t="0"/>
            <a:stretch/>
          </p:blipFill>
          <p:spPr>
            <a:xfrm>
              <a:off x="4791689" y="1718428"/>
              <a:ext cx="3929254" cy="1546907"/>
            </a:xfrm>
            <a:prstGeom prst="rect">
              <a:avLst/>
            </a:prstGeom>
            <a:noFill/>
            <a:ln>
              <a:noFill/>
            </a:ln>
          </p:spPr>
        </p:pic>
        <p:sp>
          <p:nvSpPr>
            <p:cNvPr id="2553" name="Google Shape;2553;g3f5aec16eaf_0_65812"/>
            <p:cNvSpPr/>
            <p:nvPr/>
          </p:nvSpPr>
          <p:spPr>
            <a:xfrm>
              <a:off x="4601874" y="1568275"/>
              <a:ext cx="4240530" cy="1715770"/>
            </a:xfrm>
            <a:custGeom>
              <a:rect b="b" l="l" r="r" t="t"/>
              <a:pathLst>
                <a:path extrusionOk="0" h="1715770" w="4240530">
                  <a:moveTo>
                    <a:pt x="0" y="0"/>
                  </a:moveTo>
                  <a:lnTo>
                    <a:pt x="4239949" y="0"/>
                  </a:lnTo>
                  <a:lnTo>
                    <a:pt x="4239949" y="1715374"/>
                  </a:lnTo>
                  <a:lnTo>
                    <a:pt x="0" y="1715374"/>
                  </a:lnTo>
                  <a:lnTo>
                    <a:pt x="0" y="0"/>
                  </a:lnTo>
                  <a:close/>
                </a:path>
              </a:pathLst>
            </a:cu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6"/>
                <a:buFont typeface="Arial"/>
                <a:buNone/>
              </a:pPr>
              <a:r>
                <a:t/>
              </a:r>
              <a:endParaRPr b="0" i="0" sz="1806" u="none" cap="none" strike="noStrike">
                <a:solidFill>
                  <a:srgbClr val="000000"/>
                </a:solidFill>
                <a:latin typeface="Arial"/>
                <a:ea typeface="Arial"/>
                <a:cs typeface="Arial"/>
                <a:sym typeface="Arial"/>
              </a:endParaRPr>
            </a:p>
          </p:txBody>
        </p:sp>
      </p:grpSp>
      <p:sp>
        <p:nvSpPr>
          <p:cNvPr id="2554" name="Google Shape;2554;g3f5aec16eaf_0_65812"/>
          <p:cNvSpPr/>
          <p:nvPr/>
        </p:nvSpPr>
        <p:spPr>
          <a:xfrm>
            <a:off x="6498600" y="3847000"/>
            <a:ext cx="619800" cy="393600"/>
          </a:xfrm>
          <a:prstGeom prst="ellipse">
            <a:avLst/>
          </a:prstGeom>
          <a:noFill/>
          <a:ln cap="flat" cmpd="sng" w="34225">
            <a:solidFill>
              <a:schemeClr val="accent1"/>
            </a:solidFill>
            <a:prstDash val="solid"/>
            <a:round/>
            <a:headEnd len="sm" w="sm" type="none"/>
            <a:tailEnd len="sm" w="sm" type="none"/>
          </a:ln>
        </p:spPr>
        <p:txBody>
          <a:bodyPr anchorCtr="0" anchor="ctr" bIns="109500" lIns="109500" spcFirstLastPara="1" rIns="109500" wrap="square" tIns="109500">
            <a:noAutofit/>
          </a:bodyPr>
          <a:lstStyle/>
          <a:p>
            <a:pPr indent="0" lvl="0" marL="0" marR="0" rtl="0" algn="ctr">
              <a:lnSpc>
                <a:spcPct val="100000"/>
              </a:lnSpc>
              <a:spcBef>
                <a:spcPts val="0"/>
              </a:spcBef>
              <a:spcAft>
                <a:spcPts val="0"/>
              </a:spcAft>
              <a:buClr>
                <a:srgbClr val="000000"/>
              </a:buClr>
              <a:buSzPts val="1677"/>
              <a:buFont typeface="Arial"/>
              <a:buNone/>
            </a:pPr>
            <a:r>
              <a:t/>
            </a:r>
            <a:endParaRPr b="0" i="0" sz="1677"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8" name="Shape 2558"/>
        <p:cNvGrpSpPr/>
        <p:nvPr/>
      </p:nvGrpSpPr>
      <p:grpSpPr>
        <a:xfrm>
          <a:off x="0" y="0"/>
          <a:ext cx="0" cy="0"/>
          <a:chOff x="0" y="0"/>
          <a:chExt cx="0" cy="0"/>
        </a:xfrm>
      </p:grpSpPr>
      <p:sp>
        <p:nvSpPr>
          <p:cNvPr id="2559" name="Google Shape;2559;g3f5aec16eaf_0_67687"/>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21st CCLC Cohort 13 Euna training</a:t>
            </a:r>
            <a:endParaRPr b="0" i="0" sz="2800" u="none" cap="none" strike="noStrike">
              <a:solidFill>
                <a:srgbClr val="FFFFFF"/>
              </a:solidFill>
              <a:latin typeface="Bebas Neue"/>
              <a:ea typeface="Bebas Neue"/>
              <a:cs typeface="Bebas Neue"/>
              <a:sym typeface="Bebas Neue"/>
            </a:endParaRPr>
          </a:p>
        </p:txBody>
      </p:sp>
      <p:sp>
        <p:nvSpPr>
          <p:cNvPr id="2560" name="Google Shape;2560;g3f5aec16eaf_0_67687"/>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561" name="Google Shape;2561;g3f5aec16eaf_0_67687"/>
          <p:cNvSpPr txBox="1"/>
          <p:nvPr/>
        </p:nvSpPr>
        <p:spPr>
          <a:xfrm>
            <a:off x="746850" y="1227600"/>
            <a:ext cx="7650300" cy="761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Next, you will click the blue “</a:t>
            </a:r>
            <a:r>
              <a:rPr b="1" i="0" lang="en-US" sz="1800" u="none" cap="none" strike="noStrike">
                <a:solidFill>
                  <a:schemeClr val="dk1"/>
                </a:solidFill>
                <a:latin typeface="Oswald"/>
                <a:ea typeface="Oswald"/>
                <a:cs typeface="Oswald"/>
                <a:sym typeface="Oswald"/>
              </a:rPr>
              <a:t>Application Process</a:t>
            </a:r>
            <a:r>
              <a:rPr b="0" i="0" lang="en-US" sz="1800" u="none" cap="none" strike="noStrike">
                <a:solidFill>
                  <a:schemeClr val="dk1"/>
                </a:solidFill>
                <a:latin typeface="Oswald"/>
                <a:ea typeface="Oswald"/>
                <a:cs typeface="Oswald"/>
                <a:sym typeface="Oswald"/>
              </a:rPr>
              <a:t>” button. Click the blue “</a:t>
            </a:r>
            <a:r>
              <a:rPr b="1" i="0" lang="en-US" sz="1800" u="none" cap="none" strike="noStrike">
                <a:solidFill>
                  <a:schemeClr val="dk1"/>
                </a:solidFill>
                <a:latin typeface="Oswald"/>
                <a:ea typeface="Oswald"/>
                <a:cs typeface="Oswald"/>
                <a:sym typeface="Oswald"/>
              </a:rPr>
              <a:t>Open</a:t>
            </a:r>
            <a:r>
              <a:rPr b="0" i="0" lang="en-US" sz="1800" u="none" cap="none" strike="noStrike">
                <a:solidFill>
                  <a:schemeClr val="dk1"/>
                </a:solidFill>
                <a:latin typeface="Oswald"/>
                <a:ea typeface="Oswald"/>
                <a:cs typeface="Oswald"/>
                <a:sym typeface="Oswald"/>
              </a:rPr>
              <a:t>” button to be taken into the application.</a:t>
            </a:r>
            <a:endParaRPr b="0" i="0" sz="1800" u="none" cap="none" strike="noStrike">
              <a:solidFill>
                <a:schemeClr val="dk1"/>
              </a:solidFill>
              <a:latin typeface="Oswald"/>
              <a:ea typeface="Oswald"/>
              <a:cs typeface="Oswald"/>
              <a:sym typeface="Oswald"/>
            </a:endParaRPr>
          </a:p>
        </p:txBody>
      </p:sp>
      <p:grpSp>
        <p:nvGrpSpPr>
          <p:cNvPr id="2562" name="Google Shape;2562;g3f5aec16eaf_0_67687"/>
          <p:cNvGrpSpPr/>
          <p:nvPr/>
        </p:nvGrpSpPr>
        <p:grpSpPr>
          <a:xfrm>
            <a:off x="2273886" y="1989004"/>
            <a:ext cx="4596230" cy="2760803"/>
            <a:chOff x="3433274" y="1347175"/>
            <a:chExt cx="5402245" cy="3244950"/>
          </a:xfrm>
        </p:grpSpPr>
        <p:pic>
          <p:nvPicPr>
            <p:cNvPr id="2563" name="Google Shape;2563;g3f5aec16eaf_0_67687"/>
            <p:cNvPicPr preferRelativeResize="0"/>
            <p:nvPr/>
          </p:nvPicPr>
          <p:blipFill rotWithShape="1">
            <a:blip r:embed="rId3">
              <a:alphaModFix/>
            </a:blip>
            <a:srcRect b="0" l="0" r="0" t="0"/>
            <a:stretch/>
          </p:blipFill>
          <p:spPr>
            <a:xfrm>
              <a:off x="3442800" y="1356700"/>
              <a:ext cx="3900700" cy="1752599"/>
            </a:xfrm>
            <a:prstGeom prst="rect">
              <a:avLst/>
            </a:prstGeom>
            <a:noFill/>
            <a:ln>
              <a:noFill/>
            </a:ln>
          </p:spPr>
        </p:pic>
        <p:sp>
          <p:nvSpPr>
            <p:cNvPr id="2564" name="Google Shape;2564;g3f5aec16eaf_0_67687"/>
            <p:cNvSpPr/>
            <p:nvPr/>
          </p:nvSpPr>
          <p:spPr>
            <a:xfrm>
              <a:off x="3433274" y="1347175"/>
              <a:ext cx="3919854" cy="1771650"/>
            </a:xfrm>
            <a:custGeom>
              <a:rect b="b" l="l" r="r" t="t"/>
              <a:pathLst>
                <a:path extrusionOk="0" h="1771650" w="3919854">
                  <a:moveTo>
                    <a:pt x="0" y="0"/>
                  </a:moveTo>
                  <a:lnTo>
                    <a:pt x="3919750" y="0"/>
                  </a:lnTo>
                  <a:lnTo>
                    <a:pt x="3919750" y="1771649"/>
                  </a:lnTo>
                  <a:lnTo>
                    <a:pt x="0" y="1771649"/>
                  </a:lnTo>
                  <a:lnTo>
                    <a:pt x="0" y="0"/>
                  </a:lnTo>
                  <a:close/>
                </a:path>
              </a:pathLst>
            </a:custGeom>
            <a:noFill/>
            <a:ln cap="flat" cmpd="sng" w="16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91"/>
                <a:buFont typeface="Arial"/>
                <a:buNone/>
              </a:pPr>
              <a:r>
                <a:t/>
              </a:r>
              <a:endParaRPr b="0" i="0" sz="1191" u="none" cap="none" strike="noStrike">
                <a:solidFill>
                  <a:srgbClr val="000000"/>
                </a:solidFill>
                <a:latin typeface="Arial"/>
                <a:ea typeface="Arial"/>
                <a:cs typeface="Arial"/>
                <a:sym typeface="Arial"/>
              </a:endParaRPr>
            </a:p>
          </p:txBody>
        </p:sp>
        <p:pic>
          <p:nvPicPr>
            <p:cNvPr id="2565" name="Google Shape;2565;g3f5aec16eaf_0_67687"/>
            <p:cNvPicPr preferRelativeResize="0"/>
            <p:nvPr/>
          </p:nvPicPr>
          <p:blipFill rotWithShape="1">
            <a:blip r:embed="rId4">
              <a:alphaModFix/>
            </a:blip>
            <a:srcRect b="0" l="0" r="0" t="0"/>
            <a:stretch/>
          </p:blipFill>
          <p:spPr>
            <a:xfrm>
              <a:off x="4649600" y="2988750"/>
              <a:ext cx="4175874" cy="1593399"/>
            </a:xfrm>
            <a:prstGeom prst="rect">
              <a:avLst/>
            </a:prstGeom>
            <a:noFill/>
            <a:ln>
              <a:noFill/>
            </a:ln>
          </p:spPr>
        </p:pic>
        <p:sp>
          <p:nvSpPr>
            <p:cNvPr id="2566" name="Google Shape;2566;g3f5aec16eaf_0_67687"/>
            <p:cNvSpPr/>
            <p:nvPr/>
          </p:nvSpPr>
          <p:spPr>
            <a:xfrm>
              <a:off x="4640074" y="2979225"/>
              <a:ext cx="4195445" cy="1612900"/>
            </a:xfrm>
            <a:custGeom>
              <a:rect b="b" l="l" r="r" t="t"/>
              <a:pathLst>
                <a:path extrusionOk="0" h="1612900" w="4195445">
                  <a:moveTo>
                    <a:pt x="0" y="0"/>
                  </a:moveTo>
                  <a:lnTo>
                    <a:pt x="4194924" y="0"/>
                  </a:lnTo>
                  <a:lnTo>
                    <a:pt x="4194924" y="1612449"/>
                  </a:lnTo>
                  <a:lnTo>
                    <a:pt x="0" y="1612449"/>
                  </a:lnTo>
                  <a:lnTo>
                    <a:pt x="0" y="0"/>
                  </a:lnTo>
                  <a:close/>
                </a:path>
              </a:pathLst>
            </a:custGeom>
            <a:noFill/>
            <a:ln cap="flat" cmpd="sng" w="161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91"/>
                <a:buFont typeface="Arial"/>
                <a:buNone/>
              </a:pPr>
              <a:r>
                <a:t/>
              </a:r>
              <a:endParaRPr b="0" i="0" sz="1191" u="none" cap="none" strike="noStrike">
                <a:solidFill>
                  <a:srgbClr val="000000"/>
                </a:solidFill>
                <a:latin typeface="Arial"/>
                <a:ea typeface="Arial"/>
                <a:cs typeface="Arial"/>
                <a:sym typeface="Arial"/>
              </a:endParaRPr>
            </a:p>
          </p:txBody>
        </p:sp>
      </p:grpSp>
      <p:sp>
        <p:nvSpPr>
          <p:cNvPr id="2567" name="Google Shape;2567;g3f5aec16eaf_0_67687"/>
          <p:cNvSpPr/>
          <p:nvPr/>
        </p:nvSpPr>
        <p:spPr>
          <a:xfrm>
            <a:off x="2507800" y="2997775"/>
            <a:ext cx="966300" cy="393600"/>
          </a:xfrm>
          <a:prstGeom prst="ellipse">
            <a:avLst/>
          </a:prstGeom>
          <a:noFill/>
          <a:ln cap="flat" cmpd="sng" w="34225">
            <a:solidFill>
              <a:schemeClr val="accent1"/>
            </a:solidFill>
            <a:prstDash val="solid"/>
            <a:round/>
            <a:headEnd len="sm" w="sm" type="none"/>
            <a:tailEnd len="sm" w="sm" type="none"/>
          </a:ln>
        </p:spPr>
        <p:txBody>
          <a:bodyPr anchorCtr="0" anchor="ctr" bIns="109500" lIns="109500" spcFirstLastPara="1" rIns="109500" wrap="square" tIns="109500">
            <a:noAutofit/>
          </a:bodyPr>
          <a:lstStyle/>
          <a:p>
            <a:pPr indent="0" lvl="0" marL="0" marR="0" rtl="0" algn="ctr">
              <a:lnSpc>
                <a:spcPct val="100000"/>
              </a:lnSpc>
              <a:spcBef>
                <a:spcPts val="0"/>
              </a:spcBef>
              <a:spcAft>
                <a:spcPts val="0"/>
              </a:spcAft>
              <a:buClr>
                <a:srgbClr val="000000"/>
              </a:buClr>
              <a:buSzPts val="1677"/>
              <a:buFont typeface="Arial"/>
              <a:buNone/>
            </a:pPr>
            <a:r>
              <a:t/>
            </a:r>
            <a:endParaRPr b="0" i="0" sz="1677" u="none" cap="none" strike="noStrike">
              <a:solidFill>
                <a:srgbClr val="000000"/>
              </a:solidFill>
              <a:latin typeface="Saira SemiCondensed Light"/>
              <a:ea typeface="Saira SemiCondensed Light"/>
              <a:cs typeface="Saira SemiCondensed Light"/>
              <a:sym typeface="Saira SemiCondensed Light"/>
            </a:endParaRPr>
          </a:p>
        </p:txBody>
      </p:sp>
      <p:sp>
        <p:nvSpPr>
          <p:cNvPr id="2568" name="Google Shape;2568;g3f5aec16eaf_0_67687"/>
          <p:cNvSpPr/>
          <p:nvPr/>
        </p:nvSpPr>
        <p:spPr>
          <a:xfrm>
            <a:off x="6321425" y="4040800"/>
            <a:ext cx="465600" cy="393600"/>
          </a:xfrm>
          <a:prstGeom prst="ellipse">
            <a:avLst/>
          </a:prstGeom>
          <a:noFill/>
          <a:ln cap="flat" cmpd="sng" w="34225">
            <a:solidFill>
              <a:schemeClr val="accent1"/>
            </a:solidFill>
            <a:prstDash val="solid"/>
            <a:round/>
            <a:headEnd len="sm" w="sm" type="none"/>
            <a:tailEnd len="sm" w="sm" type="none"/>
          </a:ln>
        </p:spPr>
        <p:txBody>
          <a:bodyPr anchorCtr="0" anchor="ctr" bIns="109500" lIns="109500" spcFirstLastPara="1" rIns="109500" wrap="square" tIns="109500">
            <a:noAutofit/>
          </a:bodyPr>
          <a:lstStyle/>
          <a:p>
            <a:pPr indent="0" lvl="0" marL="0" marR="0" rtl="0" algn="ctr">
              <a:lnSpc>
                <a:spcPct val="100000"/>
              </a:lnSpc>
              <a:spcBef>
                <a:spcPts val="0"/>
              </a:spcBef>
              <a:spcAft>
                <a:spcPts val="0"/>
              </a:spcAft>
              <a:buClr>
                <a:srgbClr val="000000"/>
              </a:buClr>
              <a:buSzPts val="1677"/>
              <a:buFont typeface="Arial"/>
              <a:buNone/>
            </a:pPr>
            <a:r>
              <a:t/>
            </a:r>
            <a:endParaRPr b="0" i="0" sz="1677"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2" name="Shape 2572"/>
        <p:cNvGrpSpPr/>
        <p:nvPr/>
      </p:nvGrpSpPr>
      <p:grpSpPr>
        <a:xfrm>
          <a:off x="0" y="0"/>
          <a:ext cx="0" cy="0"/>
          <a:chOff x="0" y="0"/>
          <a:chExt cx="0" cy="0"/>
        </a:xfrm>
      </p:grpSpPr>
      <p:sp>
        <p:nvSpPr>
          <p:cNvPr id="2573" name="Google Shape;2573;g3f5aec16eaf_0_69564"/>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21st CCLC Cohort 13 Euna training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574" name="Google Shape;2574;g3f5aec16eaf_0_69564"/>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575" name="Google Shape;2575;g3f5aec16eaf_0_69564"/>
          <p:cNvSpPr txBox="1"/>
          <p:nvPr/>
        </p:nvSpPr>
        <p:spPr>
          <a:xfrm>
            <a:off x="746850" y="1013000"/>
            <a:ext cx="7650300" cy="2154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Click “</a:t>
            </a:r>
            <a:r>
              <a:rPr b="1" i="0" lang="en-US" sz="1800" u="none" cap="none" strike="noStrike">
                <a:solidFill>
                  <a:schemeClr val="dk1"/>
                </a:solidFill>
                <a:latin typeface="Oswald"/>
                <a:ea typeface="Oswald"/>
                <a:cs typeface="Oswald"/>
                <a:sym typeface="Oswald"/>
              </a:rPr>
              <a:t>Open</a:t>
            </a:r>
            <a:r>
              <a:rPr b="0" i="0" lang="en-US" sz="1800" u="none" cap="none" strike="noStrike">
                <a:solidFill>
                  <a:schemeClr val="dk1"/>
                </a:solidFill>
                <a:latin typeface="Oswald"/>
                <a:ea typeface="Oswald"/>
                <a:cs typeface="Oswald"/>
                <a:sym typeface="Oswald"/>
              </a:rPr>
              <a:t>” when the first screen appears which will direct you to the below page. Ensure that you ﬁll out each required question in the application. The application will not allow you to submit until all required questions have been answered and all required forms have been attached.</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When attaching ﬁles, please use a naming convention with your application/organization name so that we know how to organize them for our own ﬁling records.</a:t>
            </a:r>
            <a:endParaRPr b="0" i="0" sz="1800" u="none" cap="none" strike="noStrike">
              <a:solidFill>
                <a:schemeClr val="dk1"/>
              </a:solidFill>
              <a:latin typeface="Oswald"/>
              <a:ea typeface="Oswald"/>
              <a:cs typeface="Oswald"/>
              <a:sym typeface="Oswald"/>
            </a:endParaRPr>
          </a:p>
        </p:txBody>
      </p:sp>
      <p:pic>
        <p:nvPicPr>
          <p:cNvPr id="2576" name="Google Shape;2576;g3f5aec16eaf_0_69564"/>
          <p:cNvPicPr preferRelativeResize="0"/>
          <p:nvPr/>
        </p:nvPicPr>
        <p:blipFill rotWithShape="1">
          <a:blip r:embed="rId3">
            <a:alphaModFix/>
          </a:blip>
          <a:srcRect b="0" l="0" r="0" t="0"/>
          <a:stretch/>
        </p:blipFill>
        <p:spPr>
          <a:xfrm>
            <a:off x="4989035" y="3124189"/>
            <a:ext cx="2962174" cy="1604500"/>
          </a:xfrm>
          <a:prstGeom prst="rect">
            <a:avLst/>
          </a:prstGeom>
          <a:noFill/>
          <a:ln>
            <a:noFill/>
          </a:ln>
        </p:spPr>
      </p:pic>
      <p:pic>
        <p:nvPicPr>
          <p:cNvPr id="2577" name="Google Shape;2577;g3f5aec16eaf_0_69564"/>
          <p:cNvPicPr preferRelativeResize="0"/>
          <p:nvPr/>
        </p:nvPicPr>
        <p:blipFill rotWithShape="1">
          <a:blip r:embed="rId4">
            <a:alphaModFix/>
          </a:blip>
          <a:srcRect b="0" l="0" r="0" t="0"/>
          <a:stretch/>
        </p:blipFill>
        <p:spPr>
          <a:xfrm>
            <a:off x="1192788" y="3103025"/>
            <a:ext cx="3306749" cy="1646825"/>
          </a:xfrm>
          <a:prstGeom prst="rect">
            <a:avLst/>
          </a:prstGeom>
          <a:noFill/>
          <a:ln cap="flat" cmpd="sng" w="9525">
            <a:solidFill>
              <a:srgbClr val="151E49"/>
            </a:solidFill>
            <a:prstDash val="solid"/>
            <a:round/>
            <a:headEnd len="sm" w="sm" type="none"/>
            <a:tailEnd len="sm" w="sm" type="none"/>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1" name="Shape 2581"/>
        <p:cNvGrpSpPr/>
        <p:nvPr/>
      </p:nvGrpSpPr>
      <p:grpSpPr>
        <a:xfrm>
          <a:off x="0" y="0"/>
          <a:ext cx="0" cy="0"/>
          <a:chOff x="0" y="0"/>
          <a:chExt cx="0" cy="0"/>
        </a:xfrm>
      </p:grpSpPr>
      <p:sp>
        <p:nvSpPr>
          <p:cNvPr id="2582" name="Google Shape;2582;g3f5aec16eaf_0_71438"/>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Euna submission</a:t>
            </a:r>
            <a:endParaRPr b="0" i="0" sz="2800" u="none" cap="none" strike="noStrike">
              <a:solidFill>
                <a:srgbClr val="FFFFFF"/>
              </a:solidFill>
              <a:latin typeface="Bebas Neue"/>
              <a:ea typeface="Bebas Neue"/>
              <a:cs typeface="Bebas Neue"/>
              <a:sym typeface="Bebas Neue"/>
            </a:endParaRPr>
          </a:p>
        </p:txBody>
      </p:sp>
      <p:sp>
        <p:nvSpPr>
          <p:cNvPr id="2583" name="Google Shape;2583;g3f5aec16eaf_0_71438"/>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584" name="Google Shape;2584;g3f5aec16eaf_0_71438"/>
          <p:cNvSpPr txBox="1"/>
          <p:nvPr/>
        </p:nvSpPr>
        <p:spPr>
          <a:xfrm>
            <a:off x="548925" y="1095350"/>
            <a:ext cx="3655500" cy="3435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Once you have ﬁlled out all the required parts of the application and uploaded your required forms click the “</a:t>
            </a:r>
            <a:r>
              <a:rPr b="1" i="0" lang="en-US" sz="1800" u="none" cap="none" strike="noStrike">
                <a:solidFill>
                  <a:schemeClr val="dk1"/>
                </a:solidFill>
                <a:latin typeface="Oswald"/>
                <a:ea typeface="Oswald"/>
                <a:cs typeface="Oswald"/>
                <a:sym typeface="Oswald"/>
              </a:rPr>
              <a:t>Mark Complete</a:t>
            </a:r>
            <a:r>
              <a:rPr b="0" i="0" lang="en-US" sz="1800" u="none" cap="none" strike="noStrike">
                <a:solidFill>
                  <a:schemeClr val="dk1"/>
                </a:solidFill>
                <a:latin typeface="Oswald"/>
                <a:ea typeface="Oswald"/>
                <a:cs typeface="Oswald"/>
                <a:sym typeface="Oswald"/>
              </a:rPr>
              <a:t>” button.</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The last required question within the application is in regard to the Euna Budget that is a needed step prior to submission. The following slides will walk you through completing the Euna Budget which is separate from the budget template you must upload. </a:t>
            </a:r>
            <a:endParaRPr b="0" i="0" sz="1800" u="none" cap="none" strike="noStrike">
              <a:solidFill>
                <a:schemeClr val="dk1"/>
              </a:solidFill>
              <a:latin typeface="Oswald"/>
              <a:ea typeface="Oswald"/>
              <a:cs typeface="Oswald"/>
              <a:sym typeface="Oswald"/>
            </a:endParaRPr>
          </a:p>
        </p:txBody>
      </p:sp>
      <p:pic>
        <p:nvPicPr>
          <p:cNvPr id="2585" name="Google Shape;2585;g3f5aec16eaf_0_71438"/>
          <p:cNvPicPr preferRelativeResize="0"/>
          <p:nvPr/>
        </p:nvPicPr>
        <p:blipFill rotWithShape="1">
          <a:blip r:embed="rId3">
            <a:alphaModFix/>
          </a:blip>
          <a:srcRect b="0" l="0" r="0" t="0"/>
          <a:stretch/>
        </p:blipFill>
        <p:spPr>
          <a:xfrm>
            <a:off x="4374075" y="1620275"/>
            <a:ext cx="4221000" cy="238545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9" name="Shape 2299"/>
        <p:cNvGrpSpPr/>
        <p:nvPr/>
      </p:nvGrpSpPr>
      <p:grpSpPr>
        <a:xfrm>
          <a:off x="0" y="0"/>
          <a:ext cx="0" cy="0"/>
          <a:chOff x="0" y="0"/>
          <a:chExt cx="0" cy="0"/>
        </a:xfrm>
      </p:grpSpPr>
      <p:sp>
        <p:nvSpPr>
          <p:cNvPr id="2300" name="Google Shape;2300;g3f5aec16eaf_0_6215"/>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Overview</a:t>
            </a:r>
            <a:endParaRPr b="0" i="0" sz="2800" u="none" cap="none" strike="noStrike">
              <a:solidFill>
                <a:srgbClr val="FEEFA8"/>
              </a:solidFill>
              <a:latin typeface="Bebas Neue"/>
              <a:ea typeface="Bebas Neue"/>
              <a:cs typeface="Bebas Neue"/>
              <a:sym typeface="Bebas Neue"/>
            </a:endParaRPr>
          </a:p>
        </p:txBody>
      </p:sp>
      <p:sp>
        <p:nvSpPr>
          <p:cNvPr id="2301" name="Google Shape;2301;g3f5aec16eaf_0_6215"/>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02" name="Google Shape;2302;g3f5aec16eaf_0_6215"/>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21st CCLC is a federally-funded program for public school districts, charter schools, community-based organizations, public/private organizations, faith-based organizations, or a consortium of these organizations, in order to provide youth a safe environment during non-school hours. This program supports the creation of community learning centers that provide academic enrichment opportunities for youth, particularly those who attend high-poverty and low-performing schools. The program helps students meet state and local academic standards in core academic subjects, such as reading and math, offers students a broad array of enrichment activities that can complement their regular academic programs, and offers literacy and other educational services to the families of participating children.</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9" name="Shape 2589"/>
        <p:cNvGrpSpPr/>
        <p:nvPr/>
      </p:nvGrpSpPr>
      <p:grpSpPr>
        <a:xfrm>
          <a:off x="0" y="0"/>
          <a:ext cx="0" cy="0"/>
          <a:chOff x="0" y="0"/>
          <a:chExt cx="0" cy="0"/>
        </a:xfrm>
      </p:grpSpPr>
      <p:sp>
        <p:nvSpPr>
          <p:cNvPr id="2590" name="Google Shape;2590;g3f5aec16eaf_0_73311"/>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EUNA Budget</a:t>
            </a:r>
            <a:endParaRPr b="0" i="0" sz="2800" u="none" cap="none" strike="noStrike">
              <a:solidFill>
                <a:srgbClr val="FFFFFF"/>
              </a:solidFill>
              <a:latin typeface="Bebas Neue"/>
              <a:ea typeface="Bebas Neue"/>
              <a:cs typeface="Bebas Neue"/>
              <a:sym typeface="Bebas Neue"/>
            </a:endParaRPr>
          </a:p>
        </p:txBody>
      </p:sp>
      <p:sp>
        <p:nvSpPr>
          <p:cNvPr id="2591" name="Google Shape;2591;g3f5aec16eaf_0_73311"/>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592" name="Google Shape;2592;g3f5aec16eaf_0_73311"/>
          <p:cNvSpPr txBox="1"/>
          <p:nvPr>
            <p:ph idx="4294967295" type="body"/>
          </p:nvPr>
        </p:nvSpPr>
        <p:spPr>
          <a:xfrm>
            <a:off x="846150" y="1418300"/>
            <a:ext cx="6746700" cy="9603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1000"/>
              </a:spcAft>
              <a:buSzPts val="2400"/>
              <a:buNone/>
            </a:pPr>
            <a:r>
              <a:rPr lang="en-US" sz="1800">
                <a:latin typeface="Oswald"/>
                <a:ea typeface="Oswald"/>
                <a:cs typeface="Oswald"/>
                <a:sym typeface="Oswald"/>
              </a:rPr>
              <a:t>Before you mark your application as complete, you will need to ensure your Application Budget has a value attached (as seen below). To accurately click yes on the final question, use the following steps.  </a:t>
            </a:r>
            <a:endParaRPr sz="1800">
              <a:latin typeface="Oswald"/>
              <a:ea typeface="Oswald"/>
              <a:cs typeface="Oswald"/>
              <a:sym typeface="Oswald"/>
            </a:endParaRPr>
          </a:p>
        </p:txBody>
      </p:sp>
      <p:sp>
        <p:nvSpPr>
          <p:cNvPr id="2593" name="Google Shape;2593;g3f5aec16eaf_0_73311"/>
          <p:cNvSpPr txBox="1"/>
          <p:nvPr/>
        </p:nvSpPr>
        <p:spPr>
          <a:xfrm>
            <a:off x="846150" y="2378600"/>
            <a:ext cx="3044400" cy="21078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Oswald"/>
              <a:buAutoNum type="arabicPeriod"/>
            </a:pPr>
            <a:r>
              <a:rPr b="0" i="0" lang="en-US" sz="1800" u="none" cap="none" strike="noStrike">
                <a:solidFill>
                  <a:schemeClr val="dk1"/>
                </a:solidFill>
                <a:latin typeface="Oswald"/>
                <a:ea typeface="Oswald"/>
                <a:cs typeface="Oswald"/>
                <a:sym typeface="Oswald"/>
              </a:rPr>
              <a:t>Instead of selecting “Mark as complete”, click "Save Draft" and return to the Euna Grants Portal tab located to the left of the portal tab you are on. Scroll down to the applications budget section.</a:t>
            </a:r>
            <a:r>
              <a:rPr b="0" i="0" lang="en-US" sz="1800" u="none" cap="none" strike="noStrike">
                <a:solidFill>
                  <a:schemeClr val="dk1"/>
                </a:solidFill>
                <a:latin typeface="Arial"/>
                <a:ea typeface="Arial"/>
                <a:cs typeface="Arial"/>
                <a:sym typeface="Arial"/>
              </a:rPr>
              <a:t> </a:t>
            </a:r>
            <a:r>
              <a:rPr b="0" i="0" lang="en-US" sz="1800" u="none" cap="none" strike="noStrike">
                <a:solidFill>
                  <a:schemeClr val="dk1"/>
                </a:solidFill>
                <a:latin typeface="Oswald"/>
                <a:ea typeface="Oswald"/>
                <a:cs typeface="Oswald"/>
                <a:sym typeface="Oswald"/>
              </a:rPr>
              <a:t> </a:t>
            </a:r>
            <a:endParaRPr b="0" i="0" sz="1800" u="none" cap="none" strike="noStrike">
              <a:solidFill>
                <a:schemeClr val="dk1"/>
              </a:solidFill>
              <a:latin typeface="Oswald"/>
              <a:ea typeface="Oswald"/>
              <a:cs typeface="Oswald"/>
              <a:sym typeface="Oswald"/>
            </a:endParaRPr>
          </a:p>
        </p:txBody>
      </p:sp>
      <p:pic>
        <p:nvPicPr>
          <p:cNvPr id="2594" name="Google Shape;2594;g3f5aec16eaf_0_73311"/>
          <p:cNvPicPr preferRelativeResize="0"/>
          <p:nvPr/>
        </p:nvPicPr>
        <p:blipFill rotWithShape="1">
          <a:blip r:embed="rId3">
            <a:alphaModFix/>
          </a:blip>
          <a:srcRect b="0" l="0" r="0" t="0"/>
          <a:stretch/>
        </p:blipFill>
        <p:spPr>
          <a:xfrm>
            <a:off x="5563075" y="2051587"/>
            <a:ext cx="3368374" cy="1824525"/>
          </a:xfrm>
          <a:prstGeom prst="rect">
            <a:avLst/>
          </a:prstGeom>
          <a:noFill/>
          <a:ln>
            <a:noFill/>
          </a:ln>
        </p:spPr>
      </p:pic>
      <p:sp>
        <p:nvSpPr>
          <p:cNvPr id="2595" name="Google Shape;2595;g3f5aec16eaf_0_73311"/>
          <p:cNvSpPr/>
          <p:nvPr/>
        </p:nvSpPr>
        <p:spPr>
          <a:xfrm>
            <a:off x="7512150" y="2289750"/>
            <a:ext cx="424500" cy="183000"/>
          </a:xfrm>
          <a:prstGeom prst="ellipse">
            <a:avLst/>
          </a:prstGeom>
          <a:no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pic>
        <p:nvPicPr>
          <p:cNvPr id="2596" name="Google Shape;2596;g3f5aec16eaf_0_73311"/>
          <p:cNvPicPr preferRelativeResize="0"/>
          <p:nvPr/>
        </p:nvPicPr>
        <p:blipFill rotWithShape="1">
          <a:blip r:embed="rId4">
            <a:alphaModFix/>
          </a:blip>
          <a:srcRect b="0" l="0" r="0" t="0"/>
          <a:stretch/>
        </p:blipFill>
        <p:spPr>
          <a:xfrm>
            <a:off x="3890541" y="3093124"/>
            <a:ext cx="3682309" cy="1486500"/>
          </a:xfrm>
          <a:prstGeom prst="rect">
            <a:avLst/>
          </a:prstGeom>
          <a:noFill/>
          <a:ln>
            <a:noFill/>
          </a:ln>
        </p:spPr>
      </p:pic>
      <p:sp>
        <p:nvSpPr>
          <p:cNvPr id="2597" name="Google Shape;2597;g3f5aec16eaf_0_73311"/>
          <p:cNvSpPr/>
          <p:nvPr/>
        </p:nvSpPr>
        <p:spPr>
          <a:xfrm>
            <a:off x="4128050" y="3093125"/>
            <a:ext cx="1317300" cy="348600"/>
          </a:xfrm>
          <a:prstGeom prst="ellipse">
            <a:avLst/>
          </a:prstGeom>
          <a:no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1" name="Shape 2601"/>
        <p:cNvGrpSpPr/>
        <p:nvPr/>
      </p:nvGrpSpPr>
      <p:grpSpPr>
        <a:xfrm>
          <a:off x="0" y="0"/>
          <a:ext cx="0" cy="0"/>
          <a:chOff x="0" y="0"/>
          <a:chExt cx="0" cy="0"/>
        </a:xfrm>
      </p:grpSpPr>
      <p:sp>
        <p:nvSpPr>
          <p:cNvPr id="2602" name="Google Shape;2602;g3f5aec16eaf_0_75189"/>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euna budget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603" name="Google Shape;2603;g3f5aec16eaf_0_75189"/>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604" name="Google Shape;2604;g3f5aec16eaf_0_75189"/>
          <p:cNvSpPr txBox="1"/>
          <p:nvPr/>
        </p:nvSpPr>
        <p:spPr>
          <a:xfrm>
            <a:off x="746850" y="1227600"/>
            <a:ext cx="7650300" cy="798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2. Scroll to the applications budget section. Click the three lines under the "Actions" column heading. Select "Edit Budget." </a:t>
            </a:r>
            <a:endParaRPr b="0" i="0" sz="1800" u="none" cap="none" strike="noStrike">
              <a:solidFill>
                <a:schemeClr val="dk1"/>
              </a:solidFill>
              <a:latin typeface="Oswald"/>
              <a:ea typeface="Oswald"/>
              <a:cs typeface="Oswald"/>
              <a:sym typeface="Oswald"/>
            </a:endParaRPr>
          </a:p>
        </p:txBody>
      </p:sp>
      <p:pic>
        <p:nvPicPr>
          <p:cNvPr id="2605" name="Google Shape;2605;g3f5aec16eaf_0_75189"/>
          <p:cNvPicPr preferRelativeResize="0"/>
          <p:nvPr/>
        </p:nvPicPr>
        <p:blipFill rotWithShape="1">
          <a:blip r:embed="rId3">
            <a:alphaModFix/>
          </a:blip>
          <a:srcRect b="0" l="0" r="0" t="0"/>
          <a:stretch/>
        </p:blipFill>
        <p:spPr>
          <a:xfrm>
            <a:off x="1348225" y="2085126"/>
            <a:ext cx="6447551" cy="2072125"/>
          </a:xfrm>
          <a:prstGeom prst="rect">
            <a:avLst/>
          </a:prstGeom>
          <a:noFill/>
          <a:ln cap="flat" cmpd="sng" w="9525">
            <a:solidFill>
              <a:srgbClr val="151E49"/>
            </a:solidFill>
            <a:prstDash val="solid"/>
            <a:round/>
            <a:headEnd len="sm" w="sm" type="none"/>
            <a:tailEnd len="sm" w="sm" type="none"/>
          </a:ln>
        </p:spPr>
      </p:pic>
      <p:sp>
        <p:nvSpPr>
          <p:cNvPr id="2606" name="Google Shape;2606;g3f5aec16eaf_0_75189"/>
          <p:cNvSpPr/>
          <p:nvPr/>
        </p:nvSpPr>
        <p:spPr>
          <a:xfrm>
            <a:off x="6014650" y="3126850"/>
            <a:ext cx="1186500" cy="5247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0" name="Shape 2610"/>
        <p:cNvGrpSpPr/>
        <p:nvPr/>
      </p:nvGrpSpPr>
      <p:grpSpPr>
        <a:xfrm>
          <a:off x="0" y="0"/>
          <a:ext cx="0" cy="0"/>
          <a:chOff x="0" y="0"/>
          <a:chExt cx="0" cy="0"/>
        </a:xfrm>
      </p:grpSpPr>
      <p:sp>
        <p:nvSpPr>
          <p:cNvPr id="2611" name="Google Shape;2611;g3f5aec16eaf_0_77063"/>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euna budget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612" name="Google Shape;2612;g3f5aec16eaf_0_77063"/>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613" name="Google Shape;2613;g3f5aec16eaf_0_77063"/>
          <p:cNvSpPr txBox="1"/>
          <p:nvPr/>
        </p:nvSpPr>
        <p:spPr>
          <a:xfrm>
            <a:off x="746850" y="1227600"/>
            <a:ext cx="7650300" cy="134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3. Scroll down to Line 7 and click the blue "Grant Program/Grant Agreement(s)" text. Double click the "$0.00" under the "Cost" header. Input the total award amount you are requesting - the yearly value given the per-pupil allocation multiplied by 3 (for the three-year grant cycle). Scroll down and select "Save Changes."</a:t>
            </a:r>
            <a:endParaRPr b="0" i="0" sz="1800" u="none" cap="none" strike="noStrike">
              <a:solidFill>
                <a:schemeClr val="dk1"/>
              </a:solidFill>
              <a:latin typeface="Oswald"/>
              <a:ea typeface="Oswald"/>
              <a:cs typeface="Oswald"/>
              <a:sym typeface="Oswald"/>
            </a:endParaRPr>
          </a:p>
        </p:txBody>
      </p:sp>
      <p:pic>
        <p:nvPicPr>
          <p:cNvPr id="2614" name="Google Shape;2614;g3f5aec16eaf_0_77063"/>
          <p:cNvPicPr preferRelativeResize="0"/>
          <p:nvPr/>
        </p:nvPicPr>
        <p:blipFill rotWithShape="1">
          <a:blip r:embed="rId3">
            <a:alphaModFix/>
          </a:blip>
          <a:srcRect b="0" l="0" r="0" t="0"/>
          <a:stretch/>
        </p:blipFill>
        <p:spPr>
          <a:xfrm>
            <a:off x="1164975" y="2670525"/>
            <a:ext cx="6814048" cy="1816025"/>
          </a:xfrm>
          <a:prstGeom prst="rect">
            <a:avLst/>
          </a:prstGeom>
          <a:noFill/>
          <a:ln cap="flat" cmpd="sng" w="9525">
            <a:solidFill>
              <a:srgbClr val="151E49"/>
            </a:solidFill>
            <a:prstDash val="solid"/>
            <a:round/>
            <a:headEnd len="sm" w="sm" type="none"/>
            <a:tailEnd len="sm" w="sm" type="none"/>
          </a:ln>
        </p:spPr>
      </p:pic>
      <p:sp>
        <p:nvSpPr>
          <p:cNvPr id="2615" name="Google Shape;2615;g3f5aec16eaf_0_77063"/>
          <p:cNvSpPr/>
          <p:nvPr/>
        </p:nvSpPr>
        <p:spPr>
          <a:xfrm>
            <a:off x="1164975" y="2670525"/>
            <a:ext cx="1416900" cy="5325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
        <p:nvSpPr>
          <p:cNvPr id="2616" name="Google Shape;2616;g3f5aec16eaf_0_77063"/>
          <p:cNvSpPr/>
          <p:nvPr/>
        </p:nvSpPr>
        <p:spPr>
          <a:xfrm>
            <a:off x="4370775" y="3677175"/>
            <a:ext cx="799500" cy="5325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0" name="Shape 2620"/>
        <p:cNvGrpSpPr/>
        <p:nvPr/>
      </p:nvGrpSpPr>
      <p:grpSpPr>
        <a:xfrm>
          <a:off x="0" y="0"/>
          <a:ext cx="0" cy="0"/>
          <a:chOff x="0" y="0"/>
          <a:chExt cx="0" cy="0"/>
        </a:xfrm>
      </p:grpSpPr>
      <p:sp>
        <p:nvSpPr>
          <p:cNvPr id="2621" name="Google Shape;2621;g3f5aec16eaf_0_78938"/>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euna budget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622" name="Google Shape;2622;g3f5aec16eaf_0_78938"/>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623" name="Google Shape;2623;g3f5aec16eaf_0_78938"/>
          <p:cNvSpPr txBox="1"/>
          <p:nvPr/>
        </p:nvSpPr>
        <p:spPr>
          <a:xfrm>
            <a:off x="746850" y="1227600"/>
            <a:ext cx="7650300" cy="77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4. Click "Save" in the pop-up box. No notes are needed. Scroll up and click "Return to Application."</a:t>
            </a:r>
            <a:endParaRPr b="0" i="0" sz="1800" u="none" cap="none" strike="noStrike">
              <a:solidFill>
                <a:schemeClr val="dk1"/>
              </a:solidFill>
              <a:latin typeface="Oswald"/>
              <a:ea typeface="Oswald"/>
              <a:cs typeface="Oswald"/>
              <a:sym typeface="Oswald"/>
            </a:endParaRPr>
          </a:p>
        </p:txBody>
      </p:sp>
      <p:pic>
        <p:nvPicPr>
          <p:cNvPr id="2624" name="Google Shape;2624;g3f5aec16eaf_0_78938"/>
          <p:cNvPicPr preferRelativeResize="0"/>
          <p:nvPr/>
        </p:nvPicPr>
        <p:blipFill rotWithShape="1">
          <a:blip r:embed="rId3">
            <a:alphaModFix/>
          </a:blip>
          <a:srcRect b="0" l="0" r="0" t="0"/>
          <a:stretch/>
        </p:blipFill>
        <p:spPr>
          <a:xfrm>
            <a:off x="685113" y="2191000"/>
            <a:ext cx="2740426" cy="2168289"/>
          </a:xfrm>
          <a:prstGeom prst="rect">
            <a:avLst/>
          </a:prstGeom>
          <a:noFill/>
          <a:ln cap="flat" cmpd="sng" w="9525">
            <a:solidFill>
              <a:srgbClr val="151E49"/>
            </a:solidFill>
            <a:prstDash val="solid"/>
            <a:round/>
            <a:headEnd len="sm" w="sm" type="none"/>
            <a:tailEnd len="sm" w="sm" type="none"/>
          </a:ln>
        </p:spPr>
      </p:pic>
      <p:pic>
        <p:nvPicPr>
          <p:cNvPr id="2625" name="Google Shape;2625;g3f5aec16eaf_0_78938"/>
          <p:cNvPicPr preferRelativeResize="0"/>
          <p:nvPr/>
        </p:nvPicPr>
        <p:blipFill rotWithShape="1">
          <a:blip r:embed="rId4">
            <a:alphaModFix/>
          </a:blip>
          <a:srcRect b="0" l="0" r="0" t="0"/>
          <a:stretch/>
        </p:blipFill>
        <p:spPr>
          <a:xfrm>
            <a:off x="4610063" y="2273800"/>
            <a:ext cx="3848830" cy="2002700"/>
          </a:xfrm>
          <a:prstGeom prst="rect">
            <a:avLst/>
          </a:prstGeom>
          <a:noFill/>
          <a:ln cap="flat" cmpd="sng" w="9525">
            <a:solidFill>
              <a:srgbClr val="151E49"/>
            </a:solidFill>
            <a:prstDash val="solid"/>
            <a:round/>
            <a:headEnd len="sm" w="sm" type="none"/>
            <a:tailEnd len="sm" w="sm" type="none"/>
          </a:ln>
        </p:spPr>
      </p:pic>
      <p:sp>
        <p:nvSpPr>
          <p:cNvPr id="2626" name="Google Shape;2626;g3f5aec16eaf_0_78938"/>
          <p:cNvSpPr/>
          <p:nvPr/>
        </p:nvSpPr>
        <p:spPr>
          <a:xfrm>
            <a:off x="3571263" y="3131275"/>
            <a:ext cx="928200" cy="256500"/>
          </a:xfrm>
          <a:prstGeom prst="rightArrow">
            <a:avLst>
              <a:gd fmla="val 50000" name="adj1"/>
              <a:gd fmla="val 50000" name="adj2"/>
            </a:avLst>
          </a:prstGeom>
          <a:solidFill>
            <a:srgbClr val="151E4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
        <p:nvSpPr>
          <p:cNvPr id="2627" name="Google Shape;2627;g3f5aec16eaf_0_78938"/>
          <p:cNvSpPr/>
          <p:nvPr/>
        </p:nvSpPr>
        <p:spPr>
          <a:xfrm>
            <a:off x="2911938" y="4048800"/>
            <a:ext cx="513600" cy="3105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
        <p:nvSpPr>
          <p:cNvPr id="2628" name="Google Shape;2628;g3f5aec16eaf_0_78938"/>
          <p:cNvSpPr/>
          <p:nvPr/>
        </p:nvSpPr>
        <p:spPr>
          <a:xfrm>
            <a:off x="4610063" y="2991025"/>
            <a:ext cx="963900" cy="5370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2" name="Shape 2632"/>
        <p:cNvGrpSpPr/>
        <p:nvPr/>
      </p:nvGrpSpPr>
      <p:grpSpPr>
        <a:xfrm>
          <a:off x="0" y="0"/>
          <a:ext cx="0" cy="0"/>
          <a:chOff x="0" y="0"/>
          <a:chExt cx="0" cy="0"/>
        </a:xfrm>
      </p:grpSpPr>
      <p:sp>
        <p:nvSpPr>
          <p:cNvPr id="2633" name="Google Shape;2633;g3f5aec16eaf_0_80815"/>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euna budget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634" name="Google Shape;2634;g3f5aec16eaf_0_80815"/>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635" name="Google Shape;2635;g3f5aec16eaf_0_80815"/>
          <p:cNvSpPr txBox="1"/>
          <p:nvPr/>
        </p:nvSpPr>
        <p:spPr>
          <a:xfrm>
            <a:off x="746850" y="1227600"/>
            <a:ext cx="7650300" cy="55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5. Log in again to view this application portal.  Click "Application Process." Click "Open."</a:t>
            </a:r>
            <a:endParaRPr b="0" i="0" sz="1800" u="none" cap="none" strike="noStrike">
              <a:solidFill>
                <a:schemeClr val="dk1"/>
              </a:solidFill>
              <a:latin typeface="Oswald"/>
              <a:ea typeface="Oswald"/>
              <a:cs typeface="Oswald"/>
              <a:sym typeface="Oswald"/>
            </a:endParaRPr>
          </a:p>
        </p:txBody>
      </p:sp>
      <p:pic>
        <p:nvPicPr>
          <p:cNvPr id="2636" name="Google Shape;2636;g3f5aec16eaf_0_80815"/>
          <p:cNvPicPr preferRelativeResize="0"/>
          <p:nvPr/>
        </p:nvPicPr>
        <p:blipFill rotWithShape="1">
          <a:blip r:embed="rId3">
            <a:alphaModFix/>
          </a:blip>
          <a:srcRect b="0" l="0" r="0" t="0"/>
          <a:stretch/>
        </p:blipFill>
        <p:spPr>
          <a:xfrm>
            <a:off x="212538" y="2603700"/>
            <a:ext cx="4068763" cy="1285975"/>
          </a:xfrm>
          <a:prstGeom prst="rect">
            <a:avLst/>
          </a:prstGeom>
          <a:noFill/>
          <a:ln cap="flat" cmpd="sng" w="9525">
            <a:solidFill>
              <a:srgbClr val="151E49"/>
            </a:solidFill>
            <a:prstDash val="solid"/>
            <a:round/>
            <a:headEnd len="sm" w="sm" type="none"/>
            <a:tailEnd len="sm" w="sm" type="none"/>
          </a:ln>
        </p:spPr>
      </p:pic>
      <p:grpSp>
        <p:nvGrpSpPr>
          <p:cNvPr id="2637" name="Google Shape;2637;g3f5aec16eaf_0_80815"/>
          <p:cNvGrpSpPr/>
          <p:nvPr/>
        </p:nvGrpSpPr>
        <p:grpSpPr>
          <a:xfrm>
            <a:off x="4806849" y="1915875"/>
            <a:ext cx="4124614" cy="2477519"/>
            <a:chOff x="3433274" y="1347175"/>
            <a:chExt cx="5402245" cy="3244950"/>
          </a:xfrm>
        </p:grpSpPr>
        <p:pic>
          <p:nvPicPr>
            <p:cNvPr id="2638" name="Google Shape;2638;g3f5aec16eaf_0_80815"/>
            <p:cNvPicPr preferRelativeResize="0"/>
            <p:nvPr/>
          </p:nvPicPr>
          <p:blipFill rotWithShape="1">
            <a:blip r:embed="rId4">
              <a:alphaModFix/>
            </a:blip>
            <a:srcRect b="0" l="0" r="0" t="0"/>
            <a:stretch/>
          </p:blipFill>
          <p:spPr>
            <a:xfrm>
              <a:off x="3442800" y="1356700"/>
              <a:ext cx="3900700" cy="1752599"/>
            </a:xfrm>
            <a:prstGeom prst="rect">
              <a:avLst/>
            </a:prstGeom>
            <a:noFill/>
            <a:ln cap="flat" cmpd="sng" w="9525">
              <a:solidFill>
                <a:srgbClr val="000000"/>
              </a:solidFill>
              <a:prstDash val="solid"/>
              <a:round/>
              <a:headEnd len="sm" w="sm" type="none"/>
              <a:tailEnd len="sm" w="sm" type="none"/>
            </a:ln>
          </p:spPr>
        </p:pic>
        <p:sp>
          <p:nvSpPr>
            <p:cNvPr id="2639" name="Google Shape;2639;g3f5aec16eaf_0_80815"/>
            <p:cNvSpPr/>
            <p:nvPr/>
          </p:nvSpPr>
          <p:spPr>
            <a:xfrm>
              <a:off x="3433274" y="1347175"/>
              <a:ext cx="3919854" cy="1771650"/>
            </a:xfrm>
            <a:custGeom>
              <a:rect b="b" l="l" r="r" t="t"/>
              <a:pathLst>
                <a:path extrusionOk="0" h="1771650" w="3919854">
                  <a:moveTo>
                    <a:pt x="0" y="0"/>
                  </a:moveTo>
                  <a:lnTo>
                    <a:pt x="3919750" y="0"/>
                  </a:lnTo>
                  <a:lnTo>
                    <a:pt x="3919750" y="1771649"/>
                  </a:lnTo>
                  <a:lnTo>
                    <a:pt x="0" y="1771649"/>
                  </a:lnTo>
                  <a:lnTo>
                    <a:pt x="0" y="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69"/>
                <a:buFont typeface="Arial"/>
                <a:buNone/>
              </a:pPr>
              <a:r>
                <a:t/>
              </a:r>
              <a:endParaRPr b="0" i="0" sz="1069" u="none" cap="none" strike="noStrike">
                <a:solidFill>
                  <a:srgbClr val="000000"/>
                </a:solidFill>
                <a:latin typeface="Arial"/>
                <a:ea typeface="Arial"/>
                <a:cs typeface="Arial"/>
                <a:sym typeface="Arial"/>
              </a:endParaRPr>
            </a:p>
          </p:txBody>
        </p:sp>
        <p:pic>
          <p:nvPicPr>
            <p:cNvPr id="2640" name="Google Shape;2640;g3f5aec16eaf_0_80815"/>
            <p:cNvPicPr preferRelativeResize="0"/>
            <p:nvPr/>
          </p:nvPicPr>
          <p:blipFill rotWithShape="1">
            <a:blip r:embed="rId5">
              <a:alphaModFix/>
            </a:blip>
            <a:srcRect b="0" l="0" r="0" t="0"/>
            <a:stretch/>
          </p:blipFill>
          <p:spPr>
            <a:xfrm>
              <a:off x="4649600" y="2988750"/>
              <a:ext cx="4175874" cy="1593399"/>
            </a:xfrm>
            <a:prstGeom prst="rect">
              <a:avLst/>
            </a:prstGeom>
            <a:noFill/>
            <a:ln cap="flat" cmpd="sng" w="9525">
              <a:solidFill>
                <a:srgbClr val="000000"/>
              </a:solidFill>
              <a:prstDash val="solid"/>
              <a:round/>
              <a:headEnd len="sm" w="sm" type="none"/>
              <a:tailEnd len="sm" w="sm" type="none"/>
            </a:ln>
          </p:spPr>
        </p:pic>
        <p:sp>
          <p:nvSpPr>
            <p:cNvPr id="2641" name="Google Shape;2641;g3f5aec16eaf_0_80815"/>
            <p:cNvSpPr/>
            <p:nvPr/>
          </p:nvSpPr>
          <p:spPr>
            <a:xfrm>
              <a:off x="4640074" y="2979225"/>
              <a:ext cx="4195445" cy="1612900"/>
            </a:xfrm>
            <a:custGeom>
              <a:rect b="b" l="l" r="r" t="t"/>
              <a:pathLst>
                <a:path extrusionOk="0" h="1612900" w="4195445">
                  <a:moveTo>
                    <a:pt x="0" y="0"/>
                  </a:moveTo>
                  <a:lnTo>
                    <a:pt x="4194924" y="0"/>
                  </a:lnTo>
                  <a:lnTo>
                    <a:pt x="4194924" y="1612449"/>
                  </a:lnTo>
                  <a:lnTo>
                    <a:pt x="0" y="1612449"/>
                  </a:lnTo>
                  <a:lnTo>
                    <a:pt x="0" y="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69"/>
                <a:buFont typeface="Arial"/>
                <a:buNone/>
              </a:pPr>
              <a:r>
                <a:t/>
              </a:r>
              <a:endParaRPr b="0" i="0" sz="1069" u="none" cap="none" strike="noStrike">
                <a:solidFill>
                  <a:srgbClr val="000000"/>
                </a:solidFill>
                <a:latin typeface="Arial"/>
                <a:ea typeface="Arial"/>
                <a:cs typeface="Arial"/>
                <a:sym typeface="Arial"/>
              </a:endParaRPr>
            </a:p>
          </p:txBody>
        </p:sp>
      </p:grpSp>
      <p:sp>
        <p:nvSpPr>
          <p:cNvPr id="2642" name="Google Shape;2642;g3f5aec16eaf_0_80815"/>
          <p:cNvSpPr/>
          <p:nvPr/>
        </p:nvSpPr>
        <p:spPr>
          <a:xfrm>
            <a:off x="3820613" y="3182950"/>
            <a:ext cx="928200" cy="256500"/>
          </a:xfrm>
          <a:prstGeom prst="rightArrow">
            <a:avLst>
              <a:gd fmla="val 50000" name="adj1"/>
              <a:gd fmla="val 50000" name="adj2"/>
            </a:avLst>
          </a:prstGeom>
          <a:solidFill>
            <a:srgbClr val="151E4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
        <p:nvSpPr>
          <p:cNvPr id="2643" name="Google Shape;2643;g3f5aec16eaf_0_80815"/>
          <p:cNvSpPr/>
          <p:nvPr/>
        </p:nvSpPr>
        <p:spPr>
          <a:xfrm>
            <a:off x="1963513" y="2696775"/>
            <a:ext cx="2317800" cy="4095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
        <p:nvSpPr>
          <p:cNvPr id="2644" name="Google Shape;2644;g3f5aec16eaf_0_80815"/>
          <p:cNvSpPr/>
          <p:nvPr/>
        </p:nvSpPr>
        <p:spPr>
          <a:xfrm>
            <a:off x="5102838" y="2840600"/>
            <a:ext cx="699600" cy="3423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
        <p:nvSpPr>
          <p:cNvPr id="2645" name="Google Shape;2645;g3f5aec16eaf_0_80815"/>
          <p:cNvSpPr/>
          <p:nvPr/>
        </p:nvSpPr>
        <p:spPr>
          <a:xfrm>
            <a:off x="8478963" y="3810475"/>
            <a:ext cx="333300" cy="2565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9" name="Shape 2649"/>
        <p:cNvGrpSpPr/>
        <p:nvPr/>
      </p:nvGrpSpPr>
      <p:grpSpPr>
        <a:xfrm>
          <a:off x="0" y="0"/>
          <a:ext cx="0" cy="0"/>
          <a:chOff x="0" y="0"/>
          <a:chExt cx="0" cy="0"/>
        </a:xfrm>
      </p:grpSpPr>
      <p:sp>
        <p:nvSpPr>
          <p:cNvPr id="2650" name="Google Shape;2650;g3f5aec16eaf_0_82697"/>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euna budget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651" name="Google Shape;2651;g3f5aec16eaf_0_82697"/>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652" name="Google Shape;2652;g3f5aec16eaf_0_82697"/>
          <p:cNvSpPr txBox="1"/>
          <p:nvPr/>
        </p:nvSpPr>
        <p:spPr>
          <a:xfrm>
            <a:off x="746850" y="1227600"/>
            <a:ext cx="7650300" cy="102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6. Scroll to the bottom of your application. Check yes in the final required dropdown, indicating you have filled in Line 7. Select "Mark Complete". You may select "Submit" on the next page if you are confident you have fully completed the application.</a:t>
            </a:r>
            <a:endParaRPr b="0" i="0" sz="1800" u="none" cap="none" strike="noStrike">
              <a:solidFill>
                <a:schemeClr val="dk1"/>
              </a:solidFill>
              <a:latin typeface="Oswald"/>
              <a:ea typeface="Oswald"/>
              <a:cs typeface="Oswald"/>
              <a:sym typeface="Oswald"/>
            </a:endParaRPr>
          </a:p>
        </p:txBody>
      </p:sp>
      <p:sp>
        <p:nvSpPr>
          <p:cNvPr id="2653" name="Google Shape;2653;g3f5aec16eaf_0_82697"/>
          <p:cNvSpPr txBox="1"/>
          <p:nvPr/>
        </p:nvSpPr>
        <p:spPr>
          <a:xfrm>
            <a:off x="119600" y="2248800"/>
            <a:ext cx="2839800" cy="205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Remember, you cannot resubmit if there is something missing or incorrect. Ensure all file uploads are accessible. Your work is now done until IDOE makes the award announcement. Congratulations!</a:t>
            </a:r>
            <a:r>
              <a:rPr b="0" i="0" lang="en-US" sz="1800" u="none" cap="none" strike="noStrike">
                <a:solidFill>
                  <a:srgbClr val="002060"/>
                </a:solidFill>
                <a:latin typeface="Oswald"/>
                <a:ea typeface="Oswald"/>
                <a:cs typeface="Oswald"/>
                <a:sym typeface="Oswald"/>
              </a:rPr>
              <a:t> </a:t>
            </a:r>
            <a:endParaRPr b="0" i="0" sz="1800" u="none" cap="none" strike="noStrike">
              <a:solidFill>
                <a:srgbClr val="002060"/>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Saira SemiCondensed Light"/>
              <a:ea typeface="Saira SemiCondensed Light"/>
              <a:cs typeface="Saira SemiCondensed Light"/>
              <a:sym typeface="Saira SemiCondensed Light"/>
            </a:endParaRPr>
          </a:p>
        </p:txBody>
      </p:sp>
      <p:pic>
        <p:nvPicPr>
          <p:cNvPr id="2654" name="Google Shape;2654;g3f5aec16eaf_0_82697"/>
          <p:cNvPicPr preferRelativeResize="0"/>
          <p:nvPr/>
        </p:nvPicPr>
        <p:blipFill rotWithShape="1">
          <a:blip r:embed="rId3">
            <a:alphaModFix/>
          </a:blip>
          <a:srcRect b="0" l="0" r="0" t="0"/>
          <a:stretch/>
        </p:blipFill>
        <p:spPr>
          <a:xfrm>
            <a:off x="3026538" y="2314637"/>
            <a:ext cx="4284050" cy="1767837"/>
          </a:xfrm>
          <a:prstGeom prst="rect">
            <a:avLst/>
          </a:prstGeom>
          <a:noFill/>
          <a:ln>
            <a:noFill/>
          </a:ln>
        </p:spPr>
      </p:pic>
      <p:sp>
        <p:nvSpPr>
          <p:cNvPr id="2655" name="Google Shape;2655;g3f5aec16eaf_0_82697"/>
          <p:cNvSpPr/>
          <p:nvPr/>
        </p:nvSpPr>
        <p:spPr>
          <a:xfrm>
            <a:off x="3026550" y="3372000"/>
            <a:ext cx="313500" cy="2487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
        <p:nvSpPr>
          <p:cNvPr id="2656" name="Google Shape;2656;g3f5aec16eaf_0_82697"/>
          <p:cNvSpPr/>
          <p:nvPr/>
        </p:nvSpPr>
        <p:spPr>
          <a:xfrm>
            <a:off x="6526075" y="3876375"/>
            <a:ext cx="544200" cy="308400"/>
          </a:xfrm>
          <a:prstGeom prst="ellipse">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pic>
        <p:nvPicPr>
          <p:cNvPr id="2657" name="Google Shape;2657;g3f5aec16eaf_0_82697"/>
          <p:cNvPicPr preferRelativeResize="0"/>
          <p:nvPr/>
        </p:nvPicPr>
        <p:blipFill rotWithShape="1">
          <a:blip r:embed="rId4">
            <a:alphaModFix/>
          </a:blip>
          <a:srcRect b="0" l="0" r="0" t="0"/>
          <a:stretch/>
        </p:blipFill>
        <p:spPr>
          <a:xfrm>
            <a:off x="3665187" y="3825042"/>
            <a:ext cx="2155100" cy="1217925"/>
          </a:xfrm>
          <a:prstGeom prst="rect">
            <a:avLst/>
          </a:prstGeom>
          <a:noFill/>
          <a:ln>
            <a:noFill/>
          </a:ln>
        </p:spPr>
      </p:pic>
      <p:sp>
        <p:nvSpPr>
          <p:cNvPr id="2658" name="Google Shape;2658;g3f5aec16eaf_0_82697"/>
          <p:cNvSpPr/>
          <p:nvPr/>
        </p:nvSpPr>
        <p:spPr>
          <a:xfrm>
            <a:off x="7412725" y="3372000"/>
            <a:ext cx="801600" cy="1452000"/>
          </a:xfrm>
          <a:prstGeom prst="curvedLeftArrow">
            <a:avLst>
              <a:gd fmla="val 25000" name="adj1"/>
              <a:gd fmla="val 50000" name="adj2"/>
              <a:gd fmla="val 25000" name="adj3"/>
            </a:avLst>
          </a:prstGeom>
          <a:solidFill>
            <a:srgbClr val="00206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2" name="Shape 2662"/>
        <p:cNvGrpSpPr/>
        <p:nvPr/>
      </p:nvGrpSpPr>
      <p:grpSpPr>
        <a:xfrm>
          <a:off x="0" y="0"/>
          <a:ext cx="0" cy="0"/>
          <a:chOff x="0" y="0"/>
          <a:chExt cx="0" cy="0"/>
        </a:xfrm>
      </p:grpSpPr>
      <p:sp>
        <p:nvSpPr>
          <p:cNvPr id="2663" name="Google Shape;2663;g3f5aec16eaf_0_84573"/>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common issue: no budget</a:t>
            </a:r>
            <a:endParaRPr b="0" i="0" sz="2800" u="none" cap="none" strike="noStrike">
              <a:solidFill>
                <a:srgbClr val="FFFFFF"/>
              </a:solidFill>
              <a:latin typeface="Bebas Neue"/>
              <a:ea typeface="Bebas Neue"/>
              <a:cs typeface="Bebas Neue"/>
              <a:sym typeface="Bebas Neue"/>
            </a:endParaRPr>
          </a:p>
        </p:txBody>
      </p:sp>
      <p:sp>
        <p:nvSpPr>
          <p:cNvPr id="2664" name="Google Shape;2664;g3f5aec16eaf_0_84573"/>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665" name="Google Shape;2665;g3f5aec16eaf_0_84573"/>
          <p:cNvSpPr txBox="1"/>
          <p:nvPr/>
        </p:nvSpPr>
        <p:spPr>
          <a:xfrm>
            <a:off x="746850" y="1227600"/>
            <a:ext cx="7650300" cy="78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You will not be able to edit your budget once you successfully submit. Go to slide 40 for instructions on how to complete the Euna budget. </a:t>
            </a:r>
            <a:endParaRPr b="0" i="0" sz="1800" u="none" cap="none" strike="noStrike">
              <a:solidFill>
                <a:schemeClr val="dk1"/>
              </a:solidFill>
              <a:latin typeface="Oswald"/>
              <a:ea typeface="Oswald"/>
              <a:cs typeface="Oswald"/>
              <a:sym typeface="Oswald"/>
            </a:endParaRPr>
          </a:p>
        </p:txBody>
      </p:sp>
      <p:pic>
        <p:nvPicPr>
          <p:cNvPr id="2666" name="Google Shape;2666;g3f5aec16eaf_0_84573"/>
          <p:cNvPicPr preferRelativeResize="0"/>
          <p:nvPr/>
        </p:nvPicPr>
        <p:blipFill rotWithShape="1">
          <a:blip r:embed="rId3">
            <a:alphaModFix/>
          </a:blip>
          <a:srcRect b="0" l="0" r="0" t="0"/>
          <a:stretch/>
        </p:blipFill>
        <p:spPr>
          <a:xfrm>
            <a:off x="1446250" y="2007600"/>
            <a:ext cx="6251500" cy="1814450"/>
          </a:xfrm>
          <a:prstGeom prst="rect">
            <a:avLst/>
          </a:prstGeom>
          <a:noFill/>
          <a:ln>
            <a:noFill/>
          </a:ln>
        </p:spPr>
      </p:pic>
      <p:pic>
        <p:nvPicPr>
          <p:cNvPr id="2667" name="Google Shape;2667;g3f5aec16eaf_0_84573"/>
          <p:cNvPicPr preferRelativeResize="0"/>
          <p:nvPr/>
        </p:nvPicPr>
        <p:blipFill rotWithShape="1">
          <a:blip r:embed="rId4">
            <a:alphaModFix/>
          </a:blip>
          <a:srcRect b="0" l="0" r="0" t="0"/>
          <a:stretch/>
        </p:blipFill>
        <p:spPr>
          <a:xfrm>
            <a:off x="4607650" y="3575000"/>
            <a:ext cx="2377800" cy="12261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1" name="Shape 2671"/>
        <p:cNvGrpSpPr/>
        <p:nvPr/>
      </p:nvGrpSpPr>
      <p:grpSpPr>
        <a:xfrm>
          <a:off x="0" y="0"/>
          <a:ext cx="0" cy="0"/>
          <a:chOff x="0" y="0"/>
          <a:chExt cx="0" cy="0"/>
        </a:xfrm>
      </p:grpSpPr>
      <p:sp>
        <p:nvSpPr>
          <p:cNvPr id="2672" name="Google Shape;2672;g3f5cdf380ac_1_0"/>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Video Demo</a:t>
            </a:r>
            <a:endParaRPr b="0" i="0" sz="2800" u="none" cap="none" strike="noStrike">
              <a:solidFill>
                <a:srgbClr val="FFFFFF"/>
              </a:solidFill>
              <a:latin typeface="Bebas Neue"/>
              <a:ea typeface="Bebas Neue"/>
              <a:cs typeface="Bebas Neue"/>
              <a:sym typeface="Bebas Neue"/>
            </a:endParaRPr>
          </a:p>
        </p:txBody>
      </p:sp>
      <p:sp>
        <p:nvSpPr>
          <p:cNvPr id="2673" name="Google Shape;2673;g3f5cdf380ac_1_0"/>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674" name="Google Shape;2674;g3f5cdf380ac_1_0"/>
          <p:cNvSpPr txBox="1"/>
          <p:nvPr/>
        </p:nvSpPr>
        <p:spPr>
          <a:xfrm>
            <a:off x="746850" y="1227600"/>
            <a:ext cx="7650300" cy="78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p:txBody>
      </p:sp>
      <p:pic>
        <p:nvPicPr>
          <p:cNvPr id="2675" name="Google Shape;2675;g3f5cdf380ac_1_0" title="Meeting with Kuhl, Meredith-20260728_140457-Meeting Recording (2).mp4">
            <a:hlinkClick r:id="rId3"/>
          </p:cNvPr>
          <p:cNvPicPr preferRelativeResize="0"/>
          <p:nvPr/>
        </p:nvPicPr>
        <p:blipFill rotWithShape="1">
          <a:blip r:embed="rId4">
            <a:alphaModFix/>
          </a:blip>
          <a:srcRect b="0" l="0" r="0" t="0"/>
          <a:stretch/>
        </p:blipFill>
        <p:spPr>
          <a:xfrm>
            <a:off x="2307925" y="1306225"/>
            <a:ext cx="3774800" cy="2831100"/>
          </a:xfrm>
          <a:prstGeom prst="rect">
            <a:avLst/>
          </a:prstGeom>
          <a:noFill/>
          <a:ln>
            <a:noFill/>
          </a:ln>
        </p:spPr>
      </p:pic>
      <p:sp>
        <p:nvSpPr>
          <p:cNvPr id="2676" name="Google Shape;2676;g3f5cdf380ac_1_0"/>
          <p:cNvSpPr txBox="1"/>
          <p:nvPr/>
        </p:nvSpPr>
        <p:spPr>
          <a:xfrm>
            <a:off x="3564100" y="4356250"/>
            <a:ext cx="39726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sng" cap="none" strike="noStrike">
                <a:solidFill>
                  <a:schemeClr val="dk1"/>
                </a:solidFill>
                <a:latin typeface="Oswald Light"/>
                <a:ea typeface="Oswald Light"/>
                <a:cs typeface="Oswald Light"/>
                <a:sym typeface="Oswald Light"/>
                <a:hlinkClick r:id="rId5">
                  <a:extLst>
                    <a:ext uri="{A12FA001-AC4F-418D-AE19-62706E023703}">
                      <ahyp:hlinkClr val="tx"/>
                    </a:ext>
                  </a:extLst>
                </a:hlinkClick>
              </a:rPr>
              <a:t>Transcript</a:t>
            </a:r>
            <a:endParaRPr b="0" i="0" sz="1800" u="none" cap="none" strike="noStrike">
              <a:solidFill>
                <a:schemeClr val="dk1"/>
              </a:solidFill>
              <a:latin typeface="Oswald Light"/>
              <a:ea typeface="Oswald Light"/>
              <a:cs typeface="Oswald Light"/>
              <a:sym typeface="Oswald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5"/>
                                        </p:tgtEl>
                                        <p:attrNameLst>
                                          <p:attrName>style.visibility</p:attrName>
                                        </p:attrNameLst>
                                      </p:cBhvr>
                                      <p:to>
                                        <p:strVal val="visible"/>
                                      </p:to>
                                    </p:set>
                                    <p:animEffect filter="fade" transition="in">
                                      <p:cBhvr>
                                        <p:cTn dur="1000"/>
                                        <p:tgtEl>
                                          <p:spTgt spid="26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0" name="Shape 2680"/>
        <p:cNvGrpSpPr/>
        <p:nvPr/>
      </p:nvGrpSpPr>
      <p:grpSpPr>
        <a:xfrm>
          <a:off x="0" y="0"/>
          <a:ext cx="0" cy="0"/>
          <a:chOff x="0" y="0"/>
          <a:chExt cx="0" cy="0"/>
        </a:xfrm>
      </p:grpSpPr>
      <p:sp>
        <p:nvSpPr>
          <p:cNvPr id="2681" name="Google Shape;2681;g3f5aec16eaf_0_86450"/>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Questions?</a:t>
            </a:r>
            <a:endParaRPr b="0" i="0" sz="2800" u="none" cap="none" strike="noStrike">
              <a:solidFill>
                <a:srgbClr val="FEEFA8"/>
              </a:solidFill>
              <a:latin typeface="Bebas Neue"/>
              <a:ea typeface="Bebas Neue"/>
              <a:cs typeface="Bebas Neue"/>
              <a:sym typeface="Bebas Neue"/>
            </a:endParaRPr>
          </a:p>
        </p:txBody>
      </p:sp>
      <p:sp>
        <p:nvSpPr>
          <p:cNvPr id="2682" name="Google Shape;2682;g3f5aec16eaf_0_86450"/>
          <p:cNvSpPr/>
          <p:nvPr/>
        </p:nvSpPr>
        <p:spPr>
          <a:xfrm>
            <a:off x="1023875" y="1819925"/>
            <a:ext cx="4140600" cy="2734800"/>
          </a:xfrm>
          <a:prstGeom prst="rect">
            <a:avLst/>
          </a:prstGeom>
          <a:gradFill>
            <a:gsLst>
              <a:gs pos="0">
                <a:schemeClr val="lt1"/>
              </a:gs>
              <a:gs pos="100000">
                <a:srgbClr val="C7D8FF"/>
              </a:gs>
            </a:gsLst>
            <a:lin ang="5400700"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5080" rtl="0" algn="ctr">
              <a:lnSpc>
                <a:spcPct val="100000"/>
              </a:lnSpc>
              <a:spcBef>
                <a:spcPts val="0"/>
              </a:spcBef>
              <a:spcAft>
                <a:spcPts val="0"/>
              </a:spcAft>
              <a:buClr>
                <a:srgbClr val="000000"/>
              </a:buClr>
              <a:buSzPts val="2100"/>
              <a:buFont typeface="Arial"/>
              <a:buNone/>
            </a:pPr>
            <a:r>
              <a:rPr b="0" i="0" lang="en-US" sz="2100" u="none" cap="none" strike="noStrike">
                <a:solidFill>
                  <a:schemeClr val="dk1"/>
                </a:solidFill>
                <a:latin typeface="Oswald"/>
                <a:ea typeface="Oswald"/>
                <a:cs typeface="Oswald"/>
                <a:sym typeface="Oswald"/>
              </a:rPr>
              <a:t>For Euna concerns, please contact </a:t>
            </a:r>
            <a:r>
              <a:rPr b="0" i="0" lang="en-US" sz="2100" u="sng" cap="none" strike="noStrike">
                <a:solidFill>
                  <a:schemeClr val="dk1"/>
                </a:solidFill>
                <a:latin typeface="Oswald"/>
                <a:ea typeface="Oswald"/>
                <a:cs typeface="Oswald"/>
                <a:sym typeface="Oswald"/>
                <a:hlinkClick r:id="rId3">
                  <a:extLst>
                    <a:ext uri="{A12FA001-AC4F-418D-AE19-62706E023703}">
                      <ahyp:hlinkClr val="tx"/>
                    </a:ext>
                  </a:extLst>
                </a:hlinkClick>
              </a:rPr>
              <a:t>support.ecivis@eunasolutions.com</a:t>
            </a:r>
            <a:r>
              <a:rPr b="0" i="0" lang="en-US" sz="2100" u="none" cap="none" strike="noStrike">
                <a:solidFill>
                  <a:schemeClr val="dk1"/>
                </a:solidFill>
                <a:latin typeface="Oswald"/>
                <a:ea typeface="Oswald"/>
                <a:cs typeface="Oswald"/>
                <a:sym typeface="Oswald"/>
              </a:rPr>
              <a:t> for further assistance.</a:t>
            </a:r>
            <a:endParaRPr b="0" i="0" sz="2100" u="none" cap="none" strike="noStrike">
              <a:solidFill>
                <a:schemeClr val="dk1"/>
              </a:solidFill>
              <a:latin typeface="Oswald"/>
              <a:ea typeface="Oswald"/>
              <a:cs typeface="Oswald"/>
              <a:sym typeface="Oswald"/>
            </a:endParaRPr>
          </a:p>
        </p:txBody>
      </p:sp>
      <p:sp>
        <p:nvSpPr>
          <p:cNvPr id="2683" name="Google Shape;2683;g3f5aec16eaf_0_86450"/>
          <p:cNvSpPr/>
          <p:nvPr/>
        </p:nvSpPr>
        <p:spPr>
          <a:xfrm>
            <a:off x="1023875" y="1159025"/>
            <a:ext cx="4676400" cy="660900"/>
          </a:xfrm>
          <a:prstGeom prst="homePlate">
            <a:avLst>
              <a:gd fmla="val 50000" name="adj"/>
            </a:avLst>
          </a:prstGeom>
          <a:gradFill>
            <a:gsLst>
              <a:gs pos="0">
                <a:srgbClr val="8DA8E6"/>
              </a:gs>
              <a:gs pos="100000">
                <a:srgbClr val="11327C"/>
              </a:gs>
            </a:gsLst>
            <a:lin ang="5400700"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1" i="0" lang="en-US" sz="2500" u="sng" cap="none" strike="noStrike">
                <a:solidFill>
                  <a:schemeClr val="lt1"/>
                </a:solidFill>
                <a:latin typeface="Oswald"/>
                <a:ea typeface="Oswald"/>
                <a:cs typeface="Oswald"/>
                <a:sym typeface="Oswald"/>
                <a:hlinkClick r:id="rId4">
                  <a:extLst>
                    <a:ext uri="{A12FA001-AC4F-418D-AE19-62706E023703}">
                      <ahyp:hlinkClr val="tx"/>
                    </a:ext>
                  </a:extLst>
                </a:hlinkClick>
              </a:rPr>
              <a:t>OSTprogram@doe.in.gov</a:t>
            </a:r>
            <a:endParaRPr b="1" i="0" sz="2500" u="none" cap="none" strike="noStrike">
              <a:solidFill>
                <a:schemeClr val="lt1"/>
              </a:solidFill>
              <a:latin typeface="Oswald"/>
              <a:ea typeface="Oswald"/>
              <a:cs typeface="Oswald"/>
              <a:sym typeface="Oswald"/>
            </a:endParaRPr>
          </a:p>
        </p:txBody>
      </p:sp>
      <p:sp>
        <p:nvSpPr>
          <p:cNvPr id="2684" name="Google Shape;2684;g3f5aec16eaf_0_86450"/>
          <p:cNvSpPr/>
          <p:nvPr/>
        </p:nvSpPr>
        <p:spPr>
          <a:xfrm>
            <a:off x="630625" y="1092875"/>
            <a:ext cx="816000" cy="793200"/>
          </a:xfrm>
          <a:prstGeom prst="ellipse">
            <a:avLst/>
          </a:prstGeom>
          <a:gradFill>
            <a:gsLst>
              <a:gs pos="0">
                <a:srgbClr val="24337C"/>
              </a:gs>
              <a:gs pos="100000">
                <a:srgbClr val="080A16"/>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aira SemiCondensed Light"/>
              <a:ea typeface="Saira SemiCondensed Light"/>
              <a:cs typeface="Saira SemiCondensed Light"/>
              <a:sym typeface="Saira SemiCondensed Light"/>
            </a:endParaRPr>
          </a:p>
        </p:txBody>
      </p:sp>
      <p:pic>
        <p:nvPicPr>
          <p:cNvPr id="2685" name="Google Shape;2685;g3f5aec16eaf_0_86450"/>
          <p:cNvPicPr preferRelativeResize="0"/>
          <p:nvPr/>
        </p:nvPicPr>
        <p:blipFill rotWithShape="1">
          <a:blip r:embed="rId5">
            <a:alphaModFix/>
          </a:blip>
          <a:srcRect b="0" l="0" r="0" t="0"/>
          <a:stretch/>
        </p:blipFill>
        <p:spPr>
          <a:xfrm>
            <a:off x="841825" y="1292672"/>
            <a:ext cx="393600" cy="393600"/>
          </a:xfrm>
          <a:prstGeom prst="rect">
            <a:avLst/>
          </a:prstGeom>
          <a:noFill/>
          <a:ln>
            <a:noFill/>
          </a:ln>
        </p:spPr>
      </p:pic>
      <p:sp>
        <p:nvSpPr>
          <p:cNvPr id="2686" name="Google Shape;2686;g3f5aec16eaf_0_86450"/>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0" name="Shape 2690"/>
        <p:cNvGrpSpPr/>
        <p:nvPr/>
      </p:nvGrpSpPr>
      <p:grpSpPr>
        <a:xfrm>
          <a:off x="0" y="0"/>
          <a:ext cx="0" cy="0"/>
          <a:chOff x="0" y="0"/>
          <a:chExt cx="0" cy="0"/>
        </a:xfrm>
      </p:grpSpPr>
      <p:sp>
        <p:nvSpPr>
          <p:cNvPr id="2691" name="Google Shape;2691;g3f5aec16eaf_0_88154"/>
          <p:cNvSpPr txBox="1"/>
          <p:nvPr>
            <p:ph type="ctrTitle"/>
          </p:nvPr>
        </p:nvSpPr>
        <p:spPr>
          <a:xfrm>
            <a:off x="489100" y="2099813"/>
            <a:ext cx="3668700" cy="1159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4000"/>
              <a:buNone/>
            </a:pPr>
            <a:r>
              <a:rPr lang="en-US" sz="5400"/>
              <a:t>Thank you!</a:t>
            </a:r>
            <a:endParaRPr sz="5400"/>
          </a:p>
        </p:txBody>
      </p:sp>
      <p:sp>
        <p:nvSpPr>
          <p:cNvPr id="2692" name="Google Shape;2692;g3f5aec16eaf_0_88154"/>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6" name="Shape 2306"/>
        <p:cNvGrpSpPr/>
        <p:nvPr/>
      </p:nvGrpSpPr>
      <p:grpSpPr>
        <a:xfrm>
          <a:off x="0" y="0"/>
          <a:ext cx="0" cy="0"/>
          <a:chOff x="0" y="0"/>
          <a:chExt cx="0" cy="0"/>
        </a:xfrm>
      </p:grpSpPr>
      <p:sp>
        <p:nvSpPr>
          <p:cNvPr id="2307" name="Google Shape;2307;g3f5aec16eaf_0_8087"/>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Who is eligible to apply?</a:t>
            </a:r>
            <a:endParaRPr b="0" i="0" sz="2800" u="none" cap="none" strike="noStrike">
              <a:solidFill>
                <a:srgbClr val="FFFFFF"/>
              </a:solidFill>
              <a:latin typeface="Bebas Neue"/>
              <a:ea typeface="Bebas Neue"/>
              <a:cs typeface="Bebas Neue"/>
              <a:sym typeface="Bebas Neue"/>
            </a:endParaRPr>
          </a:p>
        </p:txBody>
      </p:sp>
      <p:sp>
        <p:nvSpPr>
          <p:cNvPr id="2308" name="Google Shape;2308;g3f5aec16eaf_0_8087"/>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09" name="Google Shape;2309;g3f5aec16eaf_0_8087"/>
          <p:cNvSpPr txBox="1"/>
          <p:nvPr/>
        </p:nvSpPr>
        <p:spPr>
          <a:xfrm>
            <a:off x="564913" y="1104650"/>
            <a:ext cx="4564800" cy="3416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Any public or private organization is eligible to apply. This includes: School corporations and charter schools through an local educational agency (LEA) or community-based organization (CBO), educational consortia (of charter schools or LEAs), non-profit agencies, city or county government agencies and education service centers, faith-based organizations, institutions of higher education.</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*Individual schools may not submit a proposal—must be through the district or another eligible entity.</a:t>
            </a:r>
            <a:endParaRPr b="0" i="0" sz="1800" u="none" cap="none" strike="noStrike">
              <a:solidFill>
                <a:schemeClr val="dk1"/>
              </a:solidFill>
              <a:latin typeface="Oswald"/>
              <a:ea typeface="Oswald"/>
              <a:cs typeface="Oswald"/>
              <a:sym typeface="Oswald"/>
            </a:endParaRPr>
          </a:p>
        </p:txBody>
      </p:sp>
      <p:sp>
        <p:nvSpPr>
          <p:cNvPr id="2310" name="Google Shape;2310;g3f5aec16eaf_0_8087"/>
          <p:cNvSpPr txBox="1"/>
          <p:nvPr/>
        </p:nvSpPr>
        <p:spPr>
          <a:xfrm>
            <a:off x="5579088" y="1550900"/>
            <a:ext cx="3000000" cy="2401200"/>
          </a:xfrm>
          <a:prstGeom prst="rect">
            <a:avLst/>
          </a:prstGeom>
          <a:noFill/>
          <a:ln>
            <a:noFill/>
          </a:ln>
        </p:spPr>
        <p:txBody>
          <a:bodyPr anchorCtr="0" anchor="t" bIns="91425" lIns="91425" spcFirstLastPara="1" rIns="91425" wrap="square" tIns="91425">
            <a:spAutoFit/>
          </a:bodyPr>
          <a:lstStyle/>
          <a:p>
            <a:pPr indent="0" lvl="3" marL="0" marR="0" rtl="0" algn="l">
              <a:lnSpc>
                <a:spcPct val="100000"/>
              </a:lnSpc>
              <a:spcBef>
                <a:spcPts val="0"/>
              </a:spcBef>
              <a:spcAft>
                <a:spcPts val="0"/>
              </a:spcAft>
              <a:buClr>
                <a:srgbClr val="000000"/>
              </a:buClr>
              <a:buSzPts val="1600"/>
              <a:buFont typeface="Arial"/>
              <a:buNone/>
            </a:pPr>
            <a:r>
              <a:rPr b="0" i="0" lang="en-US" sz="1800" u="none" cap="none" strike="noStrike">
                <a:solidFill>
                  <a:srgbClr val="002060"/>
                </a:solidFill>
                <a:latin typeface="Oswald"/>
                <a:ea typeface="Oswald"/>
                <a:cs typeface="Oswald"/>
                <a:sym typeface="Oswald"/>
              </a:rPr>
              <a:t>To qualify for funding, applicants must have one of the following: </a:t>
            </a:r>
            <a:endParaRPr b="0" i="0" sz="1800" u="none" cap="none" strike="noStrike">
              <a:solidFill>
                <a:srgbClr val="002060"/>
              </a:solidFill>
              <a:latin typeface="Oswald"/>
              <a:ea typeface="Oswald"/>
              <a:cs typeface="Oswald"/>
              <a:sym typeface="Oswald"/>
            </a:endParaRPr>
          </a:p>
          <a:p>
            <a:pPr indent="0" lvl="3" marL="0" marR="0" rtl="0" algn="l">
              <a:lnSpc>
                <a:spcPct val="100000"/>
              </a:lnSpc>
              <a:spcBef>
                <a:spcPts val="0"/>
              </a:spcBef>
              <a:spcAft>
                <a:spcPts val="0"/>
              </a:spcAft>
              <a:buClr>
                <a:srgbClr val="000000"/>
              </a:buClr>
              <a:buSzPts val="1600"/>
              <a:buFont typeface="Arial"/>
              <a:buNone/>
            </a:pPr>
            <a:r>
              <a:t/>
            </a:r>
            <a:endParaRPr b="0" i="0" sz="1800" u="none" cap="none" strike="noStrike">
              <a:solidFill>
                <a:srgbClr val="002060"/>
              </a:solidFill>
              <a:latin typeface="Oswald"/>
              <a:ea typeface="Oswald"/>
              <a:cs typeface="Oswald"/>
              <a:sym typeface="Oswald"/>
            </a:endParaRPr>
          </a:p>
          <a:p>
            <a:pPr indent="-330200" lvl="1" marL="342900" marR="0" rtl="0" algn="l">
              <a:lnSpc>
                <a:spcPct val="100000"/>
              </a:lnSpc>
              <a:spcBef>
                <a:spcPts val="0"/>
              </a:spcBef>
              <a:spcAft>
                <a:spcPts val="0"/>
              </a:spcAft>
              <a:buClr>
                <a:srgbClr val="151E49"/>
              </a:buClr>
              <a:buSzPts val="1800"/>
              <a:buFont typeface="Oswald"/>
              <a:buAutoNum type="arabicPeriod"/>
            </a:pPr>
            <a:r>
              <a:rPr b="0" i="0" lang="en-US" sz="1800" u="none" cap="none" strike="noStrike">
                <a:solidFill>
                  <a:srgbClr val="002060"/>
                </a:solidFill>
                <a:latin typeface="Oswald"/>
                <a:ea typeface="Oswald"/>
                <a:cs typeface="Oswald"/>
                <a:sym typeface="Oswald"/>
              </a:rPr>
              <a:t>40% or higher Free and Reduced Lunch program student participation</a:t>
            </a:r>
            <a:br>
              <a:rPr b="0" i="0" lang="en-US" sz="1800" u="none" cap="none" strike="noStrike">
                <a:solidFill>
                  <a:srgbClr val="002060"/>
                </a:solidFill>
                <a:latin typeface="Oswald"/>
                <a:ea typeface="Oswald"/>
                <a:cs typeface="Oswald"/>
                <a:sym typeface="Oswald"/>
              </a:rPr>
            </a:br>
            <a:endParaRPr b="0" i="0" sz="1800" u="none" cap="none" strike="noStrike">
              <a:solidFill>
                <a:srgbClr val="002060"/>
              </a:solidFill>
              <a:latin typeface="Oswald"/>
              <a:ea typeface="Oswald"/>
              <a:cs typeface="Oswald"/>
              <a:sym typeface="Oswald"/>
            </a:endParaRPr>
          </a:p>
          <a:p>
            <a:pPr indent="-330200" lvl="1" marL="342900" marR="0" rtl="0" algn="l">
              <a:lnSpc>
                <a:spcPct val="100000"/>
              </a:lnSpc>
              <a:spcBef>
                <a:spcPts val="0"/>
              </a:spcBef>
              <a:spcAft>
                <a:spcPts val="0"/>
              </a:spcAft>
              <a:buClr>
                <a:srgbClr val="151E49"/>
              </a:buClr>
              <a:buSzPts val="1800"/>
              <a:buFont typeface="Oswald"/>
              <a:buAutoNum type="arabicPeriod"/>
            </a:pPr>
            <a:r>
              <a:rPr b="0" i="0" lang="en-US" sz="1800" u="none" cap="none" strike="noStrike">
                <a:solidFill>
                  <a:srgbClr val="002060"/>
                </a:solidFill>
                <a:latin typeface="Oswald"/>
                <a:ea typeface="Oswald"/>
                <a:cs typeface="Oswald"/>
                <a:sym typeface="Oswald"/>
              </a:rPr>
              <a:t>Title I eligible in SY25-26</a:t>
            </a:r>
            <a:endParaRPr b="1" i="0" sz="1800" u="none" cap="none" strike="noStrike">
              <a:solidFill>
                <a:srgbClr val="212744"/>
              </a:solidFill>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4" name="Shape 2314"/>
        <p:cNvGrpSpPr/>
        <p:nvPr/>
      </p:nvGrpSpPr>
      <p:grpSpPr>
        <a:xfrm>
          <a:off x="0" y="0"/>
          <a:ext cx="0" cy="0"/>
          <a:chOff x="0" y="0"/>
          <a:chExt cx="0" cy="0"/>
        </a:xfrm>
      </p:grpSpPr>
      <p:sp>
        <p:nvSpPr>
          <p:cNvPr id="2315" name="Google Shape;2315;g3f5aec16eaf_0_9960"/>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What can 21st CCLC Funds be used for?</a:t>
            </a:r>
            <a:endParaRPr b="0" i="0" sz="2800" u="none" cap="none" strike="noStrike">
              <a:solidFill>
                <a:srgbClr val="FFFFFF"/>
              </a:solidFill>
              <a:latin typeface="Bebas Neue"/>
              <a:ea typeface="Bebas Neue"/>
              <a:cs typeface="Bebas Neue"/>
              <a:sym typeface="Bebas Neue"/>
            </a:endParaRPr>
          </a:p>
        </p:txBody>
      </p:sp>
      <p:sp>
        <p:nvSpPr>
          <p:cNvPr id="2316" name="Google Shape;2316;g3f5aec16eaf_0_9960"/>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17" name="Google Shape;2317;g3f5aec16eaf_0_9960"/>
          <p:cNvSpPr txBox="1"/>
          <p:nvPr/>
        </p:nvSpPr>
        <p:spPr>
          <a:xfrm>
            <a:off x="475950" y="1059850"/>
            <a:ext cx="8192100" cy="369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21st CCLC programs must provide safe environments for youth during non-school hours. All sites must provide a range of high-quality services to support student learning and development that may include, but are not limited to: academic enrichment, mentoring, service learning, physical wellness, career and technical programs, internships or apprenticeship programs, etc.</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Funds may be used to begin a new 21st CCLC program site and expand current 21st CCLC programming. If the application is for expansion of a current 21st CCLC program site, the application must describe how additional funds will be used for enhanced and/or expanded programming and will not replace current or past 21st CCLC funding.</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swald"/>
              <a:ea typeface="Oswald"/>
              <a:cs typeface="Oswald"/>
              <a:sym typeface="Oswald"/>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Ex: If a 21st CCLC program currently serves K-5th grade at School A, another 21st CCLC program (or current 21st CCLC program) can apply to serve 6th-8th grade at School A. </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1" name="Shape 2321"/>
        <p:cNvGrpSpPr/>
        <p:nvPr/>
      </p:nvGrpSpPr>
      <p:grpSpPr>
        <a:xfrm>
          <a:off x="0" y="0"/>
          <a:ext cx="0" cy="0"/>
          <a:chOff x="0" y="0"/>
          <a:chExt cx="0" cy="0"/>
        </a:xfrm>
      </p:grpSpPr>
      <p:sp>
        <p:nvSpPr>
          <p:cNvPr id="2322" name="Google Shape;2322;g3f5aec16eaf_0_11832"/>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What can 21st CCLC Funds be used for?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323" name="Google Shape;2323;g3f5aec16eaf_0_11832"/>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24" name="Google Shape;2324;g3f5aec16eaf_0_11832"/>
          <p:cNvSpPr txBox="1"/>
          <p:nvPr/>
        </p:nvSpPr>
        <p:spPr>
          <a:xfrm>
            <a:off x="1144013" y="1644350"/>
            <a:ext cx="3139800" cy="2893500"/>
          </a:xfrm>
          <a:prstGeom prst="rect">
            <a:avLst/>
          </a:prstGeom>
          <a:noFill/>
          <a:ln>
            <a:noFill/>
          </a:ln>
        </p:spPr>
        <p:txBody>
          <a:bodyPr anchorCtr="0" anchor="t" bIns="68575" lIns="68575" spcFirstLastPara="1" rIns="68575" wrap="square" tIns="68575">
            <a:noAutofit/>
          </a:bodyPr>
          <a:lstStyle/>
          <a:p>
            <a:pPr indent="-317500" lvl="0" marL="457200" marR="0" rtl="0" algn="l">
              <a:lnSpc>
                <a:spcPct val="100000"/>
              </a:lnSpc>
              <a:spcBef>
                <a:spcPts val="0"/>
              </a:spcBef>
              <a:spcAft>
                <a:spcPts val="0"/>
              </a:spcAft>
              <a:buClr>
                <a:schemeClr val="dk1"/>
              </a:buClr>
              <a:buSzPts val="1400"/>
              <a:buFont typeface="Oswald"/>
              <a:buChar char="●"/>
            </a:pPr>
            <a:r>
              <a:rPr b="0" i="0" lang="en-US" sz="1600" u="none" cap="none" strike="noStrike">
                <a:solidFill>
                  <a:schemeClr val="dk1"/>
                </a:solidFill>
                <a:latin typeface="Oswald"/>
                <a:ea typeface="Oswald"/>
                <a:cs typeface="Oswald"/>
                <a:sym typeface="Oswald"/>
              </a:rPr>
              <a:t>Academic enrichment </a:t>
            </a:r>
            <a:endParaRPr b="0" i="0" sz="1600" u="none" cap="none" strike="noStrike">
              <a:solidFill>
                <a:schemeClr val="dk1"/>
              </a:solidFill>
              <a:latin typeface="Oswald"/>
              <a:ea typeface="Oswald"/>
              <a:cs typeface="Oswald"/>
              <a:sym typeface="Oswald"/>
            </a:endParaRPr>
          </a:p>
          <a:p>
            <a:pPr indent="-317500" lvl="0" marL="457200" marR="0" rtl="0" algn="l">
              <a:lnSpc>
                <a:spcPct val="100000"/>
              </a:lnSpc>
              <a:spcBef>
                <a:spcPts val="0"/>
              </a:spcBef>
              <a:spcAft>
                <a:spcPts val="0"/>
              </a:spcAft>
              <a:buClr>
                <a:schemeClr val="dk1"/>
              </a:buClr>
              <a:buSzPts val="1400"/>
              <a:buFont typeface="Oswald"/>
              <a:buChar char="●"/>
            </a:pPr>
            <a:r>
              <a:rPr b="0" i="0" lang="en-US" sz="1600" u="none" cap="none" strike="noStrike">
                <a:solidFill>
                  <a:schemeClr val="dk1"/>
                </a:solidFill>
                <a:latin typeface="Oswald"/>
                <a:ea typeface="Oswald"/>
                <a:cs typeface="Oswald"/>
                <a:sym typeface="Oswald"/>
              </a:rPr>
              <a:t>Well-rounded education </a:t>
            </a:r>
            <a:endParaRPr b="0" i="0" sz="1600" u="none" cap="none" strike="noStrike">
              <a:solidFill>
                <a:schemeClr val="dk1"/>
              </a:solidFill>
              <a:latin typeface="Oswald"/>
              <a:ea typeface="Oswald"/>
              <a:cs typeface="Oswald"/>
              <a:sym typeface="Oswald"/>
            </a:endParaRPr>
          </a:p>
          <a:p>
            <a:pPr indent="-317500" lvl="0" marL="457200" marR="0" rtl="0" algn="l">
              <a:lnSpc>
                <a:spcPct val="100000"/>
              </a:lnSpc>
              <a:spcBef>
                <a:spcPts val="0"/>
              </a:spcBef>
              <a:spcAft>
                <a:spcPts val="0"/>
              </a:spcAft>
              <a:buClr>
                <a:schemeClr val="dk1"/>
              </a:buClr>
              <a:buSzPts val="1400"/>
              <a:buFont typeface="Oswald"/>
              <a:buChar char="●"/>
            </a:pPr>
            <a:r>
              <a:rPr b="0" i="0" lang="en-US" sz="1600" u="none" cap="none" strike="noStrike">
                <a:solidFill>
                  <a:schemeClr val="dk1"/>
                </a:solidFill>
                <a:latin typeface="Oswald"/>
                <a:ea typeface="Oswald"/>
                <a:cs typeface="Oswald"/>
                <a:sym typeface="Oswald"/>
              </a:rPr>
              <a:t>Literacy education </a:t>
            </a:r>
            <a:endParaRPr b="0" i="0" sz="1600" u="none" cap="none" strike="noStrike">
              <a:solidFill>
                <a:schemeClr val="dk1"/>
              </a:solidFill>
              <a:latin typeface="Oswald"/>
              <a:ea typeface="Oswald"/>
              <a:cs typeface="Oswald"/>
              <a:sym typeface="Oswald"/>
            </a:endParaRPr>
          </a:p>
          <a:p>
            <a:pPr indent="-317500" lvl="0" marL="457200" marR="0" rtl="0" algn="l">
              <a:lnSpc>
                <a:spcPct val="100000"/>
              </a:lnSpc>
              <a:spcBef>
                <a:spcPts val="0"/>
              </a:spcBef>
              <a:spcAft>
                <a:spcPts val="0"/>
              </a:spcAft>
              <a:buClr>
                <a:schemeClr val="dk1"/>
              </a:buClr>
              <a:buSzPts val="1400"/>
              <a:buFont typeface="Oswald"/>
              <a:buChar char="●"/>
            </a:pPr>
            <a:r>
              <a:rPr b="0" i="0" lang="en-US" sz="1600" u="none" cap="none" strike="noStrike">
                <a:solidFill>
                  <a:schemeClr val="dk1"/>
                </a:solidFill>
                <a:latin typeface="Oswald"/>
                <a:ea typeface="Oswald"/>
                <a:cs typeface="Oswald"/>
                <a:sym typeface="Oswald"/>
              </a:rPr>
              <a:t>Physical wellness</a:t>
            </a:r>
            <a:endParaRPr b="0" i="0" sz="1600" u="none" cap="none" strike="noStrike">
              <a:solidFill>
                <a:schemeClr val="dk1"/>
              </a:solidFill>
              <a:latin typeface="Oswald"/>
              <a:ea typeface="Oswald"/>
              <a:cs typeface="Oswald"/>
              <a:sym typeface="Oswald"/>
            </a:endParaRPr>
          </a:p>
          <a:p>
            <a:pPr indent="-317500" lvl="0" marL="457200" marR="0" rtl="0" algn="l">
              <a:lnSpc>
                <a:spcPct val="100000"/>
              </a:lnSpc>
              <a:spcBef>
                <a:spcPts val="0"/>
              </a:spcBef>
              <a:spcAft>
                <a:spcPts val="0"/>
              </a:spcAft>
              <a:buClr>
                <a:schemeClr val="dk1"/>
              </a:buClr>
              <a:buSzPts val="1400"/>
              <a:buFont typeface="Oswald"/>
              <a:buChar char="●"/>
            </a:pPr>
            <a:r>
              <a:rPr b="0" i="0" lang="en-US" sz="1600" u="none" cap="none" strike="noStrike">
                <a:solidFill>
                  <a:schemeClr val="dk1"/>
                </a:solidFill>
                <a:latin typeface="Oswald"/>
                <a:ea typeface="Oswald"/>
                <a:cs typeface="Oswald"/>
                <a:sym typeface="Oswald"/>
              </a:rPr>
              <a:t>Technology education </a:t>
            </a:r>
            <a:endParaRPr b="0" i="0" sz="1600" u="none" cap="none" strike="noStrike">
              <a:solidFill>
                <a:schemeClr val="dk1"/>
              </a:solidFill>
              <a:latin typeface="Oswald"/>
              <a:ea typeface="Oswald"/>
              <a:cs typeface="Oswald"/>
              <a:sym typeface="Oswald"/>
            </a:endParaRPr>
          </a:p>
          <a:p>
            <a:pPr indent="-317500" lvl="0" marL="457200" marR="0" rtl="0" algn="l">
              <a:lnSpc>
                <a:spcPct val="100000"/>
              </a:lnSpc>
              <a:spcBef>
                <a:spcPts val="0"/>
              </a:spcBef>
              <a:spcAft>
                <a:spcPts val="0"/>
              </a:spcAft>
              <a:buClr>
                <a:schemeClr val="dk1"/>
              </a:buClr>
              <a:buSzPts val="1400"/>
              <a:buFont typeface="Oswald"/>
              <a:buChar char="●"/>
            </a:pPr>
            <a:r>
              <a:rPr b="0" i="0" lang="en-US" sz="1600" u="none" cap="none" strike="noStrike">
                <a:solidFill>
                  <a:schemeClr val="dk1"/>
                </a:solidFill>
                <a:latin typeface="Oswald"/>
                <a:ea typeface="Oswald"/>
                <a:cs typeface="Oswald"/>
                <a:sym typeface="Oswald"/>
              </a:rPr>
              <a:t>Expanded library service hours</a:t>
            </a:r>
            <a:endParaRPr b="0" i="0" sz="1600" u="none" cap="none" strike="noStrike">
              <a:solidFill>
                <a:schemeClr val="dk1"/>
              </a:solidFill>
              <a:latin typeface="Oswald"/>
              <a:ea typeface="Oswald"/>
              <a:cs typeface="Oswald"/>
              <a:sym typeface="Oswald"/>
            </a:endParaRPr>
          </a:p>
          <a:p>
            <a:pPr indent="-317500" lvl="0" marL="457200" marR="0" rtl="0" algn="l">
              <a:lnSpc>
                <a:spcPct val="100000"/>
              </a:lnSpc>
              <a:spcBef>
                <a:spcPts val="0"/>
              </a:spcBef>
              <a:spcAft>
                <a:spcPts val="0"/>
              </a:spcAft>
              <a:buClr>
                <a:schemeClr val="dk1"/>
              </a:buClr>
              <a:buSzPts val="1400"/>
              <a:buFont typeface="Oswald"/>
              <a:buChar char="●"/>
            </a:pPr>
            <a:r>
              <a:rPr b="0" i="0" lang="en-US" sz="1600" u="none" cap="none" strike="noStrike">
                <a:solidFill>
                  <a:schemeClr val="dk1"/>
                </a:solidFill>
                <a:latin typeface="Oswald"/>
                <a:ea typeface="Oswald"/>
                <a:cs typeface="Oswald"/>
                <a:sym typeface="Oswald"/>
              </a:rPr>
              <a:t>Parenting skills</a:t>
            </a:r>
            <a:endParaRPr b="0" i="0" sz="1600" u="none" cap="none" strike="noStrike">
              <a:solidFill>
                <a:schemeClr val="dk1"/>
              </a:solidFill>
              <a:latin typeface="Oswald"/>
              <a:ea typeface="Oswald"/>
              <a:cs typeface="Oswald"/>
              <a:sym typeface="Oswald"/>
            </a:endParaRPr>
          </a:p>
          <a:p>
            <a:pPr indent="-317500" lvl="0" marL="457200" marR="0" rtl="0" algn="l">
              <a:lnSpc>
                <a:spcPct val="100000"/>
              </a:lnSpc>
              <a:spcBef>
                <a:spcPts val="0"/>
              </a:spcBef>
              <a:spcAft>
                <a:spcPts val="0"/>
              </a:spcAft>
              <a:buClr>
                <a:schemeClr val="dk1"/>
              </a:buClr>
              <a:buSzPts val="1400"/>
              <a:buFont typeface="Oswald"/>
              <a:buChar char="●"/>
            </a:pPr>
            <a:r>
              <a:rPr b="0" i="0" lang="en-US" sz="1600" u="none" cap="none" strike="noStrike">
                <a:solidFill>
                  <a:schemeClr val="dk1"/>
                </a:solidFill>
                <a:latin typeface="Oswald"/>
                <a:ea typeface="Oswald"/>
                <a:cs typeface="Oswald"/>
                <a:sym typeface="Oswald"/>
              </a:rPr>
              <a:t>Financial Literacy</a:t>
            </a:r>
            <a:endParaRPr b="0" i="0" sz="1600" u="none" cap="none" strike="noStrike">
              <a:solidFill>
                <a:schemeClr val="dk1"/>
              </a:solidFill>
              <a:latin typeface="Oswald"/>
              <a:ea typeface="Oswald"/>
              <a:cs typeface="Oswald"/>
              <a:sym typeface="Oswald"/>
            </a:endParaRPr>
          </a:p>
          <a:p>
            <a:pPr indent="-317500" lvl="0" marL="457200" marR="0" rtl="0" algn="l">
              <a:lnSpc>
                <a:spcPct val="100000"/>
              </a:lnSpc>
              <a:spcBef>
                <a:spcPts val="0"/>
              </a:spcBef>
              <a:spcAft>
                <a:spcPts val="0"/>
              </a:spcAft>
              <a:buClr>
                <a:schemeClr val="dk1"/>
              </a:buClr>
              <a:buSzPts val="1400"/>
              <a:buFont typeface="Oswald"/>
              <a:buChar char="●"/>
            </a:pPr>
            <a:r>
              <a:rPr b="0" i="0" lang="en-US" sz="1600" u="none" cap="none" strike="noStrike">
                <a:solidFill>
                  <a:schemeClr val="dk1"/>
                </a:solidFill>
                <a:latin typeface="Oswald"/>
                <a:ea typeface="Oswald"/>
                <a:cs typeface="Oswald"/>
                <a:sym typeface="Oswald"/>
              </a:rPr>
              <a:t>Drug and violence prevention</a:t>
            </a:r>
            <a:endParaRPr b="0" i="0" sz="1400" u="none" cap="none" strike="noStrike">
              <a:solidFill>
                <a:schemeClr val="dk1"/>
              </a:solidFill>
              <a:latin typeface="Oswald"/>
              <a:ea typeface="Oswald"/>
              <a:cs typeface="Oswald"/>
              <a:sym typeface="Oswald"/>
            </a:endParaRPr>
          </a:p>
          <a:p>
            <a:pPr indent="0" lvl="0" marL="69850" marR="0" rtl="0" algn="l">
              <a:lnSpc>
                <a:spcPct val="100000"/>
              </a:lnSpc>
              <a:spcBef>
                <a:spcPts val="0"/>
              </a:spcBef>
              <a:spcAft>
                <a:spcPts val="0"/>
              </a:spcAft>
              <a:buClr>
                <a:schemeClr val="dk1"/>
              </a:buClr>
              <a:buSzPts val="2500"/>
              <a:buFont typeface="Oswald"/>
              <a:buNone/>
            </a:pPr>
            <a:r>
              <a:t/>
            </a:r>
            <a:endParaRPr b="0" i="0" sz="1400" u="none" cap="none" strike="noStrike">
              <a:solidFill>
                <a:schemeClr val="dk1"/>
              </a:solidFill>
              <a:latin typeface="Oswald"/>
              <a:ea typeface="Oswald"/>
              <a:cs typeface="Oswald"/>
              <a:sym typeface="Oswald"/>
            </a:endParaRPr>
          </a:p>
          <a:p>
            <a:pPr indent="0" lvl="0" marL="69850" marR="0" rtl="0" algn="l">
              <a:lnSpc>
                <a:spcPct val="100000"/>
              </a:lnSpc>
              <a:spcBef>
                <a:spcPts val="0"/>
              </a:spcBef>
              <a:spcAft>
                <a:spcPts val="0"/>
              </a:spcAft>
              <a:buClr>
                <a:schemeClr val="dk1"/>
              </a:buClr>
              <a:buSzPts val="2500"/>
              <a:buFont typeface="Oswald"/>
              <a:buNone/>
            </a:pPr>
            <a:r>
              <a:t/>
            </a:r>
            <a:endParaRPr b="0" i="0" sz="2400" u="none" cap="none" strike="noStrike">
              <a:solidFill>
                <a:schemeClr val="dk1"/>
              </a:solidFill>
              <a:latin typeface="Oswald"/>
              <a:ea typeface="Oswald"/>
              <a:cs typeface="Oswald"/>
              <a:sym typeface="Oswald"/>
            </a:endParaRPr>
          </a:p>
        </p:txBody>
      </p:sp>
      <p:sp>
        <p:nvSpPr>
          <p:cNvPr id="2325" name="Google Shape;2325;g3f5aec16eaf_0_11832"/>
          <p:cNvSpPr txBox="1"/>
          <p:nvPr/>
        </p:nvSpPr>
        <p:spPr>
          <a:xfrm>
            <a:off x="4365188" y="1598000"/>
            <a:ext cx="3634800" cy="24936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00000"/>
              </a:lnSpc>
              <a:spcBef>
                <a:spcPts val="0"/>
              </a:spcBef>
              <a:spcAft>
                <a:spcPts val="0"/>
              </a:spcAft>
              <a:buClr>
                <a:schemeClr val="dk1"/>
              </a:buClr>
              <a:buSzPts val="1300"/>
              <a:buFont typeface="Oswald"/>
              <a:buChar char="●"/>
            </a:pPr>
            <a:r>
              <a:rPr b="0" i="0" lang="en-US" sz="1500" u="none" cap="none" strike="noStrike">
                <a:solidFill>
                  <a:schemeClr val="dk1"/>
                </a:solidFill>
                <a:latin typeface="Oswald"/>
                <a:ea typeface="Oswald"/>
                <a:cs typeface="Oswald"/>
                <a:sym typeface="Oswald"/>
              </a:rPr>
              <a:t>Services for individuals with disabilities</a:t>
            </a:r>
            <a:endParaRPr b="0" i="0" sz="1500" u="none" cap="none" strike="noStrike">
              <a:solidFill>
                <a:schemeClr val="dk1"/>
              </a:solidFill>
              <a:latin typeface="Oswald"/>
              <a:ea typeface="Oswald"/>
              <a:cs typeface="Oswald"/>
              <a:sym typeface="Oswald"/>
            </a:endParaRPr>
          </a:p>
          <a:p>
            <a:pPr indent="-311150" lvl="0" marL="457200" marR="0" rtl="0" algn="l">
              <a:lnSpc>
                <a:spcPct val="100000"/>
              </a:lnSpc>
              <a:spcBef>
                <a:spcPts val="0"/>
              </a:spcBef>
              <a:spcAft>
                <a:spcPts val="0"/>
              </a:spcAft>
              <a:buClr>
                <a:schemeClr val="dk1"/>
              </a:buClr>
              <a:buSzPts val="1300"/>
              <a:buFont typeface="Oswald"/>
              <a:buChar char="●"/>
            </a:pPr>
            <a:r>
              <a:rPr b="0" i="0" lang="en-US" sz="1500" u="none" cap="none" strike="noStrike">
                <a:solidFill>
                  <a:schemeClr val="dk1"/>
                </a:solidFill>
                <a:latin typeface="Oswald"/>
                <a:ea typeface="Oswald"/>
                <a:cs typeface="Oswald"/>
                <a:sym typeface="Oswald"/>
              </a:rPr>
              <a:t>Programs that serve English Language Learners with activities that emphasize language skills and academic achievement</a:t>
            </a:r>
            <a:endParaRPr b="0" i="0" sz="1500" u="none" cap="none" strike="noStrike">
              <a:solidFill>
                <a:schemeClr val="dk1"/>
              </a:solidFill>
              <a:latin typeface="Oswald"/>
              <a:ea typeface="Oswald"/>
              <a:cs typeface="Oswald"/>
              <a:sym typeface="Oswald"/>
            </a:endParaRPr>
          </a:p>
          <a:p>
            <a:pPr indent="-311150" lvl="0" marL="457200" marR="0" rtl="0" algn="l">
              <a:lnSpc>
                <a:spcPct val="100000"/>
              </a:lnSpc>
              <a:spcBef>
                <a:spcPts val="0"/>
              </a:spcBef>
              <a:spcAft>
                <a:spcPts val="0"/>
              </a:spcAft>
              <a:buClr>
                <a:schemeClr val="dk1"/>
              </a:buClr>
              <a:buSzPts val="1300"/>
              <a:buFont typeface="Oswald"/>
              <a:buChar char="●"/>
            </a:pPr>
            <a:r>
              <a:rPr b="0" i="0" lang="en-US" sz="1500" u="none" cap="none" strike="noStrike">
                <a:solidFill>
                  <a:schemeClr val="dk1"/>
                </a:solidFill>
                <a:latin typeface="Oswald"/>
                <a:ea typeface="Oswald"/>
                <a:cs typeface="Oswald"/>
                <a:sym typeface="Oswald"/>
              </a:rPr>
              <a:t>Programs that serve youth who have been truant, suspended, or expelled </a:t>
            </a:r>
            <a:endParaRPr b="0" i="0" sz="1500" u="none" cap="none" strike="noStrike">
              <a:solidFill>
                <a:schemeClr val="dk1"/>
              </a:solidFill>
              <a:latin typeface="Oswald"/>
              <a:ea typeface="Oswald"/>
              <a:cs typeface="Oswald"/>
              <a:sym typeface="Oswald"/>
            </a:endParaRPr>
          </a:p>
          <a:p>
            <a:pPr indent="-311150" lvl="0" marL="457200" marR="0" rtl="0" algn="l">
              <a:lnSpc>
                <a:spcPct val="100000"/>
              </a:lnSpc>
              <a:spcBef>
                <a:spcPts val="0"/>
              </a:spcBef>
              <a:spcAft>
                <a:spcPts val="0"/>
              </a:spcAft>
              <a:buClr>
                <a:schemeClr val="dk1"/>
              </a:buClr>
              <a:buSzPts val="1300"/>
              <a:buFont typeface="Oswald"/>
              <a:buChar char="●"/>
            </a:pPr>
            <a:r>
              <a:rPr b="0" i="0" lang="en-US" sz="1500" u="none" cap="none" strike="noStrike">
                <a:solidFill>
                  <a:schemeClr val="dk1"/>
                </a:solidFill>
                <a:latin typeface="Oswald"/>
                <a:ea typeface="Oswald"/>
                <a:cs typeface="Oswald"/>
                <a:sym typeface="Oswald"/>
              </a:rPr>
              <a:t>STEM education teaching methods</a:t>
            </a:r>
            <a:endParaRPr b="0" i="0" sz="1500" u="none" cap="none" strike="noStrike">
              <a:solidFill>
                <a:schemeClr val="dk1"/>
              </a:solidFill>
              <a:latin typeface="Oswald"/>
              <a:ea typeface="Oswald"/>
              <a:cs typeface="Oswald"/>
              <a:sym typeface="Oswald"/>
            </a:endParaRPr>
          </a:p>
          <a:p>
            <a:pPr indent="-311150" lvl="0" marL="457200" marR="0" rtl="0" algn="l">
              <a:lnSpc>
                <a:spcPct val="100000"/>
              </a:lnSpc>
              <a:spcBef>
                <a:spcPts val="0"/>
              </a:spcBef>
              <a:spcAft>
                <a:spcPts val="0"/>
              </a:spcAft>
              <a:buClr>
                <a:schemeClr val="dk1"/>
              </a:buClr>
              <a:buSzPts val="1300"/>
              <a:buFont typeface="Oswald"/>
              <a:buChar char="●"/>
            </a:pPr>
            <a:r>
              <a:rPr b="0" i="0" lang="en-US" sz="1500" u="none" cap="none" strike="noStrike">
                <a:solidFill>
                  <a:schemeClr val="dk1"/>
                </a:solidFill>
                <a:latin typeface="Oswald"/>
                <a:ea typeface="Oswald"/>
                <a:cs typeface="Oswald"/>
                <a:sym typeface="Oswald"/>
              </a:rPr>
              <a:t>Programs that partner with in-demand fields of the local workforce or build career competencies and career readiness</a:t>
            </a:r>
            <a:endParaRPr b="0" i="0" sz="1300" u="none" cap="none" strike="noStrike">
              <a:solidFill>
                <a:schemeClr val="dk1"/>
              </a:solidFill>
              <a:latin typeface="Oswald"/>
              <a:ea typeface="Oswald"/>
              <a:cs typeface="Oswald"/>
              <a:sym typeface="Oswald"/>
            </a:endParaRPr>
          </a:p>
        </p:txBody>
      </p:sp>
      <p:sp>
        <p:nvSpPr>
          <p:cNvPr id="2326" name="Google Shape;2326;g3f5aec16eaf_0_11832"/>
          <p:cNvSpPr txBox="1"/>
          <p:nvPr/>
        </p:nvSpPr>
        <p:spPr>
          <a:xfrm>
            <a:off x="1826413" y="1102775"/>
            <a:ext cx="49953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600" u="none" cap="none" strike="noStrike">
                <a:solidFill>
                  <a:schemeClr val="dk1"/>
                </a:solidFill>
                <a:latin typeface="Oswald"/>
                <a:ea typeface="Oswald"/>
                <a:cs typeface="Oswald"/>
                <a:sym typeface="Oswald"/>
              </a:rPr>
              <a:t>Program areas of focus can be, but are not limited to:</a:t>
            </a:r>
            <a:endParaRPr b="1" i="0" sz="1600" u="none" cap="none" strike="noStrike">
              <a:solidFill>
                <a:schemeClr val="dk1"/>
              </a:solidFill>
              <a:latin typeface="Oswald"/>
              <a:ea typeface="Oswald"/>
              <a:cs typeface="Oswald"/>
              <a:sym typeface="Oswa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0" name="Shape 2330"/>
        <p:cNvGrpSpPr/>
        <p:nvPr/>
      </p:nvGrpSpPr>
      <p:grpSpPr>
        <a:xfrm>
          <a:off x="0" y="0"/>
          <a:ext cx="0" cy="0"/>
          <a:chOff x="0" y="0"/>
          <a:chExt cx="0" cy="0"/>
        </a:xfrm>
      </p:grpSpPr>
      <p:sp>
        <p:nvSpPr>
          <p:cNvPr id="2331" name="Google Shape;2331;g3f5aec16eaf_0_13707"/>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Priority Points (up to 9 pts)</a:t>
            </a:r>
            <a:endParaRPr b="0" i="0" sz="2800" u="none" cap="none" strike="noStrike">
              <a:solidFill>
                <a:srgbClr val="FFFFFF"/>
              </a:solidFill>
              <a:latin typeface="Bebas Neue"/>
              <a:ea typeface="Bebas Neue"/>
              <a:cs typeface="Bebas Neue"/>
              <a:sym typeface="Bebas Neue"/>
            </a:endParaRPr>
          </a:p>
        </p:txBody>
      </p:sp>
      <p:sp>
        <p:nvSpPr>
          <p:cNvPr id="2332" name="Google Shape;2332;g3f5aec16eaf_0_13707"/>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33" name="Google Shape;2333;g3f5aec16eaf_0_13707"/>
          <p:cNvSpPr txBox="1"/>
          <p:nvPr/>
        </p:nvSpPr>
        <p:spPr>
          <a:xfrm>
            <a:off x="746850" y="1227600"/>
            <a:ext cx="7650300" cy="295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To qualify you must address the following in your application narrative:</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Application identifies Literacy as a Focus Area and grounds literacy activities in Science of Reading principles. (2 points) </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Application identifies Mathematics as a Focus Area and demonstrates how instruction in mathematics will build proficiency and/or acceleration, aligned to Indiana Academic Standards. (2 points)</a:t>
            </a:r>
            <a:endParaRPr b="0" i="0" sz="1800" u="none" cap="none" strike="noStrike">
              <a:solidFill>
                <a:schemeClr val="dk1"/>
              </a:solidFill>
              <a:latin typeface="Oswald"/>
              <a:ea typeface="Oswald"/>
              <a:cs typeface="Oswald"/>
              <a:sym typeface="Oswald"/>
            </a:endParaRPr>
          </a:p>
          <a:p>
            <a:pPr indent="-342900" lvl="0" marL="457200" marR="0" rtl="0" algn="l">
              <a:lnSpc>
                <a:spcPct val="100000"/>
              </a:lnSpc>
              <a:spcBef>
                <a:spcPts val="0"/>
              </a:spcBef>
              <a:spcAft>
                <a:spcPts val="0"/>
              </a:spcAft>
              <a:buClr>
                <a:schemeClr val="dk1"/>
              </a:buClr>
              <a:buSzPts val="1800"/>
              <a:buFont typeface="Oswald"/>
              <a:buChar char="●"/>
            </a:pPr>
            <a:r>
              <a:rPr b="0" i="0" lang="en-US" sz="1800" u="none" cap="none" strike="noStrike">
                <a:solidFill>
                  <a:schemeClr val="dk1"/>
                </a:solidFill>
                <a:latin typeface="Oswald"/>
                <a:ea typeface="Oswald"/>
                <a:cs typeface="Oswald"/>
                <a:sym typeface="Oswald"/>
              </a:rPr>
              <a:t>The proposed program serves high school youth and contributes to students earning work-based learning hours. (2 points)</a:t>
            </a:r>
            <a:endParaRPr b="0" i="0" sz="1800" u="none" cap="none" strike="noStrike">
              <a:solidFill>
                <a:schemeClr val="dk1"/>
              </a:solidFill>
              <a:latin typeface="Oswald"/>
              <a:ea typeface="Oswald"/>
              <a:cs typeface="Oswald"/>
              <a:sym typeface="Oswa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7" name="Shape 2337"/>
        <p:cNvGrpSpPr/>
        <p:nvPr/>
      </p:nvGrpSpPr>
      <p:grpSpPr>
        <a:xfrm>
          <a:off x="0" y="0"/>
          <a:ext cx="0" cy="0"/>
          <a:chOff x="0" y="0"/>
          <a:chExt cx="0" cy="0"/>
        </a:xfrm>
      </p:grpSpPr>
      <p:sp>
        <p:nvSpPr>
          <p:cNvPr id="2338" name="Google Shape;2338;g3f5aec16eaf_0_15579"/>
          <p:cNvSpPr/>
          <p:nvPr/>
        </p:nvSpPr>
        <p:spPr>
          <a:xfrm>
            <a:off x="216875" y="157050"/>
            <a:ext cx="7956900" cy="719100"/>
          </a:xfrm>
          <a:prstGeom prst="roundRect">
            <a:avLst>
              <a:gd fmla="val 16667" name="adj"/>
            </a:avLst>
          </a:prstGeom>
          <a:gradFill>
            <a:gsLst>
              <a:gs pos="0">
                <a:srgbClr val="424E88"/>
              </a:gs>
              <a:gs pos="100000">
                <a:srgbClr val="1A1D2D"/>
              </a:gs>
            </a:gsLst>
            <a:lin ang="5400012" scaled="0"/>
          </a:gradFill>
          <a:ln>
            <a:noFill/>
          </a:ln>
          <a:effectLst>
            <a:outerShdw blurRad="57150" rotWithShape="0" algn="bl" dir="5400000" dist="19050">
              <a:srgbClr val="000000">
                <a:alpha val="50196"/>
              </a:srgbClr>
            </a:outerShdw>
          </a:effectLst>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800"/>
              <a:buFont typeface="Arial"/>
              <a:buNone/>
            </a:pPr>
            <a:r>
              <a:rPr b="0" i="0" lang="en-US" sz="2800" u="none" cap="none" strike="noStrike">
                <a:solidFill>
                  <a:srgbClr val="FFFFFF"/>
                </a:solidFill>
                <a:latin typeface="Bebas Neue"/>
                <a:ea typeface="Bebas Neue"/>
                <a:cs typeface="Bebas Neue"/>
                <a:sym typeface="Bebas Neue"/>
              </a:rPr>
              <a:t>Priority Points (up to 9 pts) </a:t>
            </a:r>
            <a:r>
              <a:rPr b="0" i="0" lang="en-US" sz="1800" u="none" cap="none" strike="noStrike">
                <a:solidFill>
                  <a:srgbClr val="FFFFFF"/>
                </a:solidFill>
                <a:latin typeface="Bebas Neue"/>
                <a:ea typeface="Bebas Neue"/>
                <a:cs typeface="Bebas Neue"/>
                <a:sym typeface="Bebas Neue"/>
              </a:rPr>
              <a:t>continued</a:t>
            </a:r>
            <a:endParaRPr b="0" i="0" sz="1800" u="none" cap="none" strike="noStrike">
              <a:solidFill>
                <a:srgbClr val="FFFFFF"/>
              </a:solidFill>
              <a:latin typeface="Bebas Neue"/>
              <a:ea typeface="Bebas Neue"/>
              <a:cs typeface="Bebas Neue"/>
              <a:sym typeface="Bebas Neue"/>
            </a:endParaRPr>
          </a:p>
        </p:txBody>
      </p:sp>
      <p:sp>
        <p:nvSpPr>
          <p:cNvPr id="2339" name="Google Shape;2339;g3f5aec16eaf_0_15579"/>
          <p:cNvSpPr txBox="1"/>
          <p:nvPr>
            <p:ph idx="12" type="sldNum"/>
          </p:nvPr>
        </p:nvSpPr>
        <p:spPr>
          <a:xfrm>
            <a:off x="8556784" y="4749851"/>
            <a:ext cx="548700" cy="3936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2340" name="Google Shape;2340;g3f5aec16eaf_0_15579"/>
          <p:cNvSpPr txBox="1"/>
          <p:nvPr/>
        </p:nvSpPr>
        <p:spPr>
          <a:xfrm>
            <a:off x="324450" y="1118600"/>
            <a:ext cx="8495100" cy="338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swald"/>
                <a:ea typeface="Oswald"/>
                <a:cs typeface="Oswald"/>
                <a:sym typeface="Oswald"/>
              </a:rPr>
              <a:t>To qualify you must address the following in your application narrative:</a:t>
            </a:r>
            <a:endParaRPr b="0" i="0" sz="1800" u="none" cap="none" strike="noStrike">
              <a:solidFill>
                <a:schemeClr val="dk1"/>
              </a:solidFill>
              <a:latin typeface="Oswald"/>
              <a:ea typeface="Oswald"/>
              <a:cs typeface="Oswald"/>
              <a:sym typeface="Oswald"/>
            </a:endParaRPr>
          </a:p>
          <a:p>
            <a:pPr indent="-330200" lvl="0" marL="457200" marR="0" rtl="0" algn="l">
              <a:lnSpc>
                <a:spcPct val="100000"/>
              </a:lnSpc>
              <a:spcBef>
                <a:spcPts val="0"/>
              </a:spcBef>
              <a:spcAft>
                <a:spcPts val="0"/>
              </a:spcAft>
              <a:buClr>
                <a:schemeClr val="dk1"/>
              </a:buClr>
              <a:buSzPts val="1600"/>
              <a:buFont typeface="Oswald"/>
              <a:buChar char="●"/>
            </a:pPr>
            <a:r>
              <a:rPr b="0" i="0" lang="en-US" sz="1600" u="none" cap="none" strike="noStrike">
                <a:solidFill>
                  <a:schemeClr val="dk1"/>
                </a:solidFill>
                <a:latin typeface="Oswald"/>
                <a:ea typeface="Oswald"/>
                <a:cs typeface="Oswald"/>
                <a:sym typeface="Oswald"/>
              </a:rPr>
              <a:t>Application is jointly submitted by eligible entities consisting of not less than one LEA receiving funds under Title I, Part A and another eligible entity, or the LEA demonstrates that it is unable to partner with a community-based organization in reasonable geographic proximity and of sufficient quality. (1 point)</a:t>
            </a:r>
            <a:endParaRPr b="0" i="0" sz="1600" u="none" cap="none" strike="noStrike">
              <a:solidFill>
                <a:schemeClr val="dk1"/>
              </a:solidFill>
              <a:latin typeface="Oswald"/>
              <a:ea typeface="Oswald"/>
              <a:cs typeface="Oswald"/>
              <a:sym typeface="Oswald"/>
            </a:endParaRPr>
          </a:p>
          <a:p>
            <a:pPr indent="-330200" lvl="0" marL="457200" marR="0" rtl="0" algn="l">
              <a:lnSpc>
                <a:spcPct val="100000"/>
              </a:lnSpc>
              <a:spcBef>
                <a:spcPts val="0"/>
              </a:spcBef>
              <a:spcAft>
                <a:spcPts val="0"/>
              </a:spcAft>
              <a:buClr>
                <a:schemeClr val="dk1"/>
              </a:buClr>
              <a:buSzPts val="1600"/>
              <a:buFont typeface="Oswald"/>
              <a:buChar char="●"/>
            </a:pPr>
            <a:r>
              <a:rPr b="0" i="0" lang="en-US" sz="1600" u="none" cap="none" strike="noStrike">
                <a:solidFill>
                  <a:schemeClr val="dk1"/>
                </a:solidFill>
                <a:latin typeface="Oswald"/>
                <a:ea typeface="Oswald"/>
                <a:cs typeface="Oswald"/>
                <a:sym typeface="Oswald"/>
              </a:rPr>
              <a:t>Application demonstrates that proposed activities are, as of the date of the submission of the application, not accessible to students who would be served or would expand accessibility to high-quality services that may be available in the community. (1 point)</a:t>
            </a:r>
            <a:endParaRPr b="0" i="0" sz="1600" u="none" cap="none" strike="noStrike">
              <a:solidFill>
                <a:schemeClr val="dk1"/>
              </a:solidFill>
              <a:latin typeface="Oswald"/>
              <a:ea typeface="Oswald"/>
              <a:cs typeface="Oswald"/>
              <a:sym typeface="Oswald"/>
            </a:endParaRPr>
          </a:p>
          <a:p>
            <a:pPr indent="-330200" lvl="0" marL="457200" marR="0" rtl="0" algn="l">
              <a:lnSpc>
                <a:spcPct val="100000"/>
              </a:lnSpc>
              <a:spcBef>
                <a:spcPts val="0"/>
              </a:spcBef>
              <a:spcAft>
                <a:spcPts val="0"/>
              </a:spcAft>
              <a:buClr>
                <a:schemeClr val="dk1"/>
              </a:buClr>
              <a:buSzPts val="1600"/>
              <a:buFont typeface="Oswald"/>
              <a:buChar char="●"/>
            </a:pPr>
            <a:r>
              <a:rPr b="0" i="0" lang="en-US" sz="1600" u="none" cap="none" strike="noStrike">
                <a:solidFill>
                  <a:schemeClr val="dk1"/>
                </a:solidFill>
                <a:latin typeface="Oswald"/>
                <a:ea typeface="Oswald"/>
                <a:cs typeface="Oswald"/>
                <a:sym typeface="Oswald"/>
              </a:rPr>
              <a:t>Application targets services to students who primarily attend schools that are implementing comprehensive support and improvement activities or targeted support and improvement activities under section 1111(d) or other schools the LEA has determined to be in need of intervention and support to improve student academic achievement and other outcomes, and enroll students who may be at risk for academic failure, dropping out of school, involvement in criminal or delinquent activities, or who lack strong positive role models, and the families of these students. (1 point)</a:t>
            </a:r>
            <a:endParaRPr b="0" i="0" sz="1600" u="none" cap="none" strike="noStrike">
              <a:solidFill>
                <a:schemeClr val="dk1"/>
              </a:solidFill>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Regan template">
  <a:themeElements>
    <a:clrScheme name="Custom 347">
      <a:dk1>
        <a:srgbClr val="151E49"/>
      </a:dk1>
      <a:lt1>
        <a:srgbClr val="FFFFFF"/>
      </a:lt1>
      <a:dk2>
        <a:srgbClr val="2C345B"/>
      </a:dk2>
      <a:lt2>
        <a:srgbClr val="E7E8EC"/>
      </a:lt2>
      <a:accent1>
        <a:srgbClr val="FECF00"/>
      </a:accent1>
      <a:accent2>
        <a:srgbClr val="FEE77F"/>
      </a:accent2>
      <a:accent3>
        <a:srgbClr val="FEE266"/>
      </a:accent3>
      <a:accent4>
        <a:srgbClr val="151E49"/>
      </a:accent4>
      <a:accent5>
        <a:srgbClr val="D0D2DA"/>
      </a:accent5>
      <a:accent6>
        <a:srgbClr val="FECF00"/>
      </a:accent6>
      <a:hlink>
        <a:srgbClr val="151E4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egan template">
  <a:themeElements>
    <a:clrScheme name="Custom 347">
      <a:dk1>
        <a:srgbClr val="151E49"/>
      </a:dk1>
      <a:lt1>
        <a:srgbClr val="FFFFFF"/>
      </a:lt1>
      <a:dk2>
        <a:srgbClr val="2C345B"/>
      </a:dk2>
      <a:lt2>
        <a:srgbClr val="E7E8EC"/>
      </a:lt2>
      <a:accent1>
        <a:srgbClr val="FECF00"/>
      </a:accent1>
      <a:accent2>
        <a:srgbClr val="FEE77F"/>
      </a:accent2>
      <a:accent3>
        <a:srgbClr val="FEE266"/>
      </a:accent3>
      <a:accent4>
        <a:srgbClr val="151E49"/>
      </a:accent4>
      <a:accent5>
        <a:srgbClr val="D0D2DA"/>
      </a:accent5>
      <a:accent6>
        <a:srgbClr val="FECF00"/>
      </a:accent6>
      <a:hlink>
        <a:srgbClr val="151E4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Regan template">
  <a:themeElements>
    <a:clrScheme name="Custom 347">
      <a:dk1>
        <a:srgbClr val="151E49"/>
      </a:dk1>
      <a:lt1>
        <a:srgbClr val="FFFFFF"/>
      </a:lt1>
      <a:dk2>
        <a:srgbClr val="2C345B"/>
      </a:dk2>
      <a:lt2>
        <a:srgbClr val="E7E8EC"/>
      </a:lt2>
      <a:accent1>
        <a:srgbClr val="FECF00"/>
      </a:accent1>
      <a:accent2>
        <a:srgbClr val="FEE77F"/>
      </a:accent2>
      <a:accent3>
        <a:srgbClr val="FEE266"/>
      </a:accent3>
      <a:accent4>
        <a:srgbClr val="151E49"/>
      </a:accent4>
      <a:accent5>
        <a:srgbClr val="D0D2DA"/>
      </a:accent5>
      <a:accent6>
        <a:srgbClr val="FECF00"/>
      </a:accent6>
      <a:hlink>
        <a:srgbClr val="151E4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Annie Cornett</dc:creator>
</cp:coreProperties>
</file>