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y="10287000" cx="18288000"/>
  <p:notesSz cx="10287000" cy="18288000"/>
  <p:embeddedFontLst>
    <p:embeddedFont>
      <p:font typeface="Zen Dots"/>
      <p:regular r:id="rId31"/>
    </p:embeddedFont>
    <p:embeddedFont>
      <p:font typeface="Inter"/>
      <p:regular r:id="rId32"/>
      <p:bold r:id="rId33"/>
      <p:italic r:id="rId34"/>
      <p:boldItalic r:id="rId35"/>
    </p:embeddedFont>
    <p:embeddedFont>
      <p:font typeface="Lato"/>
      <p:regular r:id="rId36"/>
      <p:bold r:id="rId37"/>
      <p:italic r:id="rId38"/>
      <p:boldItalic r:id="rId39"/>
    </p:embeddedFont>
    <p:embeddedFont>
      <p:font typeface="DM Sans"/>
      <p:regular r:id="rId40"/>
      <p:bold r:id="rId41"/>
      <p:italic r:id="rId42"/>
      <p:boldItalic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4" roundtripDataSignature="AMtx7mg97zT6IdMRhot7HS6yT3dZtIBV8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DMSans-regular.fntdata"/><Relationship Id="rId20" Type="http://schemas.openxmlformats.org/officeDocument/2006/relationships/slide" Target="slides/slide16.xml"/><Relationship Id="rId42" Type="http://schemas.openxmlformats.org/officeDocument/2006/relationships/font" Target="fonts/DMSans-italic.fntdata"/><Relationship Id="rId41" Type="http://schemas.openxmlformats.org/officeDocument/2006/relationships/font" Target="fonts/DMSans-bold.fntdata"/><Relationship Id="rId22" Type="http://schemas.openxmlformats.org/officeDocument/2006/relationships/slide" Target="slides/slide18.xml"/><Relationship Id="rId44" Type="http://customschemas.google.com/relationships/presentationmetadata" Target="metadata"/><Relationship Id="rId21" Type="http://schemas.openxmlformats.org/officeDocument/2006/relationships/slide" Target="slides/slide17.xml"/><Relationship Id="rId43" Type="http://schemas.openxmlformats.org/officeDocument/2006/relationships/font" Target="fonts/DMSans-boldItalic.fntdata"/><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slide" Target="slides/slide25.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ZenDots-regular.fntdata"/><Relationship Id="rId30" Type="http://schemas.openxmlformats.org/officeDocument/2006/relationships/slide" Target="slides/slide26.xml"/><Relationship Id="rId11" Type="http://schemas.openxmlformats.org/officeDocument/2006/relationships/slide" Target="slides/slide7.xml"/><Relationship Id="rId33" Type="http://schemas.openxmlformats.org/officeDocument/2006/relationships/font" Target="fonts/Inter-bold.fntdata"/><Relationship Id="rId10" Type="http://schemas.openxmlformats.org/officeDocument/2006/relationships/slide" Target="slides/slide6.xml"/><Relationship Id="rId32" Type="http://schemas.openxmlformats.org/officeDocument/2006/relationships/font" Target="fonts/Inter-regular.fntdata"/><Relationship Id="rId13" Type="http://schemas.openxmlformats.org/officeDocument/2006/relationships/slide" Target="slides/slide9.xml"/><Relationship Id="rId35" Type="http://schemas.openxmlformats.org/officeDocument/2006/relationships/font" Target="fonts/Inter-boldItalic.fntdata"/><Relationship Id="rId12" Type="http://schemas.openxmlformats.org/officeDocument/2006/relationships/slide" Target="slides/slide8.xml"/><Relationship Id="rId34" Type="http://schemas.openxmlformats.org/officeDocument/2006/relationships/font" Target="fonts/Inter-italic.fntdata"/><Relationship Id="rId15" Type="http://schemas.openxmlformats.org/officeDocument/2006/relationships/slide" Target="slides/slide11.xml"/><Relationship Id="rId37" Type="http://schemas.openxmlformats.org/officeDocument/2006/relationships/font" Target="fonts/Lato-bold.fntdata"/><Relationship Id="rId14" Type="http://schemas.openxmlformats.org/officeDocument/2006/relationships/slide" Target="slides/slide10.xml"/><Relationship Id="rId36" Type="http://schemas.openxmlformats.org/officeDocument/2006/relationships/font" Target="fonts/Lato-regular.fntdata"/><Relationship Id="rId17" Type="http://schemas.openxmlformats.org/officeDocument/2006/relationships/slide" Target="slides/slide13.xml"/><Relationship Id="rId39" Type="http://schemas.openxmlformats.org/officeDocument/2006/relationships/font" Target="fonts/Lato-boldItalic.fntdata"/><Relationship Id="rId16" Type="http://schemas.openxmlformats.org/officeDocument/2006/relationships/slide" Target="slides/slide12.xml"/><Relationship Id="rId38" Type="http://schemas.openxmlformats.org/officeDocument/2006/relationships/font" Target="fonts/Lato-italic.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3bf9e8411f28828a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3bf9e8411f28828a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3bf9e8411f28828a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 name="Shape 23"/>
        <p:cNvGrpSpPr/>
        <p:nvPr/>
      </p:nvGrpSpPr>
      <p:grpSpPr>
        <a:xfrm>
          <a:off x="0" y="0"/>
          <a:ext cx="0" cy="0"/>
          <a:chOff x="0" y="0"/>
          <a:chExt cx="0" cy="0"/>
        </a:xfrm>
      </p:grpSpPr>
      <p:sp>
        <p:nvSpPr>
          <p:cNvPr id="24" name="Google Shape;24;h3bf9e8411f28828a_0_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 name="Google Shape;25;h3bf9e8411f28828a_0_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 name="Google Shape;26;h3bf9e8411f28828a_0_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 name="Shape 36"/>
        <p:cNvGrpSpPr/>
        <p:nvPr/>
      </p:nvGrpSpPr>
      <p:grpSpPr>
        <a:xfrm>
          <a:off x="0" y="0"/>
          <a:ext cx="0" cy="0"/>
          <a:chOff x="0" y="0"/>
          <a:chExt cx="0" cy="0"/>
        </a:xfrm>
      </p:grpSpPr>
      <p:sp>
        <p:nvSpPr>
          <p:cNvPr id="37" name="Google Shape;37;h3bf9e8411f28828a_0_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 name="Google Shape;38;h3bf9e8411f28828a_0_2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 name="Google Shape;39;h3bf9e8411f28828a_0_2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h3bf9e8411f28828a_0_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 name="Google Shape;85;h3bf9e8411f28828a_0_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h3bf9e8411f28828a_0_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 name="Shape 97"/>
        <p:cNvGrpSpPr/>
        <p:nvPr/>
      </p:nvGrpSpPr>
      <p:grpSpPr>
        <a:xfrm>
          <a:off x="0" y="0"/>
          <a:ext cx="0" cy="0"/>
          <a:chOff x="0" y="0"/>
          <a:chExt cx="0" cy="0"/>
        </a:xfrm>
      </p:grpSpPr>
      <p:sp>
        <p:nvSpPr>
          <p:cNvPr id="98" name="Google Shape;98;h3bf9e8411f28828a_0_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9" name="Google Shape;99;h3bf9e8411f28828a_0_8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0" name="Google Shape;100;h3bf9e8411f28828a_0_8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h3bf9e8411f28828a_0_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h3bf9e8411f28828a_0_9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8" name="Google Shape;118;h3bf9e8411f28828a_0_9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 name="Shape 136"/>
        <p:cNvGrpSpPr/>
        <p:nvPr/>
      </p:nvGrpSpPr>
      <p:grpSpPr>
        <a:xfrm>
          <a:off x="0" y="0"/>
          <a:ext cx="0" cy="0"/>
          <a:chOff x="0" y="0"/>
          <a:chExt cx="0" cy="0"/>
        </a:xfrm>
      </p:grpSpPr>
      <p:sp>
        <p:nvSpPr>
          <p:cNvPr id="137" name="Google Shape;137;h3bf9e8411f28828a_0_1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 name="Google Shape;138;h3bf9e8411f28828a_0_11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h3bf9e8411f28828a_0_11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h3bf9e8411f28828a_0_13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2" name="Google Shape;152;h3bf9e8411f28828a_0_13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3" name="Google Shape;153;h3bf9e8411f28828a_0_13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h3bf9e8411f28828a_0_1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9" name="Google Shape;169;h3bf9e8411f28828a_0_1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0" name="Google Shape;170;h3bf9e8411f28828a_0_1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h3bf9e8411f28828a_0_1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8" name="Google Shape;198;h3bf9e8411f28828a_0_1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9" name="Google Shape;199;h3bf9e8411f28828a_0_1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h3bf9e8411f28828a_0_2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5" name="Google Shape;225;h3bf9e8411f28828a_0_2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6" name="Google Shape;226;h3bf9e8411f28828a_0_2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h3bf9e8411f28828a_0_2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7" name="Google Shape;267;h3bf9e8411f28828a_0_2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8" name="Google Shape;268;h3bf9e8411f28828a_0_2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h3bf9e8411f28828a_0_2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7" name="Google Shape;287;h3bf9e8411f28828a_0_26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8" name="Google Shape;288;h3bf9e8411f28828a_0_26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0" name="Shape 300"/>
        <p:cNvGrpSpPr/>
        <p:nvPr/>
      </p:nvGrpSpPr>
      <p:grpSpPr>
        <a:xfrm>
          <a:off x="0" y="0"/>
          <a:ext cx="0" cy="0"/>
          <a:chOff x="0" y="0"/>
          <a:chExt cx="0" cy="0"/>
        </a:xfrm>
      </p:grpSpPr>
      <p:sp>
        <p:nvSpPr>
          <p:cNvPr id="301" name="Google Shape;301;h3bf9e8411f28828a_0_2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2" name="Google Shape;302;h3bf9e8411f28828a_0_27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h3bf9e8411f28828a_0_27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h3bf9e8411f28828a_0_2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9" name="Google Shape;319;h3bf9e8411f28828a_0_29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h3bf9e8411f28828a_0_29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h3bf9e8411f28828a_0_3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84" name="Google Shape;384;h3bf9e8411f28828a_0_3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h3bf9e8411f28828a_0_3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h3bf9e8411f28828a_0_3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9" name="Google Shape;399;h3bf9e8411f28828a_0_3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0" name="Google Shape;400;h3bf9e8411f28828a_0_3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h3bf9e8411f28828a_0_3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h3bf9e8411f28828a_0_3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h3bf9e8411f28828a_0_3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h3bf9e8411f28828a_0_40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3" name="Google Shape;433;h3bf9e8411f28828a_0_40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4" name="Google Shape;434;h3bf9e8411f28828a_0_40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h3bf9e8411f28828a_0_4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3" name="Google Shape;443;h3bf9e8411f28828a_0_4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4" name="Google Shape;444;h3bf9e8411f28828a_0_4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h3bf9e8411f28828a_0_4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0" name="Google Shape;470;h3bf9e8411f28828a_0_43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1" name="Google Shape;471;h3bf9e8411f28828a_0_43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h3bf9e8411f28828a_0_4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90" name="Google Shape;490;h3bf9e8411f28828a_0_4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1" name="Google Shape;491;h3bf9e8411f28828a_0_4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h3bf9e8411f28828a_0_4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1" name="Google Shape;531;h3bf9e8411f28828a_0_4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32" name="Google Shape;532;h3bf9e8411f28828a_0_4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4" name="Shape 554"/>
        <p:cNvGrpSpPr/>
        <p:nvPr/>
      </p:nvGrpSpPr>
      <p:grpSpPr>
        <a:xfrm>
          <a:off x="0" y="0"/>
          <a:ext cx="0" cy="0"/>
          <a:chOff x="0" y="0"/>
          <a:chExt cx="0" cy="0"/>
        </a:xfrm>
      </p:grpSpPr>
      <p:sp>
        <p:nvSpPr>
          <p:cNvPr id="555" name="Google Shape;555;h3bf9e8411f28828a_0_5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6" name="Google Shape;556;h3bf9e8411f28828a_0_52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7" name="Google Shape;557;h3bf9e8411f28828a_0_52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h3bf9e8411f28828a_0_5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77" name="Google Shape;577;h3bf9e8411f28828a_0_5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8" name="Google Shape;578;h3bf9e8411f28828a_0_5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h3bf9e8411f28828a_0_6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43" name="Google Shape;643;h3bf9e8411f28828a_0_6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h3bf9e8411f28828a_0_6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8.png"/><Relationship Id="rId4" Type="http://schemas.openxmlformats.org/officeDocument/2006/relationships/image" Target="../media/image35.png"/><Relationship Id="rId5"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25.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13.png"/><Relationship Id="rId5"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png"/><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20.png"/><Relationship Id="rId6" Type="http://schemas.openxmlformats.org/officeDocument/2006/relationships/image" Target="../media/image10.png"/><Relationship Id="rId7"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21.png"/><Relationship Id="rId6" Type="http://schemas.openxmlformats.org/officeDocument/2006/relationships/image" Target="../media/image23.png"/><Relationship Id="rId7" Type="http://schemas.openxmlformats.org/officeDocument/2006/relationships/image" Target="../media/image10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image" Target="../media/image3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3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32.png"/><Relationship Id="rId5" Type="http://schemas.openxmlformats.org/officeDocument/2006/relationships/image" Target="../media/image60.png"/><Relationship Id="rId6" Type="http://schemas.openxmlformats.org/officeDocument/2006/relationships/image" Target="../media/image49.png"/><Relationship Id="rId7"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36.png"/><Relationship Id="rId6" Type="http://schemas.openxmlformats.org/officeDocument/2006/relationships/image" Target="../media/image37.png"/><Relationship Id="rId7" Type="http://schemas.openxmlformats.org/officeDocument/2006/relationships/image" Target="../media/image4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65.png"/><Relationship Id="rId6" Type="http://schemas.openxmlformats.org/officeDocument/2006/relationships/image" Target="../media/image67.png"/><Relationship Id="rId7" Type="http://schemas.openxmlformats.org/officeDocument/2006/relationships/image" Target="../media/image41.png"/><Relationship Id="rId8" Type="http://schemas.openxmlformats.org/officeDocument/2006/relationships/image" Target="../media/image6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5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8.png"/><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9.png"/><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11" Type="http://schemas.openxmlformats.org/officeDocument/2006/relationships/image" Target="../media/image66.png"/><Relationship Id="rId10" Type="http://schemas.openxmlformats.org/officeDocument/2006/relationships/image" Target="../media/image68.png"/><Relationship Id="rId13" Type="http://schemas.openxmlformats.org/officeDocument/2006/relationships/image" Target="../media/image115.png"/><Relationship Id="rId12" Type="http://schemas.openxmlformats.org/officeDocument/2006/relationships/image" Target="../media/image75.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74.png"/><Relationship Id="rId15" Type="http://schemas.openxmlformats.org/officeDocument/2006/relationships/image" Target="../media/image86.png"/><Relationship Id="rId14" Type="http://schemas.openxmlformats.org/officeDocument/2006/relationships/image" Target="../media/image76.png"/><Relationship Id="rId5" Type="http://schemas.openxmlformats.org/officeDocument/2006/relationships/image" Target="../media/image110.png"/><Relationship Id="rId6" Type="http://schemas.openxmlformats.org/officeDocument/2006/relationships/image" Target="../media/image54.png"/><Relationship Id="rId7" Type="http://schemas.openxmlformats.org/officeDocument/2006/relationships/image" Target="../media/image72.png"/><Relationship Id="rId8" Type="http://schemas.openxmlformats.org/officeDocument/2006/relationships/image" Target="../media/image13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82.png"/><Relationship Id="rId6" Type="http://schemas.openxmlformats.org/officeDocument/2006/relationships/image" Target="../media/image1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87.png"/><Relationship Id="rId6" Type="http://schemas.openxmlformats.org/officeDocument/2006/relationships/image" Target="../media/image9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94.png"/><Relationship Id="rId6" Type="http://schemas.openxmlformats.org/officeDocument/2006/relationships/image" Target="../media/image9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97.png"/><Relationship Id="rId4"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121.png"/><Relationship Id="rId6" Type="http://schemas.openxmlformats.org/officeDocument/2006/relationships/image" Target="../media/image11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105.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9.png"/><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108.png"/><Relationship Id="rId6" Type="http://schemas.openxmlformats.org/officeDocument/2006/relationships/image" Target="../media/image129.png"/><Relationship Id="rId7" Type="http://schemas.openxmlformats.org/officeDocument/2006/relationships/image" Target="../media/image13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9.png"/><Relationship Id="rId4" Type="http://schemas.openxmlformats.org/officeDocument/2006/relationships/image" Target="../media/image131.png"/><Relationship Id="rId9" Type="http://schemas.openxmlformats.org/officeDocument/2006/relationships/image" Target="../media/image113.png"/><Relationship Id="rId5" Type="http://schemas.openxmlformats.org/officeDocument/2006/relationships/image" Target="../media/image1.png"/><Relationship Id="rId6" Type="http://schemas.openxmlformats.org/officeDocument/2006/relationships/image" Target="../media/image116.png"/><Relationship Id="rId7" Type="http://schemas.openxmlformats.org/officeDocument/2006/relationships/image" Target="../media/image124.png"/><Relationship Id="rId8" Type="http://schemas.openxmlformats.org/officeDocument/2006/relationships/image" Target="../media/image117.png"/></Relationships>
</file>

<file path=ppt/slides/_rels/slide25.xml.rels><?xml version="1.0" encoding="UTF-8" standalone="yes"?><Relationships xmlns="http://schemas.openxmlformats.org/package/2006/relationships"><Relationship Id="rId11" Type="http://schemas.openxmlformats.org/officeDocument/2006/relationships/image" Target="../media/image134.png"/><Relationship Id="rId10" Type="http://schemas.openxmlformats.org/officeDocument/2006/relationships/image" Target="../media/image133.png"/><Relationship Id="rId13" Type="http://schemas.openxmlformats.org/officeDocument/2006/relationships/image" Target="../media/image137.png"/><Relationship Id="rId12" Type="http://schemas.openxmlformats.org/officeDocument/2006/relationships/image" Target="../media/image132.png"/><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9.png"/><Relationship Id="rId4" Type="http://schemas.openxmlformats.org/officeDocument/2006/relationships/image" Target="../media/image1.png"/><Relationship Id="rId9" Type="http://schemas.openxmlformats.org/officeDocument/2006/relationships/image" Target="../media/image128.png"/><Relationship Id="rId14" Type="http://schemas.openxmlformats.org/officeDocument/2006/relationships/hyperlink" Target="https://eatemp.com/powerpoint-org-chart-template/" TargetMode="External"/><Relationship Id="rId5" Type="http://schemas.openxmlformats.org/officeDocument/2006/relationships/image" Target="../media/image127.png"/><Relationship Id="rId6" Type="http://schemas.openxmlformats.org/officeDocument/2006/relationships/image" Target="../media/image126.png"/><Relationship Id="rId7" Type="http://schemas.openxmlformats.org/officeDocument/2006/relationships/image" Target="../media/image135.png"/><Relationship Id="rId8" Type="http://schemas.openxmlformats.org/officeDocument/2006/relationships/image" Target="../media/image13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8.png"/><Relationship Id="rId4" Type="http://schemas.openxmlformats.org/officeDocument/2006/relationships/image" Target="../media/image1.png"/><Relationship Id="rId5" Type="http://schemas.openxmlformats.org/officeDocument/2006/relationships/hyperlink" Target="https://unsplash.com/" TargetMode="External"/><Relationship Id="rId6" Type="http://schemas.openxmlformats.org/officeDocument/2006/relationships/image" Target="../media/image12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 name="Shape 15"/>
        <p:cNvGrpSpPr/>
        <p:nvPr/>
      </p:nvGrpSpPr>
      <p:grpSpPr>
        <a:xfrm>
          <a:off x="0" y="0"/>
          <a:ext cx="0" cy="0"/>
          <a:chOff x="0" y="0"/>
          <a:chExt cx="0" cy="0"/>
        </a:xfrm>
      </p:grpSpPr>
      <p:pic>
        <p:nvPicPr>
          <p:cNvPr descr="preencoded.png" id="16" name="Google Shape;16;h3bf9e8411f28828a_0_0"/>
          <p:cNvPicPr preferRelativeResize="0"/>
          <p:nvPr/>
        </p:nvPicPr>
        <p:blipFill rotWithShape="1">
          <a:blip r:embed="rId3">
            <a:alphaModFix/>
          </a:blip>
          <a:srcRect b="0" l="0" r="0" t="0"/>
          <a:stretch/>
        </p:blipFill>
        <p:spPr>
          <a:xfrm rot="10800000">
            <a:off x="6191248" y="-3028948"/>
            <a:ext cx="19554827" cy="19354798"/>
          </a:xfrm>
          <a:prstGeom prst="rect">
            <a:avLst/>
          </a:prstGeom>
          <a:noFill/>
          <a:ln>
            <a:noFill/>
          </a:ln>
        </p:spPr>
      </p:pic>
      <p:pic>
        <p:nvPicPr>
          <p:cNvPr descr="preencoded.png" id="17" name="Google Shape;17;h3bf9e8411f28828a_0_0"/>
          <p:cNvPicPr preferRelativeResize="0"/>
          <p:nvPr/>
        </p:nvPicPr>
        <p:blipFill rotWithShape="1">
          <a:blip r:embed="rId4">
            <a:alphaModFix/>
          </a:blip>
          <a:srcRect b="0" l="0" r="0" t="0"/>
          <a:stretch/>
        </p:blipFill>
        <p:spPr>
          <a:xfrm>
            <a:off x="0" y="1000125"/>
            <a:ext cx="9886950" cy="8286750"/>
          </a:xfrm>
          <a:prstGeom prst="rect">
            <a:avLst/>
          </a:prstGeom>
          <a:noFill/>
          <a:ln>
            <a:noFill/>
          </a:ln>
        </p:spPr>
      </p:pic>
      <p:sp>
        <p:nvSpPr>
          <p:cNvPr id="18" name="Google Shape;18;h3bf9e8411f28828a_0_0"/>
          <p:cNvSpPr/>
          <p:nvPr/>
        </p:nvSpPr>
        <p:spPr>
          <a:xfrm>
            <a:off x="9391650" y="2876550"/>
            <a:ext cx="8934600" cy="3543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18000"/>
              <a:buFont typeface="Zen Dots"/>
              <a:buNone/>
            </a:pPr>
            <a:r>
              <a:rPr b="0" i="0" lang="en-US" sz="18000" u="none" cap="none" strike="noStrike">
                <a:solidFill>
                  <a:srgbClr val="FDEB71"/>
                </a:solidFill>
                <a:latin typeface="Zen Dots"/>
                <a:ea typeface="Zen Dots"/>
                <a:cs typeface="Zen Dots"/>
                <a:sym typeface="Zen Dots"/>
              </a:rPr>
              <a:t>NFTs</a:t>
            </a:r>
            <a:endParaRPr b="0" i="0" sz="18000" u="none" cap="none" strike="noStrike">
              <a:solidFill>
                <a:schemeClr val="dk1"/>
              </a:solidFill>
              <a:latin typeface="Calibri"/>
              <a:ea typeface="Calibri"/>
              <a:cs typeface="Calibri"/>
              <a:sym typeface="Calibri"/>
            </a:endParaRPr>
          </a:p>
        </p:txBody>
      </p:sp>
      <p:sp>
        <p:nvSpPr>
          <p:cNvPr id="19" name="Google Shape;19;h3bf9e8411f28828a_0_0"/>
          <p:cNvSpPr/>
          <p:nvPr/>
        </p:nvSpPr>
        <p:spPr>
          <a:xfrm>
            <a:off x="9467850" y="5667375"/>
            <a:ext cx="6751200" cy="1794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74FDFD"/>
              </a:buClr>
              <a:buSzPts val="4800"/>
              <a:buFont typeface="DM Sans"/>
              <a:buNone/>
            </a:pPr>
            <a:r>
              <a:rPr b="1" i="0" lang="en-US" sz="4800" u="none" cap="none" strike="noStrike">
                <a:solidFill>
                  <a:srgbClr val="74FDFD"/>
                </a:solidFill>
                <a:latin typeface="DM Sans"/>
                <a:ea typeface="DM Sans"/>
                <a:cs typeface="DM Sans"/>
                <a:sym typeface="DM Sans"/>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0" name="Google Shape;20;h3bf9e8411f28828a_0_0"/>
          <p:cNvGrpSpPr/>
          <p:nvPr/>
        </p:nvGrpSpPr>
        <p:grpSpPr>
          <a:xfrm>
            <a:off x="17640300" y="7994925"/>
            <a:ext cx="596549" cy="2063476"/>
            <a:chOff x="17640300" y="7994925"/>
            <a:chExt cx="596549" cy="2063476"/>
          </a:xfrm>
        </p:grpSpPr>
        <p:pic>
          <p:nvPicPr>
            <p:cNvPr descr="preencoded.png" id="21" name="Google Shape;21;h3bf9e8411f28828a_0_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2" name="Google Shape;22;h3bf9e8411f28828a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7" name="Shape 27"/>
        <p:cNvGrpSpPr/>
        <p:nvPr/>
      </p:nvGrpSpPr>
      <p:grpSpPr>
        <a:xfrm>
          <a:off x="0" y="0"/>
          <a:ext cx="0" cy="0"/>
          <a:chOff x="0" y="0"/>
          <a:chExt cx="0" cy="0"/>
        </a:xfrm>
      </p:grpSpPr>
      <p:pic>
        <p:nvPicPr>
          <p:cNvPr descr="preencoded.png" id="28" name="Google Shape;28;h3bf9e8411f28828a_0_11"/>
          <p:cNvPicPr preferRelativeResize="0"/>
          <p:nvPr/>
        </p:nvPicPr>
        <p:blipFill rotWithShape="1">
          <a:blip r:embed="rId3">
            <a:alphaModFix/>
          </a:blip>
          <a:srcRect b="0" l="0" r="0" t="0"/>
          <a:stretch/>
        </p:blipFill>
        <p:spPr>
          <a:xfrm rot="10800000">
            <a:off x="10534648" y="-857248"/>
            <a:ext cx="19554827" cy="19354798"/>
          </a:xfrm>
          <a:prstGeom prst="rect">
            <a:avLst/>
          </a:prstGeom>
          <a:noFill/>
          <a:ln>
            <a:noFill/>
          </a:ln>
        </p:spPr>
      </p:pic>
      <p:pic>
        <p:nvPicPr>
          <p:cNvPr descr="preencoded.png" id="29" name="Google Shape;29;h3bf9e8411f28828a_0_11"/>
          <p:cNvPicPr preferRelativeResize="0"/>
          <p:nvPr/>
        </p:nvPicPr>
        <p:blipFill rotWithShape="1">
          <a:blip r:embed="rId3">
            <a:alphaModFix/>
          </a:blip>
          <a:srcRect b="0" l="0" r="0" t="0"/>
          <a:stretch/>
        </p:blipFill>
        <p:spPr>
          <a:xfrm rot="10800000">
            <a:off x="-11449052" y="-5486398"/>
            <a:ext cx="19554827" cy="19354798"/>
          </a:xfrm>
          <a:prstGeom prst="rect">
            <a:avLst/>
          </a:prstGeom>
          <a:noFill/>
          <a:ln>
            <a:noFill/>
          </a:ln>
        </p:spPr>
      </p:pic>
      <p:grpSp>
        <p:nvGrpSpPr>
          <p:cNvPr id="30" name="Google Shape;30;h3bf9e8411f28828a_0_11"/>
          <p:cNvGrpSpPr/>
          <p:nvPr/>
        </p:nvGrpSpPr>
        <p:grpSpPr>
          <a:xfrm>
            <a:off x="17640300" y="7994925"/>
            <a:ext cx="596549" cy="2063476"/>
            <a:chOff x="17640300" y="7994925"/>
            <a:chExt cx="596549" cy="2063476"/>
          </a:xfrm>
        </p:grpSpPr>
        <p:pic>
          <p:nvPicPr>
            <p:cNvPr descr="preencoded.png" id="31" name="Google Shape;31;h3bf9e8411f28828a_0_1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2" name="Google Shape;32;h3bf9e8411f28828a_0_1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 name="Google Shape;33;h3bf9e8411f28828a_0_11"/>
          <p:cNvSpPr/>
          <p:nvPr/>
        </p:nvSpPr>
        <p:spPr>
          <a:xfrm rot="-5400000">
            <a:off x="-1885950" y="5501610"/>
            <a:ext cx="6960900" cy="1893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Welcome</a:t>
            </a:r>
            <a:endParaRPr b="0" i="0" sz="9600" u="none" cap="none" strike="noStrike">
              <a:solidFill>
                <a:schemeClr val="dk1"/>
              </a:solidFill>
              <a:latin typeface="Calibri"/>
              <a:ea typeface="Calibri"/>
              <a:cs typeface="Calibri"/>
              <a:sym typeface="Calibri"/>
            </a:endParaRPr>
          </a:p>
        </p:txBody>
      </p:sp>
      <p:sp>
        <p:nvSpPr>
          <p:cNvPr id="34" name="Google Shape;34;h3bf9e8411f28828a_0_11"/>
          <p:cNvSpPr/>
          <p:nvPr/>
        </p:nvSpPr>
        <p:spPr>
          <a:xfrm>
            <a:off x="9883140" y="7315200"/>
            <a:ext cx="6995100" cy="25071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5" name="Google Shape;35;h3bf9e8411f28828a_0_11"/>
          <p:cNvPicPr preferRelativeResize="0"/>
          <p:nvPr/>
        </p:nvPicPr>
        <p:blipFill rotWithShape="1">
          <a:blip r:embed="rId5">
            <a:alphaModFix/>
          </a:blip>
          <a:srcRect b="0" l="0" r="0" t="0"/>
          <a:stretch/>
        </p:blipFill>
        <p:spPr>
          <a:xfrm>
            <a:off x="9420225" y="314325"/>
            <a:ext cx="7972425" cy="661035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0" name="Shape 40"/>
        <p:cNvGrpSpPr/>
        <p:nvPr/>
      </p:nvGrpSpPr>
      <p:grpSpPr>
        <a:xfrm>
          <a:off x="0" y="0"/>
          <a:ext cx="0" cy="0"/>
          <a:chOff x="0" y="0"/>
          <a:chExt cx="0" cy="0"/>
        </a:xfrm>
      </p:grpSpPr>
      <p:pic>
        <p:nvPicPr>
          <p:cNvPr descr="preencoded.png" id="41" name="Google Shape;41;h3bf9e8411f28828a_0_23"/>
          <p:cNvPicPr preferRelativeResize="0"/>
          <p:nvPr/>
        </p:nvPicPr>
        <p:blipFill rotWithShape="1">
          <a:blip r:embed="rId3">
            <a:alphaModFix/>
          </a:blip>
          <a:srcRect b="0" l="0" r="0" t="0"/>
          <a:stretch/>
        </p:blipFill>
        <p:spPr>
          <a:xfrm>
            <a:off x="1514475" y="-4848225"/>
            <a:ext cx="19554827" cy="19354798"/>
          </a:xfrm>
          <a:prstGeom prst="rect">
            <a:avLst/>
          </a:prstGeom>
          <a:noFill/>
          <a:ln>
            <a:noFill/>
          </a:ln>
        </p:spPr>
      </p:pic>
      <p:sp>
        <p:nvSpPr>
          <p:cNvPr id="42" name="Google Shape;42;h3bf9e8411f28828a_0_23"/>
          <p:cNvSpPr/>
          <p:nvPr/>
        </p:nvSpPr>
        <p:spPr>
          <a:xfrm>
            <a:off x="2209800" y="990600"/>
            <a:ext cx="143046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Table of Contents</a:t>
            </a:r>
            <a:endParaRPr b="0" i="0" sz="9600" u="none" cap="none" strike="noStrike">
              <a:solidFill>
                <a:schemeClr val="dk1"/>
              </a:solidFill>
              <a:latin typeface="Calibri"/>
              <a:ea typeface="Calibri"/>
              <a:cs typeface="Calibri"/>
              <a:sym typeface="Calibri"/>
            </a:endParaRPr>
          </a:p>
        </p:txBody>
      </p:sp>
      <p:pic>
        <p:nvPicPr>
          <p:cNvPr descr="preencoded.png" id="43" name="Google Shape;43;h3bf9e8411f28828a_0_23"/>
          <p:cNvPicPr preferRelativeResize="0"/>
          <p:nvPr/>
        </p:nvPicPr>
        <p:blipFill rotWithShape="1">
          <a:blip r:embed="rId4">
            <a:alphaModFix/>
          </a:blip>
          <a:srcRect b="0" l="0" r="0" t="0"/>
          <a:stretch/>
        </p:blipFill>
        <p:spPr>
          <a:xfrm>
            <a:off x="5543550" y="3048000"/>
            <a:ext cx="7477125" cy="6200775"/>
          </a:xfrm>
          <a:prstGeom prst="rect">
            <a:avLst/>
          </a:prstGeom>
          <a:noFill/>
          <a:ln>
            <a:noFill/>
          </a:ln>
        </p:spPr>
      </p:pic>
      <p:grpSp>
        <p:nvGrpSpPr>
          <p:cNvPr id="44" name="Google Shape;44;h3bf9e8411f28828a_0_23"/>
          <p:cNvGrpSpPr/>
          <p:nvPr/>
        </p:nvGrpSpPr>
        <p:grpSpPr>
          <a:xfrm>
            <a:off x="-91440" y="3486150"/>
            <a:ext cx="4539600" cy="1135350"/>
            <a:chOff x="-91440" y="3486150"/>
            <a:chExt cx="4539600" cy="1135350"/>
          </a:xfrm>
        </p:grpSpPr>
        <p:sp>
          <p:nvSpPr>
            <p:cNvPr id="45" name="Google Shape;45;h3bf9e8411f28828a_0_23"/>
            <p:cNvSpPr/>
            <p:nvPr/>
          </p:nvSpPr>
          <p:spPr>
            <a:xfrm>
              <a:off x="-91440" y="3486150"/>
              <a:ext cx="4539600" cy="712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Introduction</a:t>
              </a:r>
              <a:endParaRPr b="0" i="0" sz="3600" u="none" cap="none" strike="noStrike">
                <a:solidFill>
                  <a:schemeClr val="dk1"/>
                </a:solidFill>
                <a:latin typeface="Calibri"/>
                <a:ea typeface="Calibri"/>
                <a:cs typeface="Calibri"/>
                <a:sym typeface="Calibri"/>
              </a:endParaRPr>
            </a:p>
          </p:txBody>
        </p:sp>
        <p:sp>
          <p:nvSpPr>
            <p:cNvPr id="46" name="Google Shape;46;h3bf9e8411f28828a_0_23"/>
            <p:cNvSpPr/>
            <p:nvPr/>
          </p:nvSpPr>
          <p:spPr>
            <a:xfrm>
              <a:off x="-60960" y="4114800"/>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Extraordinary Realm</a:t>
              </a:r>
              <a:endParaRPr b="0" i="0" sz="2400" u="none" cap="none" strike="noStrike">
                <a:solidFill>
                  <a:schemeClr val="dk1"/>
                </a:solidFill>
                <a:latin typeface="Calibri"/>
                <a:ea typeface="Calibri"/>
                <a:cs typeface="Calibri"/>
                <a:sym typeface="Calibri"/>
              </a:endParaRPr>
            </a:p>
          </p:txBody>
        </p:sp>
      </p:grpSp>
      <p:grpSp>
        <p:nvGrpSpPr>
          <p:cNvPr id="47" name="Google Shape;47;h3bf9e8411f28828a_0_23"/>
          <p:cNvGrpSpPr/>
          <p:nvPr/>
        </p:nvGrpSpPr>
        <p:grpSpPr>
          <a:xfrm>
            <a:off x="4600575" y="3390900"/>
            <a:ext cx="1219200" cy="1219200"/>
            <a:chOff x="4600575" y="3390900"/>
            <a:chExt cx="1219200" cy="1219200"/>
          </a:xfrm>
        </p:grpSpPr>
        <p:sp>
          <p:nvSpPr>
            <p:cNvPr id="48" name="Google Shape;48;h3bf9e8411f28828a_0_23"/>
            <p:cNvSpPr/>
            <p:nvPr/>
          </p:nvSpPr>
          <p:spPr>
            <a:xfrm>
              <a:off x="4600575" y="3390900"/>
              <a:ext cx="1219200" cy="1219200"/>
            </a:xfrm>
            <a:prstGeom prst="ellipse">
              <a:avLst/>
            </a:prstGeom>
            <a:noFill/>
            <a:ln cap="flat" cmpd="sng" w="3810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 name="Google Shape;49;h3bf9e8411f28828a_0_23"/>
            <p:cNvSpPr/>
            <p:nvPr/>
          </p:nvSpPr>
          <p:spPr>
            <a:xfrm>
              <a:off x="4796790" y="3644265"/>
              <a:ext cx="8268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BFFFD"/>
                </a:buClr>
                <a:buSzPts val="3600"/>
                <a:buFont typeface="Zen Dots"/>
                <a:buNone/>
              </a:pPr>
              <a:r>
                <a:rPr b="0" i="0" lang="en-US" sz="3600" u="none" cap="none" strike="noStrike">
                  <a:solidFill>
                    <a:srgbClr val="8BFFFD"/>
                  </a:solidFill>
                  <a:latin typeface="Zen Dots"/>
                  <a:ea typeface="Zen Dots"/>
                  <a:cs typeface="Zen Dots"/>
                  <a:sym typeface="Zen Dots"/>
                </a:rPr>
                <a:t>01</a:t>
              </a:r>
              <a:endParaRPr b="0" i="0" sz="3600" u="none" cap="none" strike="noStrike">
                <a:solidFill>
                  <a:schemeClr val="dk1"/>
                </a:solidFill>
                <a:latin typeface="Calibri"/>
                <a:ea typeface="Calibri"/>
                <a:cs typeface="Calibri"/>
                <a:sym typeface="Calibri"/>
              </a:endParaRPr>
            </a:p>
          </p:txBody>
        </p:sp>
      </p:grpSp>
      <p:grpSp>
        <p:nvGrpSpPr>
          <p:cNvPr id="50" name="Google Shape;50;h3bf9e8411f28828a_0_23"/>
          <p:cNvGrpSpPr/>
          <p:nvPr/>
        </p:nvGrpSpPr>
        <p:grpSpPr>
          <a:xfrm>
            <a:off x="12468225" y="3390900"/>
            <a:ext cx="1219200" cy="1219200"/>
            <a:chOff x="12468225" y="3390900"/>
            <a:chExt cx="1219200" cy="1219200"/>
          </a:xfrm>
        </p:grpSpPr>
        <p:sp>
          <p:nvSpPr>
            <p:cNvPr id="51" name="Google Shape;51;h3bf9e8411f28828a_0_23"/>
            <p:cNvSpPr/>
            <p:nvPr/>
          </p:nvSpPr>
          <p:spPr>
            <a:xfrm>
              <a:off x="12468225" y="3390900"/>
              <a:ext cx="1219200" cy="1219200"/>
            </a:xfrm>
            <a:prstGeom prst="ellipse">
              <a:avLst/>
            </a:prstGeom>
            <a:noFill/>
            <a:ln cap="flat" cmpd="sng" w="3810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 name="Google Shape;52;h3bf9e8411f28828a_0_23"/>
            <p:cNvSpPr/>
            <p:nvPr/>
          </p:nvSpPr>
          <p:spPr>
            <a:xfrm>
              <a:off x="12564428" y="3644265"/>
              <a:ext cx="10269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BFFFD"/>
                </a:buClr>
                <a:buSzPts val="3600"/>
                <a:buFont typeface="Zen Dots"/>
                <a:buNone/>
              </a:pPr>
              <a:r>
                <a:rPr b="0" i="0" lang="en-US" sz="3600" u="none" cap="none" strike="noStrike">
                  <a:solidFill>
                    <a:srgbClr val="8BFFFD"/>
                  </a:solidFill>
                  <a:latin typeface="Zen Dots"/>
                  <a:ea typeface="Zen Dots"/>
                  <a:cs typeface="Zen Dots"/>
                  <a:sym typeface="Zen Dots"/>
                </a:rPr>
                <a:t>02</a:t>
              </a:r>
              <a:endParaRPr b="0" i="0" sz="3600" u="none" cap="none" strike="noStrike">
                <a:solidFill>
                  <a:schemeClr val="dk1"/>
                </a:solidFill>
                <a:latin typeface="Calibri"/>
                <a:ea typeface="Calibri"/>
                <a:cs typeface="Calibri"/>
                <a:sym typeface="Calibri"/>
              </a:endParaRPr>
            </a:p>
          </p:txBody>
        </p:sp>
      </p:grpSp>
      <p:grpSp>
        <p:nvGrpSpPr>
          <p:cNvPr id="53" name="Google Shape;53;h3bf9e8411f28828a_0_23"/>
          <p:cNvGrpSpPr/>
          <p:nvPr/>
        </p:nvGrpSpPr>
        <p:grpSpPr>
          <a:xfrm>
            <a:off x="13839825" y="3486150"/>
            <a:ext cx="4539600" cy="1135350"/>
            <a:chOff x="13839825" y="3486150"/>
            <a:chExt cx="4539600" cy="1135350"/>
          </a:xfrm>
        </p:grpSpPr>
        <p:sp>
          <p:nvSpPr>
            <p:cNvPr id="54" name="Google Shape;54;h3bf9e8411f28828a_0_23"/>
            <p:cNvSpPr/>
            <p:nvPr/>
          </p:nvSpPr>
          <p:spPr>
            <a:xfrm>
              <a:off x="13839825" y="3486150"/>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Encounters</a:t>
              </a:r>
              <a:endParaRPr b="0" i="0" sz="3600" u="none" cap="none" strike="noStrike">
                <a:solidFill>
                  <a:schemeClr val="dk1"/>
                </a:solidFill>
                <a:latin typeface="Calibri"/>
                <a:ea typeface="Calibri"/>
                <a:cs typeface="Calibri"/>
                <a:sym typeface="Calibri"/>
              </a:endParaRPr>
            </a:p>
          </p:txBody>
        </p:sp>
        <p:sp>
          <p:nvSpPr>
            <p:cNvPr id="55" name="Google Shape;55;h3bf9e8411f28828a_0_23"/>
            <p:cNvSpPr/>
            <p:nvPr/>
          </p:nvSpPr>
          <p:spPr>
            <a:xfrm>
              <a:off x="13839825" y="4114800"/>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Unicorn Sightings</a:t>
              </a:r>
              <a:endParaRPr b="0" i="0" sz="2400" u="none" cap="none" strike="noStrike">
                <a:solidFill>
                  <a:schemeClr val="dk1"/>
                </a:solidFill>
                <a:latin typeface="Calibri"/>
                <a:ea typeface="Calibri"/>
                <a:cs typeface="Calibri"/>
                <a:sym typeface="Calibri"/>
              </a:endParaRPr>
            </a:p>
          </p:txBody>
        </p:sp>
      </p:grpSp>
      <p:grpSp>
        <p:nvGrpSpPr>
          <p:cNvPr id="56" name="Google Shape;56;h3bf9e8411f28828a_0_23"/>
          <p:cNvGrpSpPr/>
          <p:nvPr/>
        </p:nvGrpSpPr>
        <p:grpSpPr>
          <a:xfrm>
            <a:off x="-91440" y="5724525"/>
            <a:ext cx="4539600" cy="1135350"/>
            <a:chOff x="-91440" y="5724525"/>
            <a:chExt cx="4539600" cy="1135350"/>
          </a:xfrm>
        </p:grpSpPr>
        <p:sp>
          <p:nvSpPr>
            <p:cNvPr id="57" name="Google Shape;57;h3bf9e8411f28828a_0_23"/>
            <p:cNvSpPr/>
            <p:nvPr/>
          </p:nvSpPr>
          <p:spPr>
            <a:xfrm>
              <a:off x="-91440" y="5724525"/>
              <a:ext cx="4539600" cy="712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Wonders</a:t>
              </a:r>
              <a:endParaRPr b="0" i="0" sz="3600" u="none" cap="none" strike="noStrike">
                <a:solidFill>
                  <a:schemeClr val="dk1"/>
                </a:solidFill>
                <a:latin typeface="Calibri"/>
                <a:ea typeface="Calibri"/>
                <a:cs typeface="Calibri"/>
                <a:sym typeface="Calibri"/>
              </a:endParaRPr>
            </a:p>
          </p:txBody>
        </p:sp>
        <p:sp>
          <p:nvSpPr>
            <p:cNvPr id="58" name="Google Shape;58;h3bf9e8411f28828a_0_23"/>
            <p:cNvSpPr/>
            <p:nvPr/>
          </p:nvSpPr>
          <p:spPr>
            <a:xfrm>
              <a:off x="-60960" y="6353175"/>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Wishes Granted</a:t>
              </a:r>
              <a:endParaRPr b="0" i="0" sz="2400" u="none" cap="none" strike="noStrike">
                <a:solidFill>
                  <a:schemeClr val="dk1"/>
                </a:solidFill>
                <a:latin typeface="Calibri"/>
                <a:ea typeface="Calibri"/>
                <a:cs typeface="Calibri"/>
                <a:sym typeface="Calibri"/>
              </a:endParaRPr>
            </a:p>
          </p:txBody>
        </p:sp>
      </p:grpSp>
      <p:grpSp>
        <p:nvGrpSpPr>
          <p:cNvPr id="59" name="Google Shape;59;h3bf9e8411f28828a_0_23"/>
          <p:cNvGrpSpPr/>
          <p:nvPr/>
        </p:nvGrpSpPr>
        <p:grpSpPr>
          <a:xfrm>
            <a:off x="4600575" y="5629275"/>
            <a:ext cx="1219200" cy="1219200"/>
            <a:chOff x="4600575" y="5629275"/>
            <a:chExt cx="1219200" cy="1219200"/>
          </a:xfrm>
        </p:grpSpPr>
        <p:sp>
          <p:nvSpPr>
            <p:cNvPr id="60" name="Google Shape;60;h3bf9e8411f28828a_0_23"/>
            <p:cNvSpPr/>
            <p:nvPr/>
          </p:nvSpPr>
          <p:spPr>
            <a:xfrm>
              <a:off x="4600575" y="5629275"/>
              <a:ext cx="1219200" cy="1219200"/>
            </a:xfrm>
            <a:prstGeom prst="ellipse">
              <a:avLst/>
            </a:prstGeom>
            <a:noFill/>
            <a:ln cap="flat" cmpd="sng" w="3810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h3bf9e8411f28828a_0_23"/>
            <p:cNvSpPr/>
            <p:nvPr/>
          </p:nvSpPr>
          <p:spPr>
            <a:xfrm>
              <a:off x="4696778" y="5882640"/>
              <a:ext cx="10269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BFFFD"/>
                </a:buClr>
                <a:buSzPts val="3600"/>
                <a:buFont typeface="Zen Dots"/>
                <a:buNone/>
              </a:pPr>
              <a:r>
                <a:rPr b="0" i="0" lang="en-US" sz="3600" u="none" cap="none" strike="noStrike">
                  <a:solidFill>
                    <a:srgbClr val="8BFFFD"/>
                  </a:solidFill>
                  <a:latin typeface="Zen Dots"/>
                  <a:ea typeface="Zen Dots"/>
                  <a:cs typeface="Zen Dots"/>
                  <a:sym typeface="Zen Dots"/>
                </a:rPr>
                <a:t>03</a:t>
              </a:r>
              <a:endParaRPr b="0" i="0" sz="3600" u="none" cap="none" strike="noStrike">
                <a:solidFill>
                  <a:schemeClr val="dk1"/>
                </a:solidFill>
                <a:latin typeface="Calibri"/>
                <a:ea typeface="Calibri"/>
                <a:cs typeface="Calibri"/>
                <a:sym typeface="Calibri"/>
              </a:endParaRPr>
            </a:p>
          </p:txBody>
        </p:sp>
      </p:grpSp>
      <p:grpSp>
        <p:nvGrpSpPr>
          <p:cNvPr id="62" name="Google Shape;62;h3bf9e8411f28828a_0_23"/>
          <p:cNvGrpSpPr/>
          <p:nvPr/>
        </p:nvGrpSpPr>
        <p:grpSpPr>
          <a:xfrm>
            <a:off x="12468225" y="5629275"/>
            <a:ext cx="1219200" cy="1219200"/>
            <a:chOff x="12468225" y="5629275"/>
            <a:chExt cx="1219200" cy="1219200"/>
          </a:xfrm>
        </p:grpSpPr>
        <p:sp>
          <p:nvSpPr>
            <p:cNvPr id="63" name="Google Shape;63;h3bf9e8411f28828a_0_23"/>
            <p:cNvSpPr/>
            <p:nvPr/>
          </p:nvSpPr>
          <p:spPr>
            <a:xfrm>
              <a:off x="12468225" y="5629275"/>
              <a:ext cx="1219200" cy="1219200"/>
            </a:xfrm>
            <a:prstGeom prst="ellipse">
              <a:avLst/>
            </a:prstGeom>
            <a:noFill/>
            <a:ln cap="flat" cmpd="sng" w="3810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 name="Google Shape;64;h3bf9e8411f28828a_0_23"/>
            <p:cNvSpPr/>
            <p:nvPr/>
          </p:nvSpPr>
          <p:spPr>
            <a:xfrm>
              <a:off x="12540615" y="5882640"/>
              <a:ext cx="10743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BFFFD"/>
                </a:buClr>
                <a:buSzPts val="3600"/>
                <a:buFont typeface="Zen Dots"/>
                <a:buNone/>
              </a:pPr>
              <a:r>
                <a:rPr b="0" i="0" lang="en-US" sz="3600" u="none" cap="none" strike="noStrike">
                  <a:solidFill>
                    <a:srgbClr val="8BFFFD"/>
                  </a:solidFill>
                  <a:latin typeface="Zen Dots"/>
                  <a:ea typeface="Zen Dots"/>
                  <a:cs typeface="Zen Dots"/>
                  <a:sym typeface="Zen Dots"/>
                </a:rPr>
                <a:t>04</a:t>
              </a:r>
              <a:endParaRPr b="0" i="0" sz="3600" u="none" cap="none" strike="noStrike">
                <a:solidFill>
                  <a:schemeClr val="dk1"/>
                </a:solidFill>
                <a:latin typeface="Calibri"/>
                <a:ea typeface="Calibri"/>
                <a:cs typeface="Calibri"/>
                <a:sym typeface="Calibri"/>
              </a:endParaRPr>
            </a:p>
          </p:txBody>
        </p:sp>
      </p:grpSp>
      <p:grpSp>
        <p:nvGrpSpPr>
          <p:cNvPr id="65" name="Google Shape;65;h3bf9e8411f28828a_0_23"/>
          <p:cNvGrpSpPr/>
          <p:nvPr/>
        </p:nvGrpSpPr>
        <p:grpSpPr>
          <a:xfrm>
            <a:off x="13839825" y="5724525"/>
            <a:ext cx="4539600" cy="1135350"/>
            <a:chOff x="13839825" y="5724525"/>
            <a:chExt cx="4539600" cy="1135350"/>
          </a:xfrm>
        </p:grpSpPr>
        <p:sp>
          <p:nvSpPr>
            <p:cNvPr id="66" name="Google Shape;66;h3bf9e8411f28828a_0_23"/>
            <p:cNvSpPr/>
            <p:nvPr/>
          </p:nvSpPr>
          <p:spPr>
            <a:xfrm>
              <a:off x="13839825" y="5724525"/>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Magic</a:t>
              </a:r>
              <a:endParaRPr b="0" i="0" sz="3600" u="none" cap="none" strike="noStrike">
                <a:solidFill>
                  <a:schemeClr val="dk1"/>
                </a:solidFill>
                <a:latin typeface="Calibri"/>
                <a:ea typeface="Calibri"/>
                <a:cs typeface="Calibri"/>
                <a:sym typeface="Calibri"/>
              </a:endParaRPr>
            </a:p>
          </p:txBody>
        </p:sp>
        <p:sp>
          <p:nvSpPr>
            <p:cNvPr id="67" name="Google Shape;67;h3bf9e8411f28828a_0_23"/>
            <p:cNvSpPr/>
            <p:nvPr/>
          </p:nvSpPr>
          <p:spPr>
            <a:xfrm>
              <a:off x="13839825" y="6353175"/>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Spellcasting</a:t>
              </a:r>
              <a:endParaRPr b="0" i="0" sz="2400" u="none" cap="none" strike="noStrike">
                <a:solidFill>
                  <a:schemeClr val="dk1"/>
                </a:solidFill>
                <a:latin typeface="Calibri"/>
                <a:ea typeface="Calibri"/>
                <a:cs typeface="Calibri"/>
                <a:sym typeface="Calibri"/>
              </a:endParaRPr>
            </a:p>
          </p:txBody>
        </p:sp>
      </p:grpSp>
      <p:grpSp>
        <p:nvGrpSpPr>
          <p:cNvPr id="68" name="Google Shape;68;h3bf9e8411f28828a_0_23"/>
          <p:cNvGrpSpPr/>
          <p:nvPr/>
        </p:nvGrpSpPr>
        <p:grpSpPr>
          <a:xfrm>
            <a:off x="-91440" y="7962900"/>
            <a:ext cx="4539600" cy="1135350"/>
            <a:chOff x="-91440" y="7962900"/>
            <a:chExt cx="4539600" cy="1135350"/>
          </a:xfrm>
        </p:grpSpPr>
        <p:sp>
          <p:nvSpPr>
            <p:cNvPr id="69" name="Google Shape;69;h3bf9e8411f28828a_0_23"/>
            <p:cNvSpPr/>
            <p:nvPr/>
          </p:nvSpPr>
          <p:spPr>
            <a:xfrm>
              <a:off x="-91440" y="7962900"/>
              <a:ext cx="4539600" cy="712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Adventure</a:t>
              </a:r>
              <a:endParaRPr b="0" i="0" sz="3600" u="none" cap="none" strike="noStrike">
                <a:solidFill>
                  <a:schemeClr val="dk1"/>
                </a:solidFill>
                <a:latin typeface="Calibri"/>
                <a:ea typeface="Calibri"/>
                <a:cs typeface="Calibri"/>
                <a:sym typeface="Calibri"/>
              </a:endParaRPr>
            </a:p>
          </p:txBody>
        </p:sp>
        <p:sp>
          <p:nvSpPr>
            <p:cNvPr id="70" name="Google Shape;70;h3bf9e8411f28828a_0_23"/>
            <p:cNvSpPr/>
            <p:nvPr/>
          </p:nvSpPr>
          <p:spPr>
            <a:xfrm>
              <a:off x="-60960" y="8591550"/>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Happily Ever After</a:t>
              </a:r>
              <a:endParaRPr b="0" i="0" sz="2400" u="none" cap="none" strike="noStrike">
                <a:solidFill>
                  <a:schemeClr val="dk1"/>
                </a:solidFill>
                <a:latin typeface="Calibri"/>
                <a:ea typeface="Calibri"/>
                <a:cs typeface="Calibri"/>
                <a:sym typeface="Calibri"/>
              </a:endParaRPr>
            </a:p>
          </p:txBody>
        </p:sp>
      </p:grpSp>
      <p:grpSp>
        <p:nvGrpSpPr>
          <p:cNvPr id="71" name="Google Shape;71;h3bf9e8411f28828a_0_23"/>
          <p:cNvGrpSpPr/>
          <p:nvPr/>
        </p:nvGrpSpPr>
        <p:grpSpPr>
          <a:xfrm>
            <a:off x="4600575" y="7867650"/>
            <a:ext cx="1219200" cy="1219200"/>
            <a:chOff x="4600575" y="7867650"/>
            <a:chExt cx="1219200" cy="1219200"/>
          </a:xfrm>
        </p:grpSpPr>
        <p:sp>
          <p:nvSpPr>
            <p:cNvPr id="72" name="Google Shape;72;h3bf9e8411f28828a_0_23"/>
            <p:cNvSpPr/>
            <p:nvPr/>
          </p:nvSpPr>
          <p:spPr>
            <a:xfrm>
              <a:off x="4600575" y="7867650"/>
              <a:ext cx="1219200" cy="1219200"/>
            </a:xfrm>
            <a:prstGeom prst="ellipse">
              <a:avLst/>
            </a:prstGeom>
            <a:noFill/>
            <a:ln cap="flat" cmpd="sng" w="3810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 name="Google Shape;73;h3bf9e8411f28828a_0_23"/>
            <p:cNvSpPr/>
            <p:nvPr/>
          </p:nvSpPr>
          <p:spPr>
            <a:xfrm>
              <a:off x="4692015" y="8121015"/>
              <a:ext cx="10362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BFFFD"/>
                </a:buClr>
                <a:buSzPts val="3600"/>
                <a:buFont typeface="Zen Dots"/>
                <a:buNone/>
              </a:pPr>
              <a:r>
                <a:rPr b="0" i="0" lang="en-US" sz="3600" u="none" cap="none" strike="noStrike">
                  <a:solidFill>
                    <a:srgbClr val="8BFFFD"/>
                  </a:solidFill>
                  <a:latin typeface="Zen Dots"/>
                  <a:ea typeface="Zen Dots"/>
                  <a:cs typeface="Zen Dots"/>
                  <a:sym typeface="Zen Dots"/>
                </a:rPr>
                <a:t>05</a:t>
              </a:r>
              <a:endParaRPr b="0" i="0" sz="3600" u="none" cap="none" strike="noStrike">
                <a:solidFill>
                  <a:schemeClr val="dk1"/>
                </a:solidFill>
                <a:latin typeface="Calibri"/>
                <a:ea typeface="Calibri"/>
                <a:cs typeface="Calibri"/>
                <a:sym typeface="Calibri"/>
              </a:endParaRPr>
            </a:p>
          </p:txBody>
        </p:sp>
      </p:grpSp>
      <p:grpSp>
        <p:nvGrpSpPr>
          <p:cNvPr id="74" name="Google Shape;74;h3bf9e8411f28828a_0_23"/>
          <p:cNvGrpSpPr/>
          <p:nvPr/>
        </p:nvGrpSpPr>
        <p:grpSpPr>
          <a:xfrm>
            <a:off x="12468225" y="7867650"/>
            <a:ext cx="1219200" cy="1219200"/>
            <a:chOff x="12468225" y="7867650"/>
            <a:chExt cx="1219200" cy="1219200"/>
          </a:xfrm>
        </p:grpSpPr>
        <p:sp>
          <p:nvSpPr>
            <p:cNvPr id="75" name="Google Shape;75;h3bf9e8411f28828a_0_23"/>
            <p:cNvSpPr/>
            <p:nvPr/>
          </p:nvSpPr>
          <p:spPr>
            <a:xfrm>
              <a:off x="12468225" y="7867650"/>
              <a:ext cx="1219200" cy="1219200"/>
            </a:xfrm>
            <a:prstGeom prst="ellipse">
              <a:avLst/>
            </a:prstGeom>
            <a:noFill/>
            <a:ln cap="flat" cmpd="sng" w="3810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h3bf9e8411f28828a_0_23"/>
            <p:cNvSpPr/>
            <p:nvPr/>
          </p:nvSpPr>
          <p:spPr>
            <a:xfrm>
              <a:off x="12545378" y="8121015"/>
              <a:ext cx="1065000" cy="712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8BFFFD"/>
                </a:buClr>
                <a:buSzPts val="3600"/>
                <a:buFont typeface="Zen Dots"/>
                <a:buNone/>
              </a:pPr>
              <a:r>
                <a:rPr b="0" i="0" lang="en-US" sz="3600" u="none" cap="none" strike="noStrike">
                  <a:solidFill>
                    <a:srgbClr val="8BFFFD"/>
                  </a:solidFill>
                  <a:latin typeface="Zen Dots"/>
                  <a:ea typeface="Zen Dots"/>
                  <a:cs typeface="Zen Dots"/>
                  <a:sym typeface="Zen Dots"/>
                </a:rPr>
                <a:t>06</a:t>
              </a:r>
              <a:endParaRPr b="0" i="0" sz="3600" u="none" cap="none" strike="noStrike">
                <a:solidFill>
                  <a:schemeClr val="dk1"/>
                </a:solidFill>
                <a:latin typeface="Calibri"/>
                <a:ea typeface="Calibri"/>
                <a:cs typeface="Calibri"/>
                <a:sym typeface="Calibri"/>
              </a:endParaRPr>
            </a:p>
          </p:txBody>
        </p:sp>
      </p:grpSp>
      <p:grpSp>
        <p:nvGrpSpPr>
          <p:cNvPr id="77" name="Google Shape;77;h3bf9e8411f28828a_0_23"/>
          <p:cNvGrpSpPr/>
          <p:nvPr/>
        </p:nvGrpSpPr>
        <p:grpSpPr>
          <a:xfrm>
            <a:off x="13839825" y="7962900"/>
            <a:ext cx="4539600" cy="1135350"/>
            <a:chOff x="13839825" y="7962900"/>
            <a:chExt cx="4539600" cy="1135350"/>
          </a:xfrm>
        </p:grpSpPr>
        <p:sp>
          <p:nvSpPr>
            <p:cNvPr id="78" name="Google Shape;78;h3bf9e8411f28828a_0_23"/>
            <p:cNvSpPr/>
            <p:nvPr/>
          </p:nvSpPr>
          <p:spPr>
            <a:xfrm>
              <a:off x="13839825" y="7962900"/>
              <a:ext cx="4539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Conclusion</a:t>
              </a:r>
              <a:endParaRPr b="0" i="0" sz="3600" u="none" cap="none" strike="noStrike">
                <a:solidFill>
                  <a:schemeClr val="dk1"/>
                </a:solidFill>
                <a:latin typeface="Calibri"/>
                <a:ea typeface="Calibri"/>
                <a:cs typeface="Calibri"/>
                <a:sym typeface="Calibri"/>
              </a:endParaRPr>
            </a:p>
          </p:txBody>
        </p:sp>
        <p:sp>
          <p:nvSpPr>
            <p:cNvPr id="79" name="Google Shape;79;h3bf9e8411f28828a_0_23"/>
            <p:cNvSpPr/>
            <p:nvPr/>
          </p:nvSpPr>
          <p:spPr>
            <a:xfrm>
              <a:off x="13839825" y="8591550"/>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Embrace the Fantasy</a:t>
              </a:r>
              <a:endParaRPr b="0" i="0" sz="2400" u="none" cap="none" strike="noStrike">
                <a:solidFill>
                  <a:schemeClr val="dk1"/>
                </a:solidFill>
                <a:latin typeface="Calibri"/>
                <a:ea typeface="Calibri"/>
                <a:cs typeface="Calibri"/>
                <a:sym typeface="Calibri"/>
              </a:endParaRPr>
            </a:p>
          </p:txBody>
        </p:sp>
      </p:grpSp>
      <p:grpSp>
        <p:nvGrpSpPr>
          <p:cNvPr id="80" name="Google Shape;80;h3bf9e8411f28828a_0_23"/>
          <p:cNvGrpSpPr/>
          <p:nvPr/>
        </p:nvGrpSpPr>
        <p:grpSpPr>
          <a:xfrm>
            <a:off x="17640300" y="7994925"/>
            <a:ext cx="596549" cy="2063476"/>
            <a:chOff x="17640300" y="7994925"/>
            <a:chExt cx="596549" cy="2063476"/>
          </a:xfrm>
        </p:grpSpPr>
        <p:pic>
          <p:nvPicPr>
            <p:cNvPr descr="preencoded.png" id="81" name="Google Shape;81;h3bf9e8411f28828a_0_23"/>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82" name="Google Shape;82;h3bf9e8411f28828a_0_2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87" name="Shape 87"/>
        <p:cNvGrpSpPr/>
        <p:nvPr/>
      </p:nvGrpSpPr>
      <p:grpSpPr>
        <a:xfrm>
          <a:off x="0" y="0"/>
          <a:ext cx="0" cy="0"/>
          <a:chOff x="0" y="0"/>
          <a:chExt cx="0" cy="0"/>
        </a:xfrm>
      </p:grpSpPr>
      <p:pic>
        <p:nvPicPr>
          <p:cNvPr descr="preencoded.png" id="88" name="Google Shape;88;h3bf9e8411f28828a_0_69"/>
          <p:cNvPicPr preferRelativeResize="0"/>
          <p:nvPr/>
        </p:nvPicPr>
        <p:blipFill rotWithShape="1">
          <a:blip r:embed="rId3">
            <a:alphaModFix/>
          </a:blip>
          <a:srcRect b="0" l="0" r="0" t="0"/>
          <a:stretch/>
        </p:blipFill>
        <p:spPr>
          <a:xfrm>
            <a:off x="-5600700" y="-13134975"/>
            <a:ext cx="19554827" cy="19354798"/>
          </a:xfrm>
          <a:prstGeom prst="rect">
            <a:avLst/>
          </a:prstGeom>
          <a:noFill/>
          <a:ln>
            <a:noFill/>
          </a:ln>
        </p:spPr>
      </p:pic>
      <p:pic>
        <p:nvPicPr>
          <p:cNvPr descr="preencoded.png" id="89" name="Google Shape;89;h3bf9e8411f28828a_0_69"/>
          <p:cNvPicPr preferRelativeResize="0"/>
          <p:nvPr/>
        </p:nvPicPr>
        <p:blipFill rotWithShape="1">
          <a:blip r:embed="rId3">
            <a:alphaModFix/>
          </a:blip>
          <a:srcRect b="0" l="0" r="0" t="0"/>
          <a:stretch/>
        </p:blipFill>
        <p:spPr>
          <a:xfrm>
            <a:off x="6238875" y="5143500"/>
            <a:ext cx="19554827" cy="19354798"/>
          </a:xfrm>
          <a:prstGeom prst="rect">
            <a:avLst/>
          </a:prstGeom>
          <a:noFill/>
          <a:ln>
            <a:noFill/>
          </a:ln>
        </p:spPr>
      </p:pic>
      <p:grpSp>
        <p:nvGrpSpPr>
          <p:cNvPr id="90" name="Google Shape;90;h3bf9e8411f28828a_0_69"/>
          <p:cNvGrpSpPr/>
          <p:nvPr/>
        </p:nvGrpSpPr>
        <p:grpSpPr>
          <a:xfrm>
            <a:off x="17640300" y="7994925"/>
            <a:ext cx="596549" cy="2063476"/>
            <a:chOff x="17640300" y="7994925"/>
            <a:chExt cx="596549" cy="2063476"/>
          </a:xfrm>
        </p:grpSpPr>
        <p:pic>
          <p:nvPicPr>
            <p:cNvPr descr="preencoded.png" id="91" name="Google Shape;91;h3bf9e8411f28828a_0_6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92" name="Google Shape;92;h3bf9e8411f28828a_0_6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3" name="Google Shape;93;h3bf9e8411f28828a_0_69"/>
          <p:cNvSpPr/>
          <p:nvPr/>
        </p:nvSpPr>
        <p:spPr>
          <a:xfrm>
            <a:off x="2219325" y="2057400"/>
            <a:ext cx="92583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The Extraordinary</a:t>
            </a:r>
            <a:endParaRPr b="0" i="0" sz="6000" u="none" cap="none" strike="noStrike">
              <a:solidFill>
                <a:schemeClr val="dk1"/>
              </a:solidFill>
              <a:latin typeface="Calibri"/>
              <a:ea typeface="Calibri"/>
              <a:cs typeface="Calibri"/>
              <a:sym typeface="Calibri"/>
            </a:endParaRPr>
          </a:p>
        </p:txBody>
      </p:sp>
      <p:grpSp>
        <p:nvGrpSpPr>
          <p:cNvPr id="94" name="Google Shape;94;h3bf9e8411f28828a_0_69"/>
          <p:cNvGrpSpPr/>
          <p:nvPr/>
        </p:nvGrpSpPr>
        <p:grpSpPr>
          <a:xfrm>
            <a:off x="2219325" y="3552825"/>
            <a:ext cx="13910175" cy="4107300"/>
            <a:chOff x="2219325" y="3552825"/>
            <a:chExt cx="13910175" cy="4107300"/>
          </a:xfrm>
        </p:grpSpPr>
        <p:sp>
          <p:nvSpPr>
            <p:cNvPr id="95" name="Google Shape;95;h3bf9e8411f28828a_0_69"/>
            <p:cNvSpPr/>
            <p:nvPr/>
          </p:nvSpPr>
          <p:spPr>
            <a:xfrm>
              <a:off x="2219325" y="3552825"/>
              <a:ext cx="6604500" cy="410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6" name="Google Shape;96;h3bf9e8411f28828a_0_69"/>
            <p:cNvSpPr/>
            <p:nvPr/>
          </p:nvSpPr>
          <p:spPr>
            <a:xfrm>
              <a:off x="9525000" y="3552825"/>
              <a:ext cx="6604500" cy="410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01" name="Shape 101"/>
        <p:cNvGrpSpPr/>
        <p:nvPr/>
      </p:nvGrpSpPr>
      <p:grpSpPr>
        <a:xfrm>
          <a:off x="0" y="0"/>
          <a:ext cx="0" cy="0"/>
          <a:chOff x="0" y="0"/>
          <a:chExt cx="0" cy="0"/>
        </a:xfrm>
      </p:grpSpPr>
      <p:pic>
        <p:nvPicPr>
          <p:cNvPr descr="preencoded.png" id="102" name="Google Shape;102;h3bf9e8411f28828a_0_82"/>
          <p:cNvPicPr preferRelativeResize="0"/>
          <p:nvPr/>
        </p:nvPicPr>
        <p:blipFill rotWithShape="1">
          <a:blip r:embed="rId3">
            <a:alphaModFix/>
          </a:blip>
          <a:srcRect b="0" l="0" r="0" t="0"/>
          <a:stretch/>
        </p:blipFill>
        <p:spPr>
          <a:xfrm>
            <a:off x="-7458075" y="-3028950"/>
            <a:ext cx="19554827" cy="19354798"/>
          </a:xfrm>
          <a:prstGeom prst="rect">
            <a:avLst/>
          </a:prstGeom>
          <a:noFill/>
          <a:ln>
            <a:noFill/>
          </a:ln>
        </p:spPr>
      </p:pic>
      <p:grpSp>
        <p:nvGrpSpPr>
          <p:cNvPr id="103" name="Google Shape;103;h3bf9e8411f28828a_0_82"/>
          <p:cNvGrpSpPr/>
          <p:nvPr/>
        </p:nvGrpSpPr>
        <p:grpSpPr>
          <a:xfrm>
            <a:off x="17640300" y="7994925"/>
            <a:ext cx="596549" cy="2063476"/>
            <a:chOff x="17640300" y="7994925"/>
            <a:chExt cx="596549" cy="2063476"/>
          </a:xfrm>
        </p:grpSpPr>
        <p:pic>
          <p:nvPicPr>
            <p:cNvPr descr="preencoded.png" id="104" name="Google Shape;104;h3bf9e8411f28828a_0_8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05" name="Google Shape;105;h3bf9e8411f28828a_0_8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06" name="Google Shape;106;h3bf9e8411f28828a_0_82"/>
          <p:cNvPicPr preferRelativeResize="0"/>
          <p:nvPr/>
        </p:nvPicPr>
        <p:blipFill rotWithShape="1">
          <a:blip r:embed="rId5">
            <a:alphaModFix/>
          </a:blip>
          <a:srcRect b="0" l="0" r="0" t="0"/>
          <a:stretch/>
        </p:blipFill>
        <p:spPr>
          <a:xfrm>
            <a:off x="0" y="0"/>
            <a:ext cx="18288000" cy="6229350"/>
          </a:xfrm>
          <a:prstGeom prst="rect">
            <a:avLst/>
          </a:prstGeom>
          <a:noFill/>
          <a:ln>
            <a:noFill/>
          </a:ln>
        </p:spPr>
      </p:pic>
      <p:pic>
        <p:nvPicPr>
          <p:cNvPr descr="preencoded.png" id="107" name="Google Shape;107;h3bf9e8411f28828a_0_82"/>
          <p:cNvPicPr preferRelativeResize="0"/>
          <p:nvPr/>
        </p:nvPicPr>
        <p:blipFill rotWithShape="1">
          <a:blip r:embed="rId6">
            <a:alphaModFix/>
          </a:blip>
          <a:srcRect b="0" l="0" r="0" t="0"/>
          <a:stretch/>
        </p:blipFill>
        <p:spPr>
          <a:xfrm>
            <a:off x="1543171" y="7610475"/>
            <a:ext cx="857250" cy="933450"/>
          </a:xfrm>
          <a:prstGeom prst="rect">
            <a:avLst/>
          </a:prstGeom>
          <a:noFill/>
          <a:ln>
            <a:noFill/>
          </a:ln>
        </p:spPr>
      </p:pic>
      <p:grpSp>
        <p:nvGrpSpPr>
          <p:cNvPr id="108" name="Google Shape;108;h3bf9e8411f28828a_0_82"/>
          <p:cNvGrpSpPr/>
          <p:nvPr/>
        </p:nvGrpSpPr>
        <p:grpSpPr>
          <a:xfrm>
            <a:off x="2886075" y="7124700"/>
            <a:ext cx="5997000" cy="2011650"/>
            <a:chOff x="2886075" y="7124700"/>
            <a:chExt cx="5997000" cy="2011650"/>
          </a:xfrm>
        </p:grpSpPr>
        <p:sp>
          <p:nvSpPr>
            <p:cNvPr id="109" name="Google Shape;109;h3bf9e8411f28828a_0_82"/>
            <p:cNvSpPr/>
            <p:nvPr/>
          </p:nvSpPr>
          <p:spPr>
            <a:xfrm>
              <a:off x="2886075" y="7124700"/>
              <a:ext cx="5997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Unicorn Sightings</a:t>
              </a:r>
              <a:endParaRPr b="0" i="0" sz="3600" u="none" cap="none" strike="noStrike">
                <a:solidFill>
                  <a:schemeClr val="dk1"/>
                </a:solidFill>
                <a:latin typeface="Calibri"/>
                <a:ea typeface="Calibri"/>
                <a:cs typeface="Calibri"/>
                <a:sym typeface="Calibri"/>
              </a:endParaRPr>
            </a:p>
          </p:txBody>
        </p:sp>
        <p:sp>
          <p:nvSpPr>
            <p:cNvPr id="110" name="Google Shape;110;h3bf9e8411f28828a_0_82"/>
            <p:cNvSpPr/>
            <p:nvPr/>
          </p:nvSpPr>
          <p:spPr>
            <a:xfrm>
              <a:off x="2886075" y="7829550"/>
              <a:ext cx="59664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pic>
        <p:nvPicPr>
          <p:cNvPr descr="preencoded.png" id="111" name="Google Shape;111;h3bf9e8411f28828a_0_82"/>
          <p:cNvPicPr preferRelativeResize="0"/>
          <p:nvPr/>
        </p:nvPicPr>
        <p:blipFill rotWithShape="1">
          <a:blip r:embed="rId7">
            <a:alphaModFix/>
          </a:blip>
          <a:srcRect b="0" l="0" r="0" t="0"/>
          <a:stretch/>
        </p:blipFill>
        <p:spPr>
          <a:xfrm>
            <a:off x="9706096" y="7629585"/>
            <a:ext cx="819150" cy="895350"/>
          </a:xfrm>
          <a:prstGeom prst="rect">
            <a:avLst/>
          </a:prstGeom>
          <a:noFill/>
          <a:ln>
            <a:noFill/>
          </a:ln>
        </p:spPr>
      </p:pic>
      <p:grpSp>
        <p:nvGrpSpPr>
          <p:cNvPr id="112" name="Google Shape;112;h3bf9e8411f28828a_0_82"/>
          <p:cNvGrpSpPr/>
          <p:nvPr/>
        </p:nvGrpSpPr>
        <p:grpSpPr>
          <a:xfrm>
            <a:off x="11029950" y="7124700"/>
            <a:ext cx="5997000" cy="2011650"/>
            <a:chOff x="11029950" y="7124700"/>
            <a:chExt cx="5997000" cy="2011650"/>
          </a:xfrm>
        </p:grpSpPr>
        <p:sp>
          <p:nvSpPr>
            <p:cNvPr id="113" name="Google Shape;113;h3bf9e8411f28828a_0_82"/>
            <p:cNvSpPr/>
            <p:nvPr/>
          </p:nvSpPr>
          <p:spPr>
            <a:xfrm>
              <a:off x="11029950" y="7124700"/>
              <a:ext cx="5997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Dragon Taming</a:t>
              </a:r>
              <a:endParaRPr b="0" i="0" sz="3600" u="none" cap="none" strike="noStrike">
                <a:solidFill>
                  <a:schemeClr val="dk1"/>
                </a:solidFill>
                <a:latin typeface="Calibri"/>
                <a:ea typeface="Calibri"/>
                <a:cs typeface="Calibri"/>
                <a:sym typeface="Calibri"/>
              </a:endParaRPr>
            </a:p>
          </p:txBody>
        </p:sp>
        <p:sp>
          <p:nvSpPr>
            <p:cNvPr id="114" name="Google Shape;114;h3bf9e8411f28828a_0_82"/>
            <p:cNvSpPr/>
            <p:nvPr/>
          </p:nvSpPr>
          <p:spPr>
            <a:xfrm>
              <a:off x="11029950" y="7829550"/>
              <a:ext cx="59664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19" name="Shape 119"/>
        <p:cNvGrpSpPr/>
        <p:nvPr/>
      </p:nvGrpSpPr>
      <p:grpSpPr>
        <a:xfrm>
          <a:off x="0" y="0"/>
          <a:ext cx="0" cy="0"/>
          <a:chOff x="0" y="0"/>
          <a:chExt cx="0" cy="0"/>
        </a:xfrm>
      </p:grpSpPr>
      <p:pic>
        <p:nvPicPr>
          <p:cNvPr descr="preencoded.png" id="120" name="Google Shape;120;h3bf9e8411f28828a_0_99"/>
          <p:cNvPicPr preferRelativeResize="0"/>
          <p:nvPr/>
        </p:nvPicPr>
        <p:blipFill rotWithShape="1">
          <a:blip r:embed="rId3">
            <a:alphaModFix/>
          </a:blip>
          <a:srcRect b="0" l="0" r="0" t="0"/>
          <a:stretch/>
        </p:blipFill>
        <p:spPr>
          <a:xfrm>
            <a:off x="1514475" y="-4848225"/>
            <a:ext cx="19554827" cy="19354798"/>
          </a:xfrm>
          <a:prstGeom prst="rect">
            <a:avLst/>
          </a:prstGeom>
          <a:noFill/>
          <a:ln>
            <a:noFill/>
          </a:ln>
        </p:spPr>
      </p:pic>
      <p:grpSp>
        <p:nvGrpSpPr>
          <p:cNvPr id="121" name="Google Shape;121;h3bf9e8411f28828a_0_99"/>
          <p:cNvGrpSpPr/>
          <p:nvPr/>
        </p:nvGrpSpPr>
        <p:grpSpPr>
          <a:xfrm>
            <a:off x="17640300" y="7994925"/>
            <a:ext cx="596549" cy="2063476"/>
            <a:chOff x="17640300" y="7994925"/>
            <a:chExt cx="596549" cy="2063476"/>
          </a:xfrm>
        </p:grpSpPr>
        <p:pic>
          <p:nvPicPr>
            <p:cNvPr descr="preencoded.png" id="122" name="Google Shape;122;h3bf9e8411f28828a_0_9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23" name="Google Shape;123;h3bf9e8411f28828a_0_9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24" name="Google Shape;124;h3bf9e8411f28828a_0_99"/>
          <p:cNvGrpSpPr/>
          <p:nvPr/>
        </p:nvGrpSpPr>
        <p:grpSpPr>
          <a:xfrm>
            <a:off x="685800" y="2619375"/>
            <a:ext cx="5328300" cy="6572250"/>
            <a:chOff x="685800" y="2619375"/>
            <a:chExt cx="5328300" cy="6572250"/>
          </a:xfrm>
        </p:grpSpPr>
        <p:sp>
          <p:nvSpPr>
            <p:cNvPr id="125" name="Google Shape;125;h3bf9e8411f28828a_0_99"/>
            <p:cNvSpPr/>
            <p:nvPr/>
          </p:nvSpPr>
          <p:spPr>
            <a:xfrm>
              <a:off x="685800" y="2619375"/>
              <a:ext cx="5103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Unicorn Sightings</a:t>
              </a:r>
              <a:endParaRPr b="0" i="0" sz="3600" u="none" cap="none" strike="noStrike">
                <a:solidFill>
                  <a:schemeClr val="dk1"/>
                </a:solidFill>
                <a:latin typeface="Calibri"/>
                <a:ea typeface="Calibri"/>
                <a:cs typeface="Calibri"/>
                <a:sym typeface="Calibri"/>
              </a:endParaRPr>
            </a:p>
          </p:txBody>
        </p:sp>
        <p:sp>
          <p:nvSpPr>
            <p:cNvPr id="126" name="Google Shape;126;h3bf9e8411f28828a_0_99"/>
            <p:cNvSpPr/>
            <p:nvPr/>
          </p:nvSpPr>
          <p:spPr>
            <a:xfrm>
              <a:off x="685800" y="3629025"/>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27" name="Google Shape;127;h3bf9e8411f28828a_0_99"/>
            <p:cNvPicPr preferRelativeResize="0"/>
            <p:nvPr/>
          </p:nvPicPr>
          <p:blipFill rotWithShape="1">
            <a:blip r:embed="rId5">
              <a:alphaModFix/>
            </a:blip>
            <a:srcRect b="0" l="0" r="0" t="0"/>
            <a:stretch/>
          </p:blipFill>
          <p:spPr>
            <a:xfrm>
              <a:off x="685800" y="5286375"/>
              <a:ext cx="5267325" cy="3905250"/>
            </a:xfrm>
            <a:prstGeom prst="rect">
              <a:avLst/>
            </a:prstGeom>
            <a:noFill/>
            <a:ln>
              <a:noFill/>
            </a:ln>
          </p:spPr>
        </p:pic>
      </p:grpSp>
      <p:grpSp>
        <p:nvGrpSpPr>
          <p:cNvPr id="128" name="Google Shape;128;h3bf9e8411f28828a_0_99"/>
          <p:cNvGrpSpPr/>
          <p:nvPr/>
        </p:nvGrpSpPr>
        <p:grpSpPr>
          <a:xfrm>
            <a:off x="11868150" y="2619375"/>
            <a:ext cx="5328300" cy="6572250"/>
            <a:chOff x="11868150" y="2619375"/>
            <a:chExt cx="5328300" cy="6572250"/>
          </a:xfrm>
        </p:grpSpPr>
        <p:sp>
          <p:nvSpPr>
            <p:cNvPr id="129" name="Google Shape;129;h3bf9e8411f28828a_0_99"/>
            <p:cNvSpPr/>
            <p:nvPr/>
          </p:nvSpPr>
          <p:spPr>
            <a:xfrm>
              <a:off x="11868150" y="2619375"/>
              <a:ext cx="51036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Unicorn Sightings</a:t>
              </a:r>
              <a:endParaRPr b="0" i="0" sz="3600" u="none" cap="none" strike="noStrike">
                <a:solidFill>
                  <a:schemeClr val="dk1"/>
                </a:solidFill>
                <a:latin typeface="Calibri"/>
                <a:ea typeface="Calibri"/>
                <a:cs typeface="Calibri"/>
                <a:sym typeface="Calibri"/>
              </a:endParaRPr>
            </a:p>
          </p:txBody>
        </p:sp>
        <p:sp>
          <p:nvSpPr>
            <p:cNvPr id="130" name="Google Shape;130;h3bf9e8411f28828a_0_99"/>
            <p:cNvSpPr/>
            <p:nvPr/>
          </p:nvSpPr>
          <p:spPr>
            <a:xfrm>
              <a:off x="11868150" y="3629025"/>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1" name="Google Shape;131;h3bf9e8411f28828a_0_99"/>
            <p:cNvPicPr preferRelativeResize="0"/>
            <p:nvPr/>
          </p:nvPicPr>
          <p:blipFill rotWithShape="1">
            <a:blip r:embed="rId6">
              <a:alphaModFix/>
            </a:blip>
            <a:srcRect b="0" l="0" r="0" t="0"/>
            <a:stretch/>
          </p:blipFill>
          <p:spPr>
            <a:xfrm>
              <a:off x="11868150" y="5286375"/>
              <a:ext cx="5267325" cy="3905250"/>
            </a:xfrm>
            <a:prstGeom prst="rect">
              <a:avLst/>
            </a:prstGeom>
            <a:noFill/>
            <a:ln>
              <a:noFill/>
            </a:ln>
          </p:spPr>
        </p:pic>
      </p:grpSp>
      <p:grpSp>
        <p:nvGrpSpPr>
          <p:cNvPr id="132" name="Google Shape;132;h3bf9e8411f28828a_0_99"/>
          <p:cNvGrpSpPr/>
          <p:nvPr/>
        </p:nvGrpSpPr>
        <p:grpSpPr>
          <a:xfrm>
            <a:off x="6276975" y="1123950"/>
            <a:ext cx="5328300" cy="6572250"/>
            <a:chOff x="6276975" y="1123950"/>
            <a:chExt cx="5328300" cy="6572250"/>
          </a:xfrm>
        </p:grpSpPr>
        <p:sp>
          <p:nvSpPr>
            <p:cNvPr id="133" name="Google Shape;133;h3bf9e8411f28828a_0_99"/>
            <p:cNvSpPr/>
            <p:nvPr/>
          </p:nvSpPr>
          <p:spPr>
            <a:xfrm>
              <a:off x="6276975" y="1123950"/>
              <a:ext cx="44652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Dragon Taming</a:t>
              </a:r>
              <a:endParaRPr b="0" i="0" sz="3600" u="none" cap="none" strike="noStrike">
                <a:solidFill>
                  <a:schemeClr val="dk1"/>
                </a:solidFill>
                <a:latin typeface="Calibri"/>
                <a:ea typeface="Calibri"/>
                <a:cs typeface="Calibri"/>
                <a:sym typeface="Calibri"/>
              </a:endParaRPr>
            </a:p>
          </p:txBody>
        </p:sp>
        <p:sp>
          <p:nvSpPr>
            <p:cNvPr id="134" name="Google Shape;134;h3bf9e8411f28828a_0_99"/>
            <p:cNvSpPr/>
            <p:nvPr/>
          </p:nvSpPr>
          <p:spPr>
            <a:xfrm>
              <a:off x="6276975" y="2133600"/>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35" name="Google Shape;135;h3bf9e8411f28828a_0_99"/>
            <p:cNvPicPr preferRelativeResize="0"/>
            <p:nvPr/>
          </p:nvPicPr>
          <p:blipFill rotWithShape="1">
            <a:blip r:embed="rId7">
              <a:alphaModFix/>
            </a:blip>
            <a:srcRect b="0" l="0" r="0" t="0"/>
            <a:stretch/>
          </p:blipFill>
          <p:spPr>
            <a:xfrm>
              <a:off x="6276975" y="3790950"/>
              <a:ext cx="5267325" cy="390525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40" name="Shape 140"/>
        <p:cNvGrpSpPr/>
        <p:nvPr/>
      </p:nvGrpSpPr>
      <p:grpSpPr>
        <a:xfrm>
          <a:off x="0" y="0"/>
          <a:ext cx="0" cy="0"/>
          <a:chOff x="0" y="0"/>
          <a:chExt cx="0" cy="0"/>
        </a:xfrm>
      </p:grpSpPr>
      <p:pic>
        <p:nvPicPr>
          <p:cNvPr descr="preencoded.png" id="141" name="Google Shape;141;h3bf9e8411f28828a_0_119"/>
          <p:cNvPicPr preferRelativeResize="0"/>
          <p:nvPr/>
        </p:nvPicPr>
        <p:blipFill rotWithShape="1">
          <a:blip r:embed="rId3">
            <a:alphaModFix/>
          </a:blip>
          <a:srcRect b="0" l="0" r="0" t="0"/>
          <a:stretch/>
        </p:blipFill>
        <p:spPr>
          <a:xfrm rot="10800000">
            <a:off x="10534648" y="-857248"/>
            <a:ext cx="19554827" cy="19354798"/>
          </a:xfrm>
          <a:prstGeom prst="rect">
            <a:avLst/>
          </a:prstGeom>
          <a:noFill/>
          <a:ln>
            <a:noFill/>
          </a:ln>
        </p:spPr>
      </p:pic>
      <p:pic>
        <p:nvPicPr>
          <p:cNvPr descr="preencoded.png" id="142" name="Google Shape;142;h3bf9e8411f28828a_0_119"/>
          <p:cNvPicPr preferRelativeResize="0"/>
          <p:nvPr/>
        </p:nvPicPr>
        <p:blipFill rotWithShape="1">
          <a:blip r:embed="rId3">
            <a:alphaModFix/>
          </a:blip>
          <a:srcRect b="0" l="0" r="0" t="0"/>
          <a:stretch/>
        </p:blipFill>
        <p:spPr>
          <a:xfrm rot="10800000">
            <a:off x="-11449052" y="-5486398"/>
            <a:ext cx="19554827" cy="19354798"/>
          </a:xfrm>
          <a:prstGeom prst="rect">
            <a:avLst/>
          </a:prstGeom>
          <a:noFill/>
          <a:ln>
            <a:noFill/>
          </a:ln>
        </p:spPr>
      </p:pic>
      <p:grpSp>
        <p:nvGrpSpPr>
          <p:cNvPr id="143" name="Google Shape;143;h3bf9e8411f28828a_0_119"/>
          <p:cNvGrpSpPr/>
          <p:nvPr/>
        </p:nvGrpSpPr>
        <p:grpSpPr>
          <a:xfrm>
            <a:off x="17640300" y="7994925"/>
            <a:ext cx="596549" cy="2063476"/>
            <a:chOff x="17640300" y="7994925"/>
            <a:chExt cx="596549" cy="2063476"/>
          </a:xfrm>
        </p:grpSpPr>
        <p:pic>
          <p:nvPicPr>
            <p:cNvPr descr="preencoded.png" id="144" name="Google Shape;144;h3bf9e8411f28828a_0_119"/>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45" name="Google Shape;145;h3bf9e8411f28828a_0_11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46" name="Google Shape;146;h3bf9e8411f28828a_0_119"/>
          <p:cNvPicPr preferRelativeResize="0"/>
          <p:nvPr/>
        </p:nvPicPr>
        <p:blipFill rotWithShape="1">
          <a:blip r:embed="rId5">
            <a:alphaModFix/>
          </a:blip>
          <a:srcRect b="0" l="0" r="0" t="0"/>
          <a:stretch/>
        </p:blipFill>
        <p:spPr>
          <a:xfrm>
            <a:off x="-381000" y="1038225"/>
            <a:ext cx="4474463" cy="3328416"/>
          </a:xfrm>
          <a:prstGeom prst="rect">
            <a:avLst/>
          </a:prstGeom>
          <a:noFill/>
          <a:ln>
            <a:noFill/>
          </a:ln>
        </p:spPr>
      </p:pic>
      <p:grpSp>
        <p:nvGrpSpPr>
          <p:cNvPr id="147" name="Google Shape;147;h3bf9e8411f28828a_0_119"/>
          <p:cNvGrpSpPr/>
          <p:nvPr/>
        </p:nvGrpSpPr>
        <p:grpSpPr>
          <a:xfrm>
            <a:off x="4381500" y="3171825"/>
            <a:ext cx="10321425" cy="4625250"/>
            <a:chOff x="4381500" y="3171825"/>
            <a:chExt cx="10321425" cy="4625250"/>
          </a:xfrm>
        </p:grpSpPr>
        <p:sp>
          <p:nvSpPr>
            <p:cNvPr id="148" name="Google Shape;148;h3bf9e8411f28828a_0_119"/>
            <p:cNvSpPr/>
            <p:nvPr/>
          </p:nvSpPr>
          <p:spPr>
            <a:xfrm>
              <a:off x="4381500" y="3171825"/>
              <a:ext cx="10292700" cy="4027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49" name="Google Shape;149;h3bf9e8411f28828a_0_119"/>
            <p:cNvSpPr/>
            <p:nvPr/>
          </p:nvSpPr>
          <p:spPr>
            <a:xfrm>
              <a:off x="10448925" y="7267575"/>
              <a:ext cx="42540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54" name="Shape 154"/>
        <p:cNvGrpSpPr/>
        <p:nvPr/>
      </p:nvGrpSpPr>
      <p:grpSpPr>
        <a:xfrm>
          <a:off x="0" y="0"/>
          <a:ext cx="0" cy="0"/>
          <a:chOff x="0" y="0"/>
          <a:chExt cx="0" cy="0"/>
        </a:xfrm>
      </p:grpSpPr>
      <p:pic>
        <p:nvPicPr>
          <p:cNvPr descr="preencoded.png" id="155" name="Google Shape;155;h3bf9e8411f28828a_0_132"/>
          <p:cNvPicPr preferRelativeResize="0"/>
          <p:nvPr/>
        </p:nvPicPr>
        <p:blipFill rotWithShape="1">
          <a:blip r:embed="rId3">
            <a:alphaModFix/>
          </a:blip>
          <a:srcRect b="0" l="0" r="0" t="0"/>
          <a:stretch/>
        </p:blipFill>
        <p:spPr>
          <a:xfrm>
            <a:off x="-5600700" y="-13134975"/>
            <a:ext cx="19554827" cy="19354798"/>
          </a:xfrm>
          <a:prstGeom prst="rect">
            <a:avLst/>
          </a:prstGeom>
          <a:noFill/>
          <a:ln>
            <a:noFill/>
          </a:ln>
        </p:spPr>
      </p:pic>
      <p:pic>
        <p:nvPicPr>
          <p:cNvPr descr="preencoded.png" id="156" name="Google Shape;156;h3bf9e8411f28828a_0_132"/>
          <p:cNvPicPr preferRelativeResize="0"/>
          <p:nvPr/>
        </p:nvPicPr>
        <p:blipFill rotWithShape="1">
          <a:blip r:embed="rId3">
            <a:alphaModFix/>
          </a:blip>
          <a:srcRect b="0" l="0" r="0" t="0"/>
          <a:stretch/>
        </p:blipFill>
        <p:spPr>
          <a:xfrm>
            <a:off x="6238875" y="5143500"/>
            <a:ext cx="19554827" cy="19354798"/>
          </a:xfrm>
          <a:prstGeom prst="rect">
            <a:avLst/>
          </a:prstGeom>
          <a:noFill/>
          <a:ln>
            <a:noFill/>
          </a:ln>
        </p:spPr>
      </p:pic>
      <p:grpSp>
        <p:nvGrpSpPr>
          <p:cNvPr id="157" name="Google Shape;157;h3bf9e8411f28828a_0_132"/>
          <p:cNvGrpSpPr/>
          <p:nvPr/>
        </p:nvGrpSpPr>
        <p:grpSpPr>
          <a:xfrm>
            <a:off x="17640300" y="7994925"/>
            <a:ext cx="596549" cy="2063476"/>
            <a:chOff x="17640300" y="7994925"/>
            <a:chExt cx="596549" cy="2063476"/>
          </a:xfrm>
        </p:grpSpPr>
        <p:pic>
          <p:nvPicPr>
            <p:cNvPr descr="preencoded.png" id="158" name="Google Shape;158;h3bf9e8411f28828a_0_13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59" name="Google Shape;159;h3bf9e8411f28828a_0_13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0" name="Google Shape;160;h3bf9e8411f28828a_0_132"/>
          <p:cNvPicPr preferRelativeResize="0"/>
          <p:nvPr/>
        </p:nvPicPr>
        <p:blipFill rotWithShape="1">
          <a:blip r:embed="rId5">
            <a:alphaModFix/>
          </a:blip>
          <a:srcRect b="0" l="0" r="0" t="0"/>
          <a:stretch/>
        </p:blipFill>
        <p:spPr>
          <a:xfrm>
            <a:off x="1066800" y="1071563"/>
            <a:ext cx="9820275" cy="8143875"/>
          </a:xfrm>
          <a:prstGeom prst="rect">
            <a:avLst/>
          </a:prstGeom>
          <a:noFill/>
          <a:ln>
            <a:noFill/>
          </a:ln>
        </p:spPr>
      </p:pic>
      <p:grpSp>
        <p:nvGrpSpPr>
          <p:cNvPr id="161" name="Google Shape;161;h3bf9e8411f28828a_0_132"/>
          <p:cNvGrpSpPr/>
          <p:nvPr/>
        </p:nvGrpSpPr>
        <p:grpSpPr>
          <a:xfrm>
            <a:off x="11029950" y="2790825"/>
            <a:ext cx="5463600" cy="2240400"/>
            <a:chOff x="11029950" y="2790825"/>
            <a:chExt cx="5463600" cy="2240400"/>
          </a:xfrm>
        </p:grpSpPr>
        <p:sp>
          <p:nvSpPr>
            <p:cNvPr id="162" name="Google Shape;162;h3bf9e8411f28828a_0_132"/>
            <p:cNvSpPr/>
            <p:nvPr/>
          </p:nvSpPr>
          <p:spPr>
            <a:xfrm>
              <a:off x="11029950" y="2790825"/>
              <a:ext cx="54636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Dragon Taming Technique</a:t>
              </a:r>
              <a:endParaRPr b="0" i="0" sz="3600" u="none" cap="none" strike="noStrike">
                <a:solidFill>
                  <a:schemeClr val="dk1"/>
                </a:solidFill>
                <a:latin typeface="Calibri"/>
                <a:ea typeface="Calibri"/>
                <a:cs typeface="Calibri"/>
                <a:sym typeface="Calibri"/>
              </a:endParaRPr>
            </a:p>
          </p:txBody>
        </p:sp>
        <p:sp>
          <p:nvSpPr>
            <p:cNvPr id="163" name="Google Shape;163;h3bf9e8411f28828a_0_132"/>
            <p:cNvSpPr/>
            <p:nvPr/>
          </p:nvSpPr>
          <p:spPr>
            <a:xfrm>
              <a:off x="11029950" y="4124325"/>
              <a:ext cx="54330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64" name="Google Shape;164;h3bf9e8411f28828a_0_132"/>
          <p:cNvGrpSpPr/>
          <p:nvPr/>
        </p:nvGrpSpPr>
        <p:grpSpPr>
          <a:xfrm>
            <a:off x="11029950" y="5362575"/>
            <a:ext cx="5463600" cy="2240400"/>
            <a:chOff x="11029950" y="5362575"/>
            <a:chExt cx="5463600" cy="2240400"/>
          </a:xfrm>
        </p:grpSpPr>
        <p:sp>
          <p:nvSpPr>
            <p:cNvPr id="165" name="Google Shape;165;h3bf9e8411f28828a_0_132"/>
            <p:cNvSpPr/>
            <p:nvPr/>
          </p:nvSpPr>
          <p:spPr>
            <a:xfrm>
              <a:off x="11029950" y="5362575"/>
              <a:ext cx="54636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The Art of Unicorn Sighting</a:t>
              </a:r>
              <a:endParaRPr b="0" i="0" sz="3600" u="none" cap="none" strike="noStrike">
                <a:solidFill>
                  <a:schemeClr val="dk1"/>
                </a:solidFill>
                <a:latin typeface="Calibri"/>
                <a:ea typeface="Calibri"/>
                <a:cs typeface="Calibri"/>
                <a:sym typeface="Calibri"/>
              </a:endParaRPr>
            </a:p>
          </p:txBody>
        </p:sp>
        <p:sp>
          <p:nvSpPr>
            <p:cNvPr id="166" name="Google Shape;166;h3bf9e8411f28828a_0_132"/>
            <p:cNvSpPr/>
            <p:nvPr/>
          </p:nvSpPr>
          <p:spPr>
            <a:xfrm>
              <a:off x="11029950" y="6696075"/>
              <a:ext cx="54330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71" name="Shape 171"/>
        <p:cNvGrpSpPr/>
        <p:nvPr/>
      </p:nvGrpSpPr>
      <p:grpSpPr>
        <a:xfrm>
          <a:off x="0" y="0"/>
          <a:ext cx="0" cy="0"/>
          <a:chOff x="0" y="0"/>
          <a:chExt cx="0" cy="0"/>
        </a:xfrm>
      </p:grpSpPr>
      <p:pic>
        <p:nvPicPr>
          <p:cNvPr descr="preencoded.png" id="172" name="Google Shape;172;h3bf9e8411f28828a_0_148"/>
          <p:cNvPicPr preferRelativeResize="0"/>
          <p:nvPr/>
        </p:nvPicPr>
        <p:blipFill rotWithShape="1">
          <a:blip r:embed="rId3">
            <a:alphaModFix/>
          </a:blip>
          <a:srcRect b="0" l="0" r="0" t="0"/>
          <a:stretch/>
        </p:blipFill>
        <p:spPr>
          <a:xfrm>
            <a:off x="-7458075" y="-3028950"/>
            <a:ext cx="19554827" cy="19354798"/>
          </a:xfrm>
          <a:prstGeom prst="rect">
            <a:avLst/>
          </a:prstGeom>
          <a:noFill/>
          <a:ln>
            <a:noFill/>
          </a:ln>
        </p:spPr>
      </p:pic>
      <p:sp>
        <p:nvSpPr>
          <p:cNvPr id="173" name="Google Shape;173;h3bf9e8411f28828a_0_148"/>
          <p:cNvSpPr/>
          <p:nvPr/>
        </p:nvSpPr>
        <p:spPr>
          <a:xfrm>
            <a:off x="1619250" y="1181100"/>
            <a:ext cx="150591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The Magic of Dragons</a:t>
            </a:r>
            <a:endParaRPr b="0" i="0" sz="6000" u="none" cap="none" strike="noStrike">
              <a:solidFill>
                <a:schemeClr val="dk1"/>
              </a:solidFill>
              <a:latin typeface="Calibri"/>
              <a:ea typeface="Calibri"/>
              <a:cs typeface="Calibri"/>
              <a:sym typeface="Calibri"/>
            </a:endParaRPr>
          </a:p>
        </p:txBody>
      </p:sp>
      <p:grpSp>
        <p:nvGrpSpPr>
          <p:cNvPr id="174" name="Google Shape;174;h3bf9e8411f28828a_0_148"/>
          <p:cNvGrpSpPr/>
          <p:nvPr/>
        </p:nvGrpSpPr>
        <p:grpSpPr>
          <a:xfrm>
            <a:off x="10763248" y="3019425"/>
            <a:ext cx="4981578" cy="5762625"/>
            <a:chOff x="10763248" y="3019425"/>
            <a:chExt cx="4981578" cy="5762625"/>
          </a:xfrm>
        </p:grpSpPr>
        <p:pic>
          <p:nvPicPr>
            <p:cNvPr descr="preencoded.png" id="175" name="Google Shape;175;h3bf9e8411f28828a_0_148"/>
            <p:cNvPicPr preferRelativeResize="0"/>
            <p:nvPr/>
          </p:nvPicPr>
          <p:blipFill rotWithShape="1">
            <a:blip r:embed="rId4">
              <a:alphaModFix/>
            </a:blip>
            <a:srcRect b="0" l="0" r="0" t="0"/>
            <a:stretch/>
          </p:blipFill>
          <p:spPr>
            <a:xfrm>
              <a:off x="10763250" y="3800475"/>
              <a:ext cx="4981575" cy="4981575"/>
            </a:xfrm>
            <a:prstGeom prst="rect">
              <a:avLst/>
            </a:prstGeom>
            <a:noFill/>
            <a:ln>
              <a:noFill/>
            </a:ln>
          </p:spPr>
        </p:pic>
        <p:pic>
          <p:nvPicPr>
            <p:cNvPr descr="preencoded.png" id="176" name="Google Shape;176;h3bf9e8411f28828a_0_148"/>
            <p:cNvPicPr preferRelativeResize="0"/>
            <p:nvPr/>
          </p:nvPicPr>
          <p:blipFill rotWithShape="1">
            <a:blip r:embed="rId5">
              <a:alphaModFix/>
            </a:blip>
            <a:srcRect b="0" l="0" r="0" t="0"/>
            <a:stretch/>
          </p:blipFill>
          <p:spPr>
            <a:xfrm>
              <a:off x="10763248" y="3800475"/>
              <a:ext cx="4981578" cy="4981575"/>
            </a:xfrm>
            <a:prstGeom prst="rect">
              <a:avLst/>
            </a:prstGeom>
            <a:noFill/>
            <a:ln>
              <a:noFill/>
            </a:ln>
          </p:spPr>
        </p:pic>
        <p:sp>
          <p:nvSpPr>
            <p:cNvPr id="177" name="Google Shape;177;h3bf9e8411f28828a_0_148"/>
            <p:cNvSpPr/>
            <p:nvPr/>
          </p:nvSpPr>
          <p:spPr>
            <a:xfrm>
              <a:off x="11820525" y="4848225"/>
              <a:ext cx="2876700" cy="2876700"/>
            </a:xfrm>
            <a:prstGeom prst="ellipse">
              <a:avLst/>
            </a:prstGeom>
            <a:solidFill>
              <a:srgbClr val="AC5CC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78" name="Google Shape;178;h3bf9e8411f28828a_0_148"/>
            <p:cNvPicPr preferRelativeResize="0"/>
            <p:nvPr/>
          </p:nvPicPr>
          <p:blipFill rotWithShape="1">
            <a:blip r:embed="rId6">
              <a:alphaModFix/>
            </a:blip>
            <a:srcRect b="0" l="0" r="0" t="0"/>
            <a:stretch/>
          </p:blipFill>
          <p:spPr>
            <a:xfrm>
              <a:off x="12849282" y="5343469"/>
              <a:ext cx="819156" cy="1104900"/>
            </a:xfrm>
            <a:prstGeom prst="rect">
              <a:avLst/>
            </a:prstGeom>
            <a:noFill/>
            <a:ln>
              <a:noFill/>
            </a:ln>
          </p:spPr>
        </p:pic>
        <p:sp>
          <p:nvSpPr>
            <p:cNvPr id="179" name="Google Shape;179;h3bf9e8411f28828a_0_148"/>
            <p:cNvSpPr/>
            <p:nvPr/>
          </p:nvSpPr>
          <p:spPr>
            <a:xfrm>
              <a:off x="11021378" y="3019425"/>
              <a:ext cx="44652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Dragon Taming</a:t>
              </a:r>
              <a:endParaRPr b="0" i="0" sz="3600" u="none" cap="none" strike="noStrike">
                <a:solidFill>
                  <a:schemeClr val="dk1"/>
                </a:solidFill>
                <a:latin typeface="Calibri"/>
                <a:ea typeface="Calibri"/>
                <a:cs typeface="Calibri"/>
                <a:sym typeface="Calibri"/>
              </a:endParaRPr>
            </a:p>
          </p:txBody>
        </p:sp>
        <p:sp>
          <p:nvSpPr>
            <p:cNvPr id="180" name="Google Shape;180;h3bf9e8411f28828a_0_148"/>
            <p:cNvSpPr/>
            <p:nvPr/>
          </p:nvSpPr>
          <p:spPr>
            <a:xfrm>
              <a:off x="11889105" y="6734175"/>
              <a:ext cx="27393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Unicorn </a:t>
              </a:r>
              <a:endParaRPr b="0" i="0" sz="3600" u="none" cap="none" strike="noStrike">
                <a:solidFill>
                  <a:schemeClr val="dk1"/>
                </a:solidFill>
                <a:latin typeface="Calibri"/>
                <a:ea typeface="Calibri"/>
                <a:cs typeface="Calibri"/>
                <a:sym typeface="Calibri"/>
              </a:endParaRPr>
            </a:p>
          </p:txBody>
        </p:sp>
      </p:grpSp>
      <p:grpSp>
        <p:nvGrpSpPr>
          <p:cNvPr id="181" name="Google Shape;181;h3bf9e8411f28828a_0_148"/>
          <p:cNvGrpSpPr/>
          <p:nvPr/>
        </p:nvGrpSpPr>
        <p:grpSpPr>
          <a:xfrm>
            <a:off x="17640300" y="7994925"/>
            <a:ext cx="596549" cy="2063476"/>
            <a:chOff x="17640300" y="7994925"/>
            <a:chExt cx="596549" cy="2063476"/>
          </a:xfrm>
        </p:grpSpPr>
        <p:pic>
          <p:nvPicPr>
            <p:cNvPr descr="preencoded.png" id="182" name="Google Shape;182;h3bf9e8411f28828a_0_148"/>
            <p:cNvPicPr preferRelativeResize="0"/>
            <p:nvPr/>
          </p:nvPicPr>
          <p:blipFill rotWithShape="1">
            <a:blip r:embed="rId7">
              <a:alphaModFix/>
            </a:blip>
            <a:srcRect b="0" l="0" r="0" t="0"/>
            <a:stretch/>
          </p:blipFill>
          <p:spPr>
            <a:xfrm>
              <a:off x="17640300" y="9525000"/>
              <a:ext cx="533400" cy="533400"/>
            </a:xfrm>
            <a:prstGeom prst="rect">
              <a:avLst/>
            </a:prstGeom>
            <a:noFill/>
            <a:ln>
              <a:noFill/>
            </a:ln>
          </p:spPr>
        </p:pic>
        <p:sp>
          <p:nvSpPr>
            <p:cNvPr id="183" name="Google Shape;183;h3bf9e8411f28828a_0_14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4" name="Google Shape;184;h3bf9e8411f28828a_0_148"/>
          <p:cNvGrpSpPr/>
          <p:nvPr/>
        </p:nvGrpSpPr>
        <p:grpSpPr>
          <a:xfrm>
            <a:off x="2362200" y="3238500"/>
            <a:ext cx="2806200" cy="2411850"/>
            <a:chOff x="2362200" y="3238500"/>
            <a:chExt cx="2806200" cy="2411850"/>
          </a:xfrm>
        </p:grpSpPr>
        <p:sp>
          <p:nvSpPr>
            <p:cNvPr id="185" name="Google Shape;185;h3bf9e8411f28828a_0_148"/>
            <p:cNvSpPr/>
            <p:nvPr/>
          </p:nvSpPr>
          <p:spPr>
            <a:xfrm>
              <a:off x="2362200" y="3238500"/>
              <a:ext cx="28062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Archery</a:t>
              </a:r>
              <a:endParaRPr b="0" i="0" sz="3600" u="none" cap="none" strike="noStrike">
                <a:solidFill>
                  <a:schemeClr val="dk1"/>
                </a:solidFill>
                <a:latin typeface="Calibri"/>
                <a:ea typeface="Calibri"/>
                <a:cs typeface="Calibri"/>
                <a:sym typeface="Calibri"/>
              </a:endParaRPr>
            </a:p>
          </p:txBody>
        </p:sp>
        <p:sp>
          <p:nvSpPr>
            <p:cNvPr id="186" name="Google Shape;186;h3bf9e8411f28828a_0_148"/>
            <p:cNvSpPr/>
            <p:nvPr/>
          </p:nvSpPr>
          <p:spPr>
            <a:xfrm>
              <a:off x="2362200" y="3943350"/>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87" name="Google Shape;187;h3bf9e8411f28828a_0_148"/>
          <p:cNvGrpSpPr/>
          <p:nvPr/>
        </p:nvGrpSpPr>
        <p:grpSpPr>
          <a:xfrm>
            <a:off x="6276975" y="6410325"/>
            <a:ext cx="2806200" cy="2411850"/>
            <a:chOff x="6276975" y="6410325"/>
            <a:chExt cx="2806200" cy="2411850"/>
          </a:xfrm>
        </p:grpSpPr>
        <p:sp>
          <p:nvSpPr>
            <p:cNvPr id="188" name="Google Shape;188;h3bf9e8411f28828a_0_148"/>
            <p:cNvSpPr/>
            <p:nvPr/>
          </p:nvSpPr>
          <p:spPr>
            <a:xfrm>
              <a:off x="6276975" y="6410325"/>
              <a:ext cx="28062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Unicorn</a:t>
              </a:r>
              <a:endParaRPr b="0" i="0" sz="3600" u="none" cap="none" strike="noStrike">
                <a:solidFill>
                  <a:schemeClr val="dk1"/>
                </a:solidFill>
                <a:latin typeface="Calibri"/>
                <a:ea typeface="Calibri"/>
                <a:cs typeface="Calibri"/>
                <a:sym typeface="Calibri"/>
              </a:endParaRPr>
            </a:p>
          </p:txBody>
        </p:sp>
        <p:sp>
          <p:nvSpPr>
            <p:cNvPr id="189" name="Google Shape;189;h3bf9e8411f28828a_0_148"/>
            <p:cNvSpPr/>
            <p:nvPr/>
          </p:nvSpPr>
          <p:spPr>
            <a:xfrm>
              <a:off x="6276975" y="7115175"/>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90" name="Google Shape;190;h3bf9e8411f28828a_0_148"/>
          <p:cNvGrpSpPr/>
          <p:nvPr/>
        </p:nvGrpSpPr>
        <p:grpSpPr>
          <a:xfrm>
            <a:off x="6276975" y="3238500"/>
            <a:ext cx="2806200" cy="2411850"/>
            <a:chOff x="6276975" y="3238500"/>
            <a:chExt cx="2806200" cy="2411850"/>
          </a:xfrm>
        </p:grpSpPr>
        <p:sp>
          <p:nvSpPr>
            <p:cNvPr id="191" name="Google Shape;191;h3bf9e8411f28828a_0_148"/>
            <p:cNvSpPr/>
            <p:nvPr/>
          </p:nvSpPr>
          <p:spPr>
            <a:xfrm>
              <a:off x="6276975" y="3238500"/>
              <a:ext cx="28062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Music</a:t>
              </a:r>
              <a:endParaRPr b="0" i="0" sz="3600" u="none" cap="none" strike="noStrike">
                <a:solidFill>
                  <a:schemeClr val="dk1"/>
                </a:solidFill>
                <a:latin typeface="Calibri"/>
                <a:ea typeface="Calibri"/>
                <a:cs typeface="Calibri"/>
                <a:sym typeface="Calibri"/>
              </a:endParaRPr>
            </a:p>
          </p:txBody>
        </p:sp>
        <p:sp>
          <p:nvSpPr>
            <p:cNvPr id="192" name="Google Shape;192;h3bf9e8411f28828a_0_148"/>
            <p:cNvSpPr/>
            <p:nvPr/>
          </p:nvSpPr>
          <p:spPr>
            <a:xfrm>
              <a:off x="6276975" y="3943350"/>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grpSp>
      <p:grpSp>
        <p:nvGrpSpPr>
          <p:cNvPr id="193" name="Google Shape;193;h3bf9e8411f28828a_0_148"/>
          <p:cNvGrpSpPr/>
          <p:nvPr/>
        </p:nvGrpSpPr>
        <p:grpSpPr>
          <a:xfrm>
            <a:off x="2362200" y="6410325"/>
            <a:ext cx="2806200" cy="2411850"/>
            <a:chOff x="2362200" y="6410325"/>
            <a:chExt cx="2806200" cy="2411850"/>
          </a:xfrm>
        </p:grpSpPr>
        <p:sp>
          <p:nvSpPr>
            <p:cNvPr id="194" name="Google Shape;194;h3bf9e8411f28828a_0_148"/>
            <p:cNvSpPr/>
            <p:nvPr/>
          </p:nvSpPr>
          <p:spPr>
            <a:xfrm>
              <a:off x="2362200" y="6410325"/>
              <a:ext cx="28062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Life</a:t>
              </a:r>
              <a:endParaRPr b="0" i="0" sz="3600" u="none" cap="none" strike="noStrike">
                <a:solidFill>
                  <a:schemeClr val="dk1"/>
                </a:solidFill>
                <a:latin typeface="Calibri"/>
                <a:ea typeface="Calibri"/>
                <a:cs typeface="Calibri"/>
                <a:sym typeface="Calibri"/>
              </a:endParaRPr>
            </a:p>
          </p:txBody>
        </p:sp>
        <p:sp>
          <p:nvSpPr>
            <p:cNvPr id="195" name="Google Shape;195;h3bf9e8411f28828a_0_148"/>
            <p:cNvSpPr/>
            <p:nvPr/>
          </p:nvSpPr>
          <p:spPr>
            <a:xfrm>
              <a:off x="2362200" y="7115175"/>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00" name="Shape 200"/>
        <p:cNvGrpSpPr/>
        <p:nvPr/>
      </p:nvGrpSpPr>
      <p:grpSpPr>
        <a:xfrm>
          <a:off x="0" y="0"/>
          <a:ext cx="0" cy="0"/>
          <a:chOff x="0" y="0"/>
          <a:chExt cx="0" cy="0"/>
        </a:xfrm>
      </p:grpSpPr>
      <p:pic>
        <p:nvPicPr>
          <p:cNvPr descr="preencoded.png" id="201" name="Google Shape;201;h3bf9e8411f28828a_0_176"/>
          <p:cNvPicPr preferRelativeResize="0"/>
          <p:nvPr/>
        </p:nvPicPr>
        <p:blipFill rotWithShape="1">
          <a:blip r:embed="rId3">
            <a:alphaModFix/>
          </a:blip>
          <a:srcRect b="0" l="0" r="0" t="0"/>
          <a:stretch/>
        </p:blipFill>
        <p:spPr>
          <a:xfrm>
            <a:off x="-5600700" y="-13134975"/>
            <a:ext cx="19554827" cy="19354798"/>
          </a:xfrm>
          <a:prstGeom prst="rect">
            <a:avLst/>
          </a:prstGeom>
          <a:noFill/>
          <a:ln>
            <a:noFill/>
          </a:ln>
        </p:spPr>
      </p:pic>
      <p:pic>
        <p:nvPicPr>
          <p:cNvPr descr="preencoded.png" id="202" name="Google Shape;202;h3bf9e8411f28828a_0_176"/>
          <p:cNvPicPr preferRelativeResize="0"/>
          <p:nvPr/>
        </p:nvPicPr>
        <p:blipFill rotWithShape="1">
          <a:blip r:embed="rId3">
            <a:alphaModFix/>
          </a:blip>
          <a:srcRect b="0" l="0" r="0" t="0"/>
          <a:stretch/>
        </p:blipFill>
        <p:spPr>
          <a:xfrm>
            <a:off x="6238875" y="5143500"/>
            <a:ext cx="19554827" cy="19354798"/>
          </a:xfrm>
          <a:prstGeom prst="rect">
            <a:avLst/>
          </a:prstGeom>
          <a:noFill/>
          <a:ln>
            <a:noFill/>
          </a:ln>
        </p:spPr>
      </p:pic>
      <p:grpSp>
        <p:nvGrpSpPr>
          <p:cNvPr id="203" name="Google Shape;203;h3bf9e8411f28828a_0_176"/>
          <p:cNvGrpSpPr/>
          <p:nvPr/>
        </p:nvGrpSpPr>
        <p:grpSpPr>
          <a:xfrm>
            <a:off x="17640300" y="7994925"/>
            <a:ext cx="596549" cy="2063476"/>
            <a:chOff x="17640300" y="7994925"/>
            <a:chExt cx="596549" cy="2063476"/>
          </a:xfrm>
        </p:grpSpPr>
        <p:pic>
          <p:nvPicPr>
            <p:cNvPr descr="preencoded.png" id="204" name="Google Shape;204;h3bf9e8411f28828a_0_17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05" name="Google Shape;205;h3bf9e8411f28828a_0_17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06" name="Google Shape;206;h3bf9e8411f28828a_0_176"/>
          <p:cNvSpPr/>
          <p:nvPr/>
        </p:nvSpPr>
        <p:spPr>
          <a:xfrm>
            <a:off x="6372225" y="352425"/>
            <a:ext cx="58104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Pricing Plan</a:t>
            </a:r>
            <a:endParaRPr b="0" i="0" sz="6000" u="none" cap="none" strike="noStrike">
              <a:solidFill>
                <a:schemeClr val="dk1"/>
              </a:solidFill>
              <a:latin typeface="Calibri"/>
              <a:ea typeface="Calibri"/>
              <a:cs typeface="Calibri"/>
              <a:sym typeface="Calibri"/>
            </a:endParaRPr>
          </a:p>
        </p:txBody>
      </p:sp>
      <p:grpSp>
        <p:nvGrpSpPr>
          <p:cNvPr id="207" name="Google Shape;207;h3bf9e8411f28828a_0_176"/>
          <p:cNvGrpSpPr/>
          <p:nvPr/>
        </p:nvGrpSpPr>
        <p:grpSpPr>
          <a:xfrm>
            <a:off x="1333500" y="1866900"/>
            <a:ext cx="15630450" cy="7051200"/>
            <a:chOff x="1333500" y="1866900"/>
            <a:chExt cx="15630450" cy="7051200"/>
          </a:xfrm>
        </p:grpSpPr>
        <p:sp>
          <p:nvSpPr>
            <p:cNvPr id="208" name="Google Shape;208;h3bf9e8411f28828a_0_176"/>
            <p:cNvSpPr/>
            <p:nvPr/>
          </p:nvSpPr>
          <p:spPr>
            <a:xfrm>
              <a:off x="1333500" y="1866900"/>
              <a:ext cx="4829100" cy="7038900"/>
            </a:xfrm>
            <a:prstGeom prst="roundRect">
              <a:avLst>
                <a:gd fmla="val 1195" name="adj"/>
              </a:avLst>
            </a:prstGeom>
            <a:noFill/>
            <a:ln cap="flat" cmpd="sng" w="9525">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09" name="Google Shape;209;h3bf9e8411f28828a_0_176"/>
            <p:cNvPicPr preferRelativeResize="0"/>
            <p:nvPr/>
          </p:nvPicPr>
          <p:blipFill rotWithShape="1">
            <a:blip r:embed="rId5">
              <a:alphaModFix/>
            </a:blip>
            <a:srcRect b="0" l="0" r="0" t="0"/>
            <a:stretch/>
          </p:blipFill>
          <p:spPr>
            <a:xfrm>
              <a:off x="3181350" y="2181225"/>
              <a:ext cx="1133475" cy="1114425"/>
            </a:xfrm>
            <a:prstGeom prst="rect">
              <a:avLst/>
            </a:prstGeom>
            <a:noFill/>
            <a:ln>
              <a:noFill/>
            </a:ln>
          </p:spPr>
        </p:pic>
        <p:sp>
          <p:nvSpPr>
            <p:cNvPr id="210" name="Google Shape;210;h3bf9e8411f28828a_0_176"/>
            <p:cNvSpPr/>
            <p:nvPr/>
          </p:nvSpPr>
          <p:spPr>
            <a:xfrm>
              <a:off x="6734175" y="1866900"/>
              <a:ext cx="4829100" cy="7038900"/>
            </a:xfrm>
            <a:prstGeom prst="roundRect">
              <a:avLst>
                <a:gd fmla="val 1195" name="adj"/>
              </a:avLst>
            </a:prstGeom>
            <a:noFill/>
            <a:ln cap="flat" cmpd="sng" w="9525">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1" name="Google Shape;211;h3bf9e8411f28828a_0_176"/>
            <p:cNvPicPr preferRelativeResize="0"/>
            <p:nvPr/>
          </p:nvPicPr>
          <p:blipFill rotWithShape="1">
            <a:blip r:embed="rId6">
              <a:alphaModFix/>
            </a:blip>
            <a:srcRect b="0" l="0" r="0" t="0"/>
            <a:stretch/>
          </p:blipFill>
          <p:spPr>
            <a:xfrm>
              <a:off x="8439150" y="2181225"/>
              <a:ext cx="1419225" cy="1114425"/>
            </a:xfrm>
            <a:prstGeom prst="rect">
              <a:avLst/>
            </a:prstGeom>
            <a:noFill/>
            <a:ln>
              <a:noFill/>
            </a:ln>
          </p:spPr>
        </p:pic>
        <p:sp>
          <p:nvSpPr>
            <p:cNvPr id="212" name="Google Shape;212;h3bf9e8411f28828a_0_176"/>
            <p:cNvSpPr/>
            <p:nvPr/>
          </p:nvSpPr>
          <p:spPr>
            <a:xfrm>
              <a:off x="12134850" y="1866900"/>
              <a:ext cx="4829100" cy="7051200"/>
            </a:xfrm>
            <a:prstGeom prst="roundRect">
              <a:avLst>
                <a:gd fmla="val 1195" name="adj"/>
              </a:avLst>
            </a:prstGeom>
            <a:noFill/>
            <a:ln cap="flat" cmpd="sng" w="9525">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3" name="Google Shape;213;h3bf9e8411f28828a_0_176"/>
            <p:cNvPicPr preferRelativeResize="0"/>
            <p:nvPr/>
          </p:nvPicPr>
          <p:blipFill rotWithShape="1">
            <a:blip r:embed="rId7">
              <a:alphaModFix/>
            </a:blip>
            <a:srcRect b="0" l="0" r="0" t="0"/>
            <a:stretch/>
          </p:blipFill>
          <p:spPr>
            <a:xfrm>
              <a:off x="14111288" y="2181225"/>
              <a:ext cx="876300" cy="1126596"/>
            </a:xfrm>
            <a:prstGeom prst="rect">
              <a:avLst/>
            </a:prstGeom>
            <a:noFill/>
            <a:ln>
              <a:noFill/>
            </a:ln>
          </p:spPr>
        </p:pic>
        <p:sp>
          <p:nvSpPr>
            <p:cNvPr id="214" name="Google Shape;214;h3bf9e8411f28828a_0_176"/>
            <p:cNvSpPr/>
            <p:nvPr/>
          </p:nvSpPr>
          <p:spPr>
            <a:xfrm>
              <a:off x="2882265" y="3495675"/>
              <a:ext cx="17316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BFFFD"/>
                </a:buClr>
                <a:buSzPts val="3600"/>
                <a:buFont typeface="Zen Dots"/>
                <a:buNone/>
              </a:pPr>
              <a:r>
                <a:rPr b="0" i="0" lang="en-US" sz="3600" u="none" cap="none" strike="noStrike">
                  <a:solidFill>
                    <a:srgbClr val="8BFFFD"/>
                  </a:solidFill>
                  <a:latin typeface="Zen Dots"/>
                  <a:ea typeface="Zen Dots"/>
                  <a:cs typeface="Zen Dots"/>
                  <a:sym typeface="Zen Dots"/>
                </a:rPr>
                <a:t>Basic</a:t>
              </a:r>
              <a:endParaRPr b="0" i="0" sz="3600" u="none" cap="none" strike="noStrike">
                <a:solidFill>
                  <a:schemeClr val="dk1"/>
                </a:solidFill>
                <a:latin typeface="Calibri"/>
                <a:ea typeface="Calibri"/>
                <a:cs typeface="Calibri"/>
                <a:sym typeface="Calibri"/>
              </a:endParaRPr>
            </a:p>
          </p:txBody>
        </p:sp>
        <p:sp>
          <p:nvSpPr>
            <p:cNvPr id="215" name="Google Shape;215;h3bf9e8411f28828a_0_176"/>
            <p:cNvSpPr/>
            <p:nvPr/>
          </p:nvSpPr>
          <p:spPr>
            <a:xfrm>
              <a:off x="1676400" y="427672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16" name="Google Shape;216;h3bf9e8411f28828a_0_176"/>
            <p:cNvSpPr/>
            <p:nvPr/>
          </p:nvSpPr>
          <p:spPr>
            <a:xfrm>
              <a:off x="2158365" y="8010525"/>
              <a:ext cx="31794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$10/month</a:t>
              </a:r>
              <a:endParaRPr b="0" i="0" sz="3600" u="none" cap="none" strike="noStrike">
                <a:solidFill>
                  <a:schemeClr val="dk1"/>
                </a:solidFill>
                <a:latin typeface="Calibri"/>
                <a:ea typeface="Calibri"/>
                <a:cs typeface="Calibri"/>
                <a:sym typeface="Calibri"/>
              </a:endParaRPr>
            </a:p>
          </p:txBody>
        </p:sp>
        <p:sp>
          <p:nvSpPr>
            <p:cNvPr id="217" name="Google Shape;217;h3bf9e8411f28828a_0_176"/>
            <p:cNvSpPr/>
            <p:nvPr/>
          </p:nvSpPr>
          <p:spPr>
            <a:xfrm>
              <a:off x="8440103" y="3495675"/>
              <a:ext cx="14172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BFFFD"/>
                </a:buClr>
                <a:buSzPts val="3600"/>
                <a:buFont typeface="Zen Dots"/>
                <a:buNone/>
              </a:pPr>
              <a:r>
                <a:rPr b="0" i="0" lang="en-US" sz="3600" u="none" cap="none" strike="noStrike">
                  <a:solidFill>
                    <a:srgbClr val="8BFFFD"/>
                  </a:solidFill>
                  <a:latin typeface="Zen Dots"/>
                  <a:ea typeface="Zen Dots"/>
                  <a:cs typeface="Zen Dots"/>
                  <a:sym typeface="Zen Dots"/>
                </a:rPr>
                <a:t>Elite</a:t>
              </a:r>
              <a:endParaRPr b="0" i="0" sz="3600" u="none" cap="none" strike="noStrike">
                <a:solidFill>
                  <a:schemeClr val="dk1"/>
                </a:solidFill>
                <a:latin typeface="Calibri"/>
                <a:ea typeface="Calibri"/>
                <a:cs typeface="Calibri"/>
                <a:sym typeface="Calibri"/>
              </a:endParaRPr>
            </a:p>
          </p:txBody>
        </p:sp>
        <p:sp>
          <p:nvSpPr>
            <p:cNvPr id="218" name="Google Shape;218;h3bf9e8411f28828a_0_176"/>
            <p:cNvSpPr/>
            <p:nvPr/>
          </p:nvSpPr>
          <p:spPr>
            <a:xfrm>
              <a:off x="7077075" y="427672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19" name="Google Shape;219;h3bf9e8411f28828a_0_176"/>
            <p:cNvSpPr/>
            <p:nvPr/>
          </p:nvSpPr>
          <p:spPr>
            <a:xfrm>
              <a:off x="7459028" y="8010525"/>
              <a:ext cx="3379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$50/month</a:t>
              </a:r>
              <a:endParaRPr b="0" i="0" sz="3600" u="none" cap="none" strike="noStrike">
                <a:solidFill>
                  <a:schemeClr val="dk1"/>
                </a:solidFill>
                <a:latin typeface="Calibri"/>
                <a:ea typeface="Calibri"/>
                <a:cs typeface="Calibri"/>
                <a:sym typeface="Calibri"/>
              </a:endParaRPr>
            </a:p>
          </p:txBody>
        </p:sp>
        <p:sp>
          <p:nvSpPr>
            <p:cNvPr id="220" name="Google Shape;220;h3bf9e8411f28828a_0_176"/>
            <p:cNvSpPr/>
            <p:nvPr/>
          </p:nvSpPr>
          <p:spPr>
            <a:xfrm>
              <a:off x="12931140" y="3507842"/>
              <a:ext cx="32367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8BFFFD"/>
                </a:buClr>
                <a:buSzPts val="3600"/>
                <a:buFont typeface="Zen Dots"/>
                <a:buNone/>
              </a:pPr>
              <a:r>
                <a:rPr b="0" i="0" lang="en-US" sz="3600" u="none" cap="none" strike="noStrike">
                  <a:solidFill>
                    <a:srgbClr val="8BFFFD"/>
                  </a:solidFill>
                  <a:latin typeface="Zen Dots"/>
                  <a:ea typeface="Zen Dots"/>
                  <a:cs typeface="Zen Dots"/>
                  <a:sym typeface="Zen Dots"/>
                </a:rPr>
                <a:t>Legendary</a:t>
              </a:r>
              <a:endParaRPr b="0" i="0" sz="3600" u="none" cap="none" strike="noStrike">
                <a:solidFill>
                  <a:schemeClr val="dk1"/>
                </a:solidFill>
                <a:latin typeface="Calibri"/>
                <a:ea typeface="Calibri"/>
                <a:cs typeface="Calibri"/>
                <a:sym typeface="Calibri"/>
              </a:endParaRPr>
            </a:p>
          </p:txBody>
        </p:sp>
        <p:sp>
          <p:nvSpPr>
            <p:cNvPr id="221" name="Google Shape;221;h3bf9e8411f28828a_0_176"/>
            <p:cNvSpPr/>
            <p:nvPr/>
          </p:nvSpPr>
          <p:spPr>
            <a:xfrm>
              <a:off x="12477750" y="4288892"/>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22" name="Google Shape;222;h3bf9e8411f28828a_0_176"/>
            <p:cNvSpPr/>
            <p:nvPr/>
          </p:nvSpPr>
          <p:spPr>
            <a:xfrm>
              <a:off x="12721590" y="8022692"/>
              <a:ext cx="36558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27" name="Shape 227"/>
        <p:cNvGrpSpPr/>
        <p:nvPr/>
      </p:nvGrpSpPr>
      <p:grpSpPr>
        <a:xfrm>
          <a:off x="0" y="0"/>
          <a:ext cx="0" cy="0"/>
          <a:chOff x="0" y="0"/>
          <a:chExt cx="0" cy="0"/>
        </a:xfrm>
      </p:grpSpPr>
      <p:pic>
        <p:nvPicPr>
          <p:cNvPr descr="preencoded.png" id="228" name="Google Shape;228;h3bf9e8411f28828a_0_202"/>
          <p:cNvPicPr preferRelativeResize="0"/>
          <p:nvPr/>
        </p:nvPicPr>
        <p:blipFill rotWithShape="1">
          <a:blip r:embed="rId3">
            <a:alphaModFix/>
          </a:blip>
          <a:srcRect b="0" l="0" r="0" t="0"/>
          <a:stretch/>
        </p:blipFill>
        <p:spPr>
          <a:xfrm>
            <a:off x="1514475" y="-4848225"/>
            <a:ext cx="19554827" cy="19354798"/>
          </a:xfrm>
          <a:prstGeom prst="rect">
            <a:avLst/>
          </a:prstGeom>
          <a:noFill/>
          <a:ln>
            <a:noFill/>
          </a:ln>
        </p:spPr>
      </p:pic>
      <p:grpSp>
        <p:nvGrpSpPr>
          <p:cNvPr id="229" name="Google Shape;229;h3bf9e8411f28828a_0_202"/>
          <p:cNvGrpSpPr/>
          <p:nvPr/>
        </p:nvGrpSpPr>
        <p:grpSpPr>
          <a:xfrm>
            <a:off x="17640300" y="7994925"/>
            <a:ext cx="596549" cy="2063476"/>
            <a:chOff x="17640300" y="7994925"/>
            <a:chExt cx="596549" cy="2063476"/>
          </a:xfrm>
        </p:grpSpPr>
        <p:pic>
          <p:nvPicPr>
            <p:cNvPr descr="preencoded.png" id="230" name="Google Shape;230;h3bf9e8411f28828a_0_20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31" name="Google Shape;231;h3bf9e8411f28828a_0_20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32" name="Google Shape;232;h3bf9e8411f28828a_0_202"/>
          <p:cNvGrpSpPr/>
          <p:nvPr/>
        </p:nvGrpSpPr>
        <p:grpSpPr>
          <a:xfrm>
            <a:off x="742950" y="1181100"/>
            <a:ext cx="16811625" cy="7822050"/>
            <a:chOff x="742950" y="1181100"/>
            <a:chExt cx="16811625" cy="7822050"/>
          </a:xfrm>
        </p:grpSpPr>
        <p:sp>
          <p:nvSpPr>
            <p:cNvPr id="233" name="Google Shape;233;h3bf9e8411f28828a_0_202"/>
            <p:cNvSpPr/>
            <p:nvPr/>
          </p:nvSpPr>
          <p:spPr>
            <a:xfrm>
              <a:off x="952500" y="1181100"/>
              <a:ext cx="4229100" cy="4229100"/>
            </a:xfrm>
            <a:prstGeom prst="ellipse">
              <a:avLst/>
            </a:prstGeom>
            <a:noFill/>
            <a:ln cap="flat" cmpd="sng" w="104775">
              <a:solidFill>
                <a:srgbClr val="AC5C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4" name="Google Shape;234;h3bf9e8411f28828a_0_202"/>
            <p:cNvPicPr preferRelativeResize="0"/>
            <p:nvPr/>
          </p:nvPicPr>
          <p:blipFill rotWithShape="1">
            <a:blip r:embed="rId5">
              <a:alphaModFix/>
            </a:blip>
            <a:srcRect b="0" l="0" r="0" t="0"/>
            <a:stretch/>
          </p:blipFill>
          <p:spPr>
            <a:xfrm>
              <a:off x="2520960" y="2749562"/>
              <a:ext cx="1092180" cy="1092182"/>
            </a:xfrm>
            <a:prstGeom prst="rect">
              <a:avLst/>
            </a:prstGeom>
            <a:noFill/>
            <a:ln>
              <a:noFill/>
            </a:ln>
          </p:spPr>
        </p:pic>
        <p:sp>
          <p:nvSpPr>
            <p:cNvPr id="235" name="Google Shape;235;h3bf9e8411f28828a_0_202"/>
            <p:cNvSpPr/>
            <p:nvPr/>
          </p:nvSpPr>
          <p:spPr>
            <a:xfrm>
              <a:off x="5076825" y="1181100"/>
              <a:ext cx="4229100" cy="4229100"/>
            </a:xfrm>
            <a:prstGeom prst="ellipse">
              <a:avLst/>
            </a:prstGeom>
            <a:noFill/>
            <a:ln cap="flat" cmpd="sng" w="104775">
              <a:solidFill>
                <a:srgbClr val="AC5C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6" name="Google Shape;236;h3bf9e8411f28828a_0_202"/>
            <p:cNvPicPr preferRelativeResize="0"/>
            <p:nvPr/>
          </p:nvPicPr>
          <p:blipFill rotWithShape="1">
            <a:blip r:embed="rId6">
              <a:alphaModFix/>
            </a:blip>
            <a:srcRect b="0" l="0" r="0" t="0"/>
            <a:stretch/>
          </p:blipFill>
          <p:spPr>
            <a:xfrm>
              <a:off x="6734175" y="2838450"/>
              <a:ext cx="894080" cy="892810"/>
            </a:xfrm>
            <a:prstGeom prst="rect">
              <a:avLst/>
            </a:prstGeom>
            <a:noFill/>
            <a:ln>
              <a:noFill/>
            </a:ln>
          </p:spPr>
        </p:pic>
        <p:sp>
          <p:nvSpPr>
            <p:cNvPr id="237" name="Google Shape;237;h3bf9e8411f28828a_0_202"/>
            <p:cNvSpPr/>
            <p:nvPr/>
          </p:nvSpPr>
          <p:spPr>
            <a:xfrm>
              <a:off x="9201150" y="1181100"/>
              <a:ext cx="4229100" cy="4229100"/>
            </a:xfrm>
            <a:prstGeom prst="ellipse">
              <a:avLst/>
            </a:prstGeom>
            <a:noFill/>
            <a:ln cap="flat" cmpd="sng" w="104775">
              <a:solidFill>
                <a:srgbClr val="AC5C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8" name="Google Shape;238;h3bf9e8411f28828a_0_202"/>
            <p:cNvPicPr preferRelativeResize="0"/>
            <p:nvPr/>
          </p:nvPicPr>
          <p:blipFill rotWithShape="1">
            <a:blip r:embed="rId7">
              <a:alphaModFix/>
            </a:blip>
            <a:srcRect b="0" l="0" r="0" t="0"/>
            <a:stretch/>
          </p:blipFill>
          <p:spPr>
            <a:xfrm>
              <a:off x="10782281" y="2689622"/>
              <a:ext cx="1139446" cy="1139446"/>
            </a:xfrm>
            <a:prstGeom prst="rect">
              <a:avLst/>
            </a:prstGeom>
            <a:noFill/>
            <a:ln>
              <a:noFill/>
            </a:ln>
          </p:spPr>
        </p:pic>
        <p:sp>
          <p:nvSpPr>
            <p:cNvPr id="239" name="Google Shape;239;h3bf9e8411f28828a_0_202"/>
            <p:cNvSpPr/>
            <p:nvPr/>
          </p:nvSpPr>
          <p:spPr>
            <a:xfrm>
              <a:off x="13325475" y="1181100"/>
              <a:ext cx="4229100" cy="4229100"/>
            </a:xfrm>
            <a:prstGeom prst="ellipse">
              <a:avLst/>
            </a:prstGeom>
            <a:noFill/>
            <a:ln cap="flat" cmpd="sng" w="104775">
              <a:solidFill>
                <a:srgbClr val="AC5CC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0" name="Google Shape;240;h3bf9e8411f28828a_0_202"/>
            <p:cNvPicPr preferRelativeResize="0"/>
            <p:nvPr/>
          </p:nvPicPr>
          <p:blipFill rotWithShape="1">
            <a:blip r:embed="rId8">
              <a:alphaModFix/>
            </a:blip>
            <a:srcRect b="0" l="0" r="0" t="0"/>
            <a:stretch/>
          </p:blipFill>
          <p:spPr>
            <a:xfrm>
              <a:off x="14906626" y="2686047"/>
              <a:ext cx="1117600" cy="1219200"/>
            </a:xfrm>
            <a:prstGeom prst="rect">
              <a:avLst/>
            </a:prstGeom>
            <a:noFill/>
            <a:ln>
              <a:noFill/>
            </a:ln>
          </p:spPr>
        </p:pic>
        <p:sp>
          <p:nvSpPr>
            <p:cNvPr id="241" name="Google Shape;241;h3bf9e8411f28828a_0_202"/>
            <p:cNvSpPr/>
            <p:nvPr/>
          </p:nvSpPr>
          <p:spPr>
            <a:xfrm>
              <a:off x="742950" y="2876550"/>
              <a:ext cx="838200" cy="838200"/>
            </a:xfrm>
            <a:prstGeom prst="ellipse">
              <a:avLst/>
            </a:prstGeom>
            <a:solidFill>
              <a:srgbClr val="8B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h3bf9e8411f28828a_0_202"/>
            <p:cNvSpPr/>
            <p:nvPr/>
          </p:nvSpPr>
          <p:spPr>
            <a:xfrm>
              <a:off x="4819650" y="2876550"/>
              <a:ext cx="838200" cy="838200"/>
            </a:xfrm>
            <a:prstGeom prst="ellipse">
              <a:avLst/>
            </a:prstGeom>
            <a:solidFill>
              <a:srgbClr val="8B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h3bf9e8411f28828a_0_202"/>
            <p:cNvSpPr/>
            <p:nvPr/>
          </p:nvSpPr>
          <p:spPr>
            <a:xfrm>
              <a:off x="8896350" y="2876550"/>
              <a:ext cx="838200" cy="838200"/>
            </a:xfrm>
            <a:prstGeom prst="ellipse">
              <a:avLst/>
            </a:prstGeom>
            <a:solidFill>
              <a:srgbClr val="8B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h3bf9e8411f28828a_0_202"/>
            <p:cNvSpPr/>
            <p:nvPr/>
          </p:nvSpPr>
          <p:spPr>
            <a:xfrm>
              <a:off x="12973050" y="2876550"/>
              <a:ext cx="838200" cy="838200"/>
            </a:xfrm>
            <a:prstGeom prst="ellipse">
              <a:avLst/>
            </a:prstGeom>
            <a:solidFill>
              <a:srgbClr val="8BFFF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h3bf9e8411f28828a_0_202"/>
            <p:cNvSpPr/>
            <p:nvPr/>
          </p:nvSpPr>
          <p:spPr>
            <a:xfrm>
              <a:off x="814388" y="2838450"/>
              <a:ext cx="9621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Zen Dots"/>
                <a:buNone/>
              </a:pPr>
              <a:r>
                <a:rPr b="0" i="0" lang="en-US" sz="6000" u="none" cap="none" strike="noStrike">
                  <a:solidFill>
                    <a:srgbClr val="FFFFFF"/>
                  </a:solidFill>
                  <a:latin typeface="Zen Dots"/>
                  <a:ea typeface="Zen Dots"/>
                  <a:cs typeface="Zen Dots"/>
                  <a:sym typeface="Zen Dots"/>
                </a:rPr>
                <a:t>S</a:t>
              </a:r>
              <a:endParaRPr b="0" i="0" sz="6000" u="none" cap="none" strike="noStrike">
                <a:solidFill>
                  <a:schemeClr val="dk1"/>
                </a:solidFill>
                <a:latin typeface="Calibri"/>
                <a:ea typeface="Calibri"/>
                <a:cs typeface="Calibri"/>
                <a:sym typeface="Calibri"/>
              </a:endParaRPr>
            </a:p>
          </p:txBody>
        </p:sp>
        <p:sp>
          <p:nvSpPr>
            <p:cNvPr id="246" name="Google Shape;246;h3bf9e8411f28828a_0_202"/>
            <p:cNvSpPr/>
            <p:nvPr/>
          </p:nvSpPr>
          <p:spPr>
            <a:xfrm>
              <a:off x="4819650" y="2838450"/>
              <a:ext cx="11049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Zen Dots"/>
                <a:buNone/>
              </a:pPr>
              <a:r>
                <a:rPr b="0" i="0" lang="en-US" sz="6000" u="none" cap="none" strike="noStrike">
                  <a:solidFill>
                    <a:srgbClr val="FFFFFF"/>
                  </a:solidFill>
                  <a:latin typeface="Zen Dots"/>
                  <a:ea typeface="Zen Dots"/>
                  <a:cs typeface="Zen Dots"/>
                  <a:sym typeface="Zen Dots"/>
                </a:rPr>
                <a:t>W</a:t>
              </a:r>
              <a:endParaRPr b="0" i="0" sz="6000" u="none" cap="none" strike="noStrike">
                <a:solidFill>
                  <a:schemeClr val="dk1"/>
                </a:solidFill>
                <a:latin typeface="Calibri"/>
                <a:ea typeface="Calibri"/>
                <a:cs typeface="Calibri"/>
                <a:sym typeface="Calibri"/>
              </a:endParaRPr>
            </a:p>
          </p:txBody>
        </p:sp>
        <p:sp>
          <p:nvSpPr>
            <p:cNvPr id="247" name="Google Shape;247;h3bf9e8411f28828a_0_202"/>
            <p:cNvSpPr/>
            <p:nvPr/>
          </p:nvSpPr>
          <p:spPr>
            <a:xfrm>
              <a:off x="8910638" y="2838450"/>
              <a:ext cx="10764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Zen Dots"/>
                <a:buNone/>
              </a:pPr>
              <a:r>
                <a:rPr b="0" i="0" lang="en-US" sz="6000" u="none" cap="none" strike="noStrike">
                  <a:solidFill>
                    <a:srgbClr val="FFFFFF"/>
                  </a:solidFill>
                  <a:latin typeface="Zen Dots"/>
                  <a:ea typeface="Zen Dots"/>
                  <a:cs typeface="Zen Dots"/>
                  <a:sym typeface="Zen Dots"/>
                </a:rPr>
                <a:t>O</a:t>
              </a:r>
              <a:endParaRPr b="0" i="0" sz="6000" u="none" cap="none" strike="noStrike">
                <a:solidFill>
                  <a:schemeClr val="dk1"/>
                </a:solidFill>
                <a:latin typeface="Calibri"/>
                <a:ea typeface="Calibri"/>
                <a:cs typeface="Calibri"/>
                <a:sym typeface="Calibri"/>
              </a:endParaRPr>
            </a:p>
          </p:txBody>
        </p:sp>
        <p:sp>
          <p:nvSpPr>
            <p:cNvPr id="248" name="Google Shape;248;h3bf9e8411f28828a_0_202"/>
            <p:cNvSpPr/>
            <p:nvPr/>
          </p:nvSpPr>
          <p:spPr>
            <a:xfrm>
              <a:off x="13020675" y="2838450"/>
              <a:ext cx="10098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Zen Dots"/>
                <a:buNone/>
              </a:pPr>
              <a:r>
                <a:rPr b="0" i="0" lang="en-US" sz="6000" u="none" cap="none" strike="noStrike">
                  <a:solidFill>
                    <a:srgbClr val="FFFFFF"/>
                  </a:solidFill>
                  <a:latin typeface="Zen Dots"/>
                  <a:ea typeface="Zen Dots"/>
                  <a:cs typeface="Zen Dots"/>
                  <a:sym typeface="Zen Dots"/>
                </a:rPr>
                <a:t>T</a:t>
              </a:r>
              <a:endParaRPr b="0" i="0" sz="6000" u="none" cap="none" strike="noStrike">
                <a:solidFill>
                  <a:schemeClr val="dk1"/>
                </a:solidFill>
                <a:latin typeface="Calibri"/>
                <a:ea typeface="Calibri"/>
                <a:cs typeface="Calibri"/>
                <a:sym typeface="Calibri"/>
              </a:endParaRPr>
            </a:p>
          </p:txBody>
        </p:sp>
        <p:sp>
          <p:nvSpPr>
            <p:cNvPr id="249" name="Google Shape;249;h3bf9e8411f28828a_0_202"/>
            <p:cNvSpPr/>
            <p:nvPr/>
          </p:nvSpPr>
          <p:spPr>
            <a:xfrm>
              <a:off x="952500" y="5867400"/>
              <a:ext cx="3621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Eclipse</a:t>
              </a:r>
              <a:endParaRPr b="0" i="0" sz="2700" u="none" cap="none" strike="noStrike">
                <a:solidFill>
                  <a:schemeClr val="dk1"/>
                </a:solidFill>
                <a:latin typeface="Calibri"/>
                <a:ea typeface="Calibri"/>
                <a:cs typeface="Calibri"/>
                <a:sym typeface="Calibri"/>
              </a:endParaRPr>
            </a:p>
          </p:txBody>
        </p:sp>
        <p:sp>
          <p:nvSpPr>
            <p:cNvPr id="250" name="Google Shape;250;h3bf9e8411f28828a_0_202"/>
            <p:cNvSpPr/>
            <p:nvPr/>
          </p:nvSpPr>
          <p:spPr>
            <a:xfrm>
              <a:off x="952500"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1" name="Google Shape;251;h3bf9e8411f28828a_0_202"/>
            <p:cNvSpPr/>
            <p:nvPr/>
          </p:nvSpPr>
          <p:spPr>
            <a:xfrm>
              <a:off x="952500" y="7534275"/>
              <a:ext cx="3621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Quest</a:t>
              </a:r>
              <a:endParaRPr b="0" i="0" sz="2700" u="none" cap="none" strike="noStrike">
                <a:solidFill>
                  <a:schemeClr val="dk1"/>
                </a:solidFill>
                <a:latin typeface="Calibri"/>
                <a:ea typeface="Calibri"/>
                <a:cs typeface="Calibri"/>
                <a:sym typeface="Calibri"/>
              </a:endParaRPr>
            </a:p>
          </p:txBody>
        </p:sp>
        <p:sp>
          <p:nvSpPr>
            <p:cNvPr id="252" name="Google Shape;252;h3bf9e8411f28828a_0_202"/>
            <p:cNvSpPr/>
            <p:nvPr/>
          </p:nvSpPr>
          <p:spPr>
            <a:xfrm>
              <a:off x="952500" y="809625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53" name="Google Shape;253;h3bf9e8411f28828a_0_202"/>
            <p:cNvSpPr/>
            <p:nvPr/>
          </p:nvSpPr>
          <p:spPr>
            <a:xfrm>
              <a:off x="5076825" y="5867400"/>
              <a:ext cx="3621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Eclipse</a:t>
              </a:r>
              <a:endParaRPr b="0" i="0" sz="2700" u="none" cap="none" strike="noStrike">
                <a:solidFill>
                  <a:schemeClr val="dk1"/>
                </a:solidFill>
                <a:latin typeface="Calibri"/>
                <a:ea typeface="Calibri"/>
                <a:cs typeface="Calibri"/>
                <a:sym typeface="Calibri"/>
              </a:endParaRPr>
            </a:p>
          </p:txBody>
        </p:sp>
        <p:sp>
          <p:nvSpPr>
            <p:cNvPr id="254" name="Google Shape;254;h3bf9e8411f28828a_0_202"/>
            <p:cNvSpPr/>
            <p:nvPr/>
          </p:nvSpPr>
          <p:spPr>
            <a:xfrm>
              <a:off x="5076825"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5" name="Google Shape;255;h3bf9e8411f28828a_0_202"/>
            <p:cNvSpPr/>
            <p:nvPr/>
          </p:nvSpPr>
          <p:spPr>
            <a:xfrm>
              <a:off x="5076825" y="7534275"/>
              <a:ext cx="3621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Quest</a:t>
              </a:r>
              <a:endParaRPr b="0" i="0" sz="2700" u="none" cap="none" strike="noStrike">
                <a:solidFill>
                  <a:schemeClr val="dk1"/>
                </a:solidFill>
                <a:latin typeface="Calibri"/>
                <a:ea typeface="Calibri"/>
                <a:cs typeface="Calibri"/>
                <a:sym typeface="Calibri"/>
              </a:endParaRPr>
            </a:p>
          </p:txBody>
        </p:sp>
        <p:sp>
          <p:nvSpPr>
            <p:cNvPr id="256" name="Google Shape;256;h3bf9e8411f28828a_0_202"/>
            <p:cNvSpPr/>
            <p:nvPr/>
          </p:nvSpPr>
          <p:spPr>
            <a:xfrm>
              <a:off x="5076825" y="809625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57" name="Google Shape;257;h3bf9e8411f28828a_0_202"/>
            <p:cNvSpPr/>
            <p:nvPr/>
          </p:nvSpPr>
          <p:spPr>
            <a:xfrm>
              <a:off x="9201150" y="5867400"/>
              <a:ext cx="3621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Eclipse</a:t>
              </a:r>
              <a:endParaRPr b="0" i="0" sz="2700" u="none" cap="none" strike="noStrike">
                <a:solidFill>
                  <a:schemeClr val="dk1"/>
                </a:solidFill>
                <a:latin typeface="Calibri"/>
                <a:ea typeface="Calibri"/>
                <a:cs typeface="Calibri"/>
                <a:sym typeface="Calibri"/>
              </a:endParaRPr>
            </a:p>
          </p:txBody>
        </p:sp>
        <p:sp>
          <p:nvSpPr>
            <p:cNvPr id="258" name="Google Shape;258;h3bf9e8411f28828a_0_202"/>
            <p:cNvSpPr/>
            <p:nvPr/>
          </p:nvSpPr>
          <p:spPr>
            <a:xfrm>
              <a:off x="9201150"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59" name="Google Shape;259;h3bf9e8411f28828a_0_202"/>
            <p:cNvSpPr/>
            <p:nvPr/>
          </p:nvSpPr>
          <p:spPr>
            <a:xfrm>
              <a:off x="9201150" y="7534275"/>
              <a:ext cx="3621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Quest</a:t>
              </a:r>
              <a:endParaRPr b="0" i="0" sz="2700" u="none" cap="none" strike="noStrike">
                <a:solidFill>
                  <a:schemeClr val="dk1"/>
                </a:solidFill>
                <a:latin typeface="Calibri"/>
                <a:ea typeface="Calibri"/>
                <a:cs typeface="Calibri"/>
                <a:sym typeface="Calibri"/>
              </a:endParaRPr>
            </a:p>
          </p:txBody>
        </p:sp>
        <p:sp>
          <p:nvSpPr>
            <p:cNvPr id="260" name="Google Shape;260;h3bf9e8411f28828a_0_202"/>
            <p:cNvSpPr/>
            <p:nvPr/>
          </p:nvSpPr>
          <p:spPr>
            <a:xfrm>
              <a:off x="9201150" y="809625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61" name="Google Shape;261;h3bf9e8411f28828a_0_202"/>
            <p:cNvSpPr/>
            <p:nvPr/>
          </p:nvSpPr>
          <p:spPr>
            <a:xfrm>
              <a:off x="13325475" y="5867400"/>
              <a:ext cx="3621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Eclipse</a:t>
              </a:r>
              <a:endParaRPr b="0" i="0" sz="2700" u="none" cap="none" strike="noStrike">
                <a:solidFill>
                  <a:schemeClr val="dk1"/>
                </a:solidFill>
                <a:latin typeface="Calibri"/>
                <a:ea typeface="Calibri"/>
                <a:cs typeface="Calibri"/>
                <a:sym typeface="Calibri"/>
              </a:endParaRPr>
            </a:p>
          </p:txBody>
        </p:sp>
        <p:sp>
          <p:nvSpPr>
            <p:cNvPr id="262" name="Google Shape;262;h3bf9e8411f28828a_0_202"/>
            <p:cNvSpPr/>
            <p:nvPr/>
          </p:nvSpPr>
          <p:spPr>
            <a:xfrm>
              <a:off x="13325475"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3" name="Google Shape;263;h3bf9e8411f28828a_0_202"/>
            <p:cNvSpPr/>
            <p:nvPr/>
          </p:nvSpPr>
          <p:spPr>
            <a:xfrm>
              <a:off x="13325475" y="7534275"/>
              <a:ext cx="3621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Quest</a:t>
              </a:r>
              <a:endParaRPr b="0" i="0" sz="2700" u="none" cap="none" strike="noStrike">
                <a:solidFill>
                  <a:schemeClr val="dk1"/>
                </a:solidFill>
                <a:latin typeface="Calibri"/>
                <a:ea typeface="Calibri"/>
                <a:cs typeface="Calibri"/>
                <a:sym typeface="Calibri"/>
              </a:endParaRPr>
            </a:p>
          </p:txBody>
        </p:sp>
        <p:sp>
          <p:nvSpPr>
            <p:cNvPr id="264" name="Google Shape;264;h3bf9e8411f28828a_0_202"/>
            <p:cNvSpPr/>
            <p:nvPr/>
          </p:nvSpPr>
          <p:spPr>
            <a:xfrm>
              <a:off x="13325475" y="809625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69" name="Shape 269"/>
        <p:cNvGrpSpPr/>
        <p:nvPr/>
      </p:nvGrpSpPr>
      <p:grpSpPr>
        <a:xfrm>
          <a:off x="0" y="0"/>
          <a:ext cx="0" cy="0"/>
          <a:chOff x="0" y="0"/>
          <a:chExt cx="0" cy="0"/>
        </a:xfrm>
      </p:grpSpPr>
      <p:pic>
        <p:nvPicPr>
          <p:cNvPr descr="preencoded.png" id="270" name="Google Shape;270;h3bf9e8411f28828a_0_243"/>
          <p:cNvPicPr preferRelativeResize="0"/>
          <p:nvPr/>
        </p:nvPicPr>
        <p:blipFill rotWithShape="1">
          <a:blip r:embed="rId3">
            <a:alphaModFix/>
          </a:blip>
          <a:srcRect b="0" l="0" r="0" t="0"/>
          <a:stretch/>
        </p:blipFill>
        <p:spPr>
          <a:xfrm>
            <a:off x="-5600700" y="-13134975"/>
            <a:ext cx="19554827" cy="19354798"/>
          </a:xfrm>
          <a:prstGeom prst="rect">
            <a:avLst/>
          </a:prstGeom>
          <a:noFill/>
          <a:ln>
            <a:noFill/>
          </a:ln>
        </p:spPr>
      </p:pic>
      <p:pic>
        <p:nvPicPr>
          <p:cNvPr descr="preencoded.png" id="271" name="Google Shape;271;h3bf9e8411f28828a_0_243"/>
          <p:cNvPicPr preferRelativeResize="0"/>
          <p:nvPr/>
        </p:nvPicPr>
        <p:blipFill rotWithShape="1">
          <a:blip r:embed="rId3">
            <a:alphaModFix/>
          </a:blip>
          <a:srcRect b="0" l="0" r="0" t="0"/>
          <a:stretch/>
        </p:blipFill>
        <p:spPr>
          <a:xfrm>
            <a:off x="6238875" y="5143500"/>
            <a:ext cx="19554827" cy="19354798"/>
          </a:xfrm>
          <a:prstGeom prst="rect">
            <a:avLst/>
          </a:prstGeom>
          <a:noFill/>
          <a:ln>
            <a:noFill/>
          </a:ln>
        </p:spPr>
      </p:pic>
      <p:grpSp>
        <p:nvGrpSpPr>
          <p:cNvPr id="272" name="Google Shape;272;h3bf9e8411f28828a_0_243"/>
          <p:cNvGrpSpPr/>
          <p:nvPr/>
        </p:nvGrpSpPr>
        <p:grpSpPr>
          <a:xfrm>
            <a:off x="17640300" y="7994925"/>
            <a:ext cx="596549" cy="2063476"/>
            <a:chOff x="17640300" y="7994925"/>
            <a:chExt cx="596549" cy="2063476"/>
          </a:xfrm>
        </p:grpSpPr>
        <p:pic>
          <p:nvPicPr>
            <p:cNvPr descr="preencoded.png" id="273" name="Google Shape;273;h3bf9e8411f28828a_0_24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74" name="Google Shape;274;h3bf9e8411f28828a_0_24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75" name="Google Shape;275;h3bf9e8411f28828a_0_243"/>
          <p:cNvPicPr preferRelativeResize="0"/>
          <p:nvPr/>
        </p:nvPicPr>
        <p:blipFill rotWithShape="1">
          <a:blip r:embed="rId5">
            <a:alphaModFix/>
          </a:blip>
          <a:srcRect b="0" l="0" r="0" t="0"/>
          <a:stretch/>
        </p:blipFill>
        <p:spPr>
          <a:xfrm>
            <a:off x="209550" y="762000"/>
            <a:ext cx="11191875" cy="9029700"/>
          </a:xfrm>
          <a:prstGeom prst="rect">
            <a:avLst/>
          </a:prstGeom>
          <a:noFill/>
          <a:ln>
            <a:noFill/>
          </a:ln>
        </p:spPr>
      </p:pic>
      <p:sp>
        <p:nvSpPr>
          <p:cNvPr id="276" name="Google Shape;276;h3bf9e8411f28828a_0_243"/>
          <p:cNvSpPr/>
          <p:nvPr/>
        </p:nvSpPr>
        <p:spPr>
          <a:xfrm>
            <a:off x="11001375" y="1400175"/>
            <a:ext cx="55722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Zen Dots"/>
              <a:buNone/>
            </a:pPr>
            <a:r>
              <a:rPr b="0" i="0" lang="en-US" sz="6000" u="none" cap="none" strike="noStrike">
                <a:solidFill>
                  <a:srgbClr val="FFFFFF"/>
                </a:solidFill>
                <a:latin typeface="Zen Dots"/>
                <a:ea typeface="Zen Dots"/>
                <a:cs typeface="Zen Dots"/>
                <a:sym typeface="Zen Dots"/>
              </a:rPr>
              <a:t>Some Data</a:t>
            </a:r>
            <a:endParaRPr b="0" i="0" sz="6000" u="none" cap="none" strike="noStrike">
              <a:solidFill>
                <a:schemeClr val="dk1"/>
              </a:solidFill>
              <a:latin typeface="Calibri"/>
              <a:ea typeface="Calibri"/>
              <a:cs typeface="Calibri"/>
              <a:sym typeface="Calibri"/>
            </a:endParaRPr>
          </a:p>
        </p:txBody>
      </p:sp>
      <p:sp>
        <p:nvSpPr>
          <p:cNvPr id="277" name="Google Shape;277;h3bf9e8411f28828a_0_243"/>
          <p:cNvSpPr/>
          <p:nvPr/>
        </p:nvSpPr>
        <p:spPr>
          <a:xfrm>
            <a:off x="11001375" y="2819400"/>
            <a:ext cx="38556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75%</a:t>
            </a:r>
            <a:endParaRPr b="0" i="0" sz="9600" u="none" cap="none" strike="noStrike">
              <a:solidFill>
                <a:schemeClr val="dk1"/>
              </a:solidFill>
              <a:latin typeface="Calibri"/>
              <a:ea typeface="Calibri"/>
              <a:cs typeface="Calibri"/>
              <a:sym typeface="Calibri"/>
            </a:endParaRPr>
          </a:p>
        </p:txBody>
      </p:sp>
      <p:grpSp>
        <p:nvGrpSpPr>
          <p:cNvPr id="278" name="Google Shape;278;h3bf9e8411f28828a_0_243"/>
          <p:cNvGrpSpPr/>
          <p:nvPr/>
        </p:nvGrpSpPr>
        <p:grpSpPr>
          <a:xfrm>
            <a:off x="11001375" y="4514850"/>
            <a:ext cx="5974200" cy="992475"/>
            <a:chOff x="11001375" y="4514850"/>
            <a:chExt cx="5974200" cy="992475"/>
          </a:xfrm>
        </p:grpSpPr>
        <p:sp>
          <p:nvSpPr>
            <p:cNvPr id="279" name="Google Shape;279;h3bf9e8411f28828a_0_243"/>
            <p:cNvSpPr/>
            <p:nvPr/>
          </p:nvSpPr>
          <p:spPr>
            <a:xfrm>
              <a:off x="11001375" y="4514850"/>
              <a:ext cx="59742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Enchanted Creatures</a:t>
              </a:r>
              <a:endParaRPr b="0" i="0" sz="2700" u="none" cap="none" strike="noStrike">
                <a:solidFill>
                  <a:schemeClr val="dk1"/>
                </a:solidFill>
                <a:latin typeface="Calibri"/>
                <a:ea typeface="Calibri"/>
                <a:cs typeface="Calibri"/>
                <a:sym typeface="Calibri"/>
              </a:endParaRPr>
            </a:p>
          </p:txBody>
        </p:sp>
        <p:sp>
          <p:nvSpPr>
            <p:cNvPr id="280" name="Google Shape;280;h3bf9e8411f28828a_0_243"/>
            <p:cNvSpPr/>
            <p:nvPr/>
          </p:nvSpPr>
          <p:spPr>
            <a:xfrm>
              <a:off x="11001375" y="5000625"/>
              <a:ext cx="59664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81" name="Google Shape;281;h3bf9e8411f28828a_0_243"/>
          <p:cNvSpPr/>
          <p:nvPr/>
        </p:nvSpPr>
        <p:spPr>
          <a:xfrm>
            <a:off x="11001375" y="5857875"/>
            <a:ext cx="41319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60%</a:t>
            </a:r>
            <a:endParaRPr b="0" i="0" sz="9600" u="none" cap="none" strike="noStrike">
              <a:solidFill>
                <a:schemeClr val="dk1"/>
              </a:solidFill>
              <a:latin typeface="Calibri"/>
              <a:ea typeface="Calibri"/>
              <a:cs typeface="Calibri"/>
              <a:sym typeface="Calibri"/>
            </a:endParaRPr>
          </a:p>
        </p:txBody>
      </p:sp>
      <p:grpSp>
        <p:nvGrpSpPr>
          <p:cNvPr id="282" name="Google Shape;282;h3bf9e8411f28828a_0_243"/>
          <p:cNvGrpSpPr/>
          <p:nvPr/>
        </p:nvGrpSpPr>
        <p:grpSpPr>
          <a:xfrm>
            <a:off x="11001375" y="7553325"/>
            <a:ext cx="5974200" cy="992475"/>
            <a:chOff x="11001375" y="7553325"/>
            <a:chExt cx="5974200" cy="992475"/>
          </a:xfrm>
        </p:grpSpPr>
        <p:sp>
          <p:nvSpPr>
            <p:cNvPr id="283" name="Google Shape;283;h3bf9e8411f28828a_0_243"/>
            <p:cNvSpPr/>
            <p:nvPr/>
          </p:nvSpPr>
          <p:spPr>
            <a:xfrm>
              <a:off x="11001375" y="7553325"/>
              <a:ext cx="59742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Magic-Wielding Individuals</a:t>
              </a:r>
              <a:endParaRPr b="0" i="0" sz="2700" u="none" cap="none" strike="noStrike">
                <a:solidFill>
                  <a:schemeClr val="dk1"/>
                </a:solidFill>
                <a:latin typeface="Calibri"/>
                <a:ea typeface="Calibri"/>
                <a:cs typeface="Calibri"/>
                <a:sym typeface="Calibri"/>
              </a:endParaRPr>
            </a:p>
          </p:txBody>
        </p:sp>
        <p:sp>
          <p:nvSpPr>
            <p:cNvPr id="284" name="Google Shape;284;h3bf9e8411f28828a_0_243"/>
            <p:cNvSpPr/>
            <p:nvPr/>
          </p:nvSpPr>
          <p:spPr>
            <a:xfrm>
              <a:off x="11001375" y="8039100"/>
              <a:ext cx="59664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practice the art of illusions.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89" name="Shape 289"/>
        <p:cNvGrpSpPr/>
        <p:nvPr/>
      </p:nvGrpSpPr>
      <p:grpSpPr>
        <a:xfrm>
          <a:off x="0" y="0"/>
          <a:ext cx="0" cy="0"/>
          <a:chOff x="0" y="0"/>
          <a:chExt cx="0" cy="0"/>
        </a:xfrm>
      </p:grpSpPr>
      <p:pic>
        <p:nvPicPr>
          <p:cNvPr descr="preencoded.png" id="290" name="Google Shape;290;h3bf9e8411f28828a_0_262"/>
          <p:cNvPicPr preferRelativeResize="0"/>
          <p:nvPr/>
        </p:nvPicPr>
        <p:blipFill rotWithShape="1">
          <a:blip r:embed="rId3">
            <a:alphaModFix/>
          </a:blip>
          <a:srcRect b="0" l="0" r="0" t="0"/>
          <a:stretch/>
        </p:blipFill>
        <p:spPr>
          <a:xfrm rot="10800000">
            <a:off x="10534648" y="-857248"/>
            <a:ext cx="19554827" cy="19354798"/>
          </a:xfrm>
          <a:prstGeom prst="rect">
            <a:avLst/>
          </a:prstGeom>
          <a:noFill/>
          <a:ln>
            <a:noFill/>
          </a:ln>
        </p:spPr>
      </p:pic>
      <p:pic>
        <p:nvPicPr>
          <p:cNvPr descr="preencoded.png" id="291" name="Google Shape;291;h3bf9e8411f28828a_0_262"/>
          <p:cNvPicPr preferRelativeResize="0"/>
          <p:nvPr/>
        </p:nvPicPr>
        <p:blipFill rotWithShape="1">
          <a:blip r:embed="rId3">
            <a:alphaModFix/>
          </a:blip>
          <a:srcRect b="0" l="0" r="0" t="0"/>
          <a:stretch/>
        </p:blipFill>
        <p:spPr>
          <a:xfrm rot="10800000">
            <a:off x="-11449052" y="-5486398"/>
            <a:ext cx="19554827" cy="19354798"/>
          </a:xfrm>
          <a:prstGeom prst="rect">
            <a:avLst/>
          </a:prstGeom>
          <a:noFill/>
          <a:ln>
            <a:noFill/>
          </a:ln>
        </p:spPr>
      </p:pic>
      <p:grpSp>
        <p:nvGrpSpPr>
          <p:cNvPr id="292" name="Google Shape;292;h3bf9e8411f28828a_0_262"/>
          <p:cNvGrpSpPr/>
          <p:nvPr/>
        </p:nvGrpSpPr>
        <p:grpSpPr>
          <a:xfrm>
            <a:off x="17640300" y="7994925"/>
            <a:ext cx="596549" cy="2063476"/>
            <a:chOff x="17640300" y="7994925"/>
            <a:chExt cx="596549" cy="2063476"/>
          </a:xfrm>
        </p:grpSpPr>
        <p:pic>
          <p:nvPicPr>
            <p:cNvPr descr="preencoded.png" id="293" name="Google Shape;293;h3bf9e8411f28828a_0_26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294" name="Google Shape;294;h3bf9e8411f28828a_0_26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95" name="Google Shape;295;h3bf9e8411f28828a_0_262"/>
          <p:cNvGrpSpPr/>
          <p:nvPr/>
        </p:nvGrpSpPr>
        <p:grpSpPr>
          <a:xfrm>
            <a:off x="2828925" y="2552700"/>
            <a:ext cx="13639800" cy="4897875"/>
            <a:chOff x="2828925" y="2552700"/>
            <a:chExt cx="13639800" cy="4897875"/>
          </a:xfrm>
        </p:grpSpPr>
        <p:grpSp>
          <p:nvGrpSpPr>
            <p:cNvPr id="296" name="Google Shape;296;h3bf9e8411f28828a_0_262"/>
            <p:cNvGrpSpPr/>
            <p:nvPr/>
          </p:nvGrpSpPr>
          <p:grpSpPr>
            <a:xfrm>
              <a:off x="2828925" y="2552700"/>
              <a:ext cx="13639800" cy="3899400"/>
              <a:chOff x="2828925" y="2552700"/>
              <a:chExt cx="13639800" cy="3899400"/>
            </a:xfrm>
          </p:grpSpPr>
          <p:sp>
            <p:nvSpPr>
              <p:cNvPr id="297" name="Google Shape;297;h3bf9e8411f28828a_0_262"/>
              <p:cNvSpPr/>
              <p:nvPr/>
            </p:nvSpPr>
            <p:spPr>
              <a:xfrm>
                <a:off x="2828925" y="2552700"/>
                <a:ext cx="13639800" cy="35433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DEB71"/>
                  </a:buClr>
                  <a:buSzPts val="18000"/>
                  <a:buFont typeface="Zen Dots"/>
                  <a:buNone/>
                </a:pPr>
                <a:r>
                  <a:rPr b="0" i="0" lang="en-US" sz="18000" u="none" cap="none" strike="noStrike">
                    <a:solidFill>
                      <a:srgbClr val="FDEB71"/>
                    </a:solidFill>
                    <a:latin typeface="Zen Dots"/>
                    <a:ea typeface="Zen Dots"/>
                    <a:cs typeface="Zen Dots"/>
                    <a:sym typeface="Zen Dots"/>
                  </a:rPr>
                  <a:t>234,567</a:t>
                </a:r>
                <a:endParaRPr b="0" i="0" sz="18000" u="none" cap="none" strike="noStrike">
                  <a:solidFill>
                    <a:schemeClr val="dk1"/>
                  </a:solidFill>
                  <a:latin typeface="Calibri"/>
                  <a:ea typeface="Calibri"/>
                  <a:cs typeface="Calibri"/>
                  <a:sym typeface="Calibri"/>
                </a:endParaRPr>
              </a:p>
            </p:txBody>
          </p:sp>
          <p:sp>
            <p:nvSpPr>
              <p:cNvPr id="298" name="Google Shape;298;h3bf9e8411f28828a_0_262"/>
              <p:cNvSpPr/>
              <p:nvPr/>
            </p:nvSpPr>
            <p:spPr>
              <a:xfrm>
                <a:off x="3677603" y="5448300"/>
                <a:ext cx="11942400" cy="100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4800"/>
                  <a:buFont typeface="DM Sans"/>
                  <a:buNone/>
                </a:pPr>
                <a:r>
                  <a:rPr b="1" i="0" lang="en-US" sz="4800" u="none" cap="none" strike="noStrike">
                    <a:solidFill>
                      <a:srgbClr val="FFFFFF"/>
                    </a:solidFill>
                    <a:latin typeface="DM Sans"/>
                    <a:ea typeface="DM Sans"/>
                    <a:cs typeface="DM Sans"/>
                    <a:sym typeface="DM Sans"/>
                  </a:rPr>
                  <a:t>Unicorn Sightings</a:t>
                </a:r>
                <a:endParaRPr b="0" i="0" sz="4800" u="none" cap="none" strike="noStrike">
                  <a:solidFill>
                    <a:schemeClr val="dk1"/>
                  </a:solidFill>
                  <a:latin typeface="Calibri"/>
                  <a:ea typeface="Calibri"/>
                  <a:cs typeface="Calibri"/>
                  <a:sym typeface="Calibri"/>
                </a:endParaRPr>
              </a:p>
            </p:txBody>
          </p:sp>
        </p:grpSp>
        <p:sp>
          <p:nvSpPr>
            <p:cNvPr id="299" name="Google Shape;299;h3bf9e8411f28828a_0_262"/>
            <p:cNvSpPr/>
            <p:nvPr/>
          </p:nvSpPr>
          <p:spPr>
            <a:xfrm>
              <a:off x="6141720" y="6543675"/>
              <a:ext cx="70143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04" name="Shape 304"/>
        <p:cNvGrpSpPr/>
        <p:nvPr/>
      </p:nvGrpSpPr>
      <p:grpSpPr>
        <a:xfrm>
          <a:off x="0" y="0"/>
          <a:ext cx="0" cy="0"/>
          <a:chOff x="0" y="0"/>
          <a:chExt cx="0" cy="0"/>
        </a:xfrm>
      </p:grpSpPr>
      <p:pic>
        <p:nvPicPr>
          <p:cNvPr descr="preencoded.png" id="305" name="Google Shape;305;h3bf9e8411f28828a_0_276"/>
          <p:cNvPicPr preferRelativeResize="0"/>
          <p:nvPr/>
        </p:nvPicPr>
        <p:blipFill rotWithShape="1">
          <a:blip r:embed="rId3">
            <a:alphaModFix/>
          </a:blip>
          <a:srcRect b="0" l="0" r="0" t="0"/>
          <a:stretch/>
        </p:blipFill>
        <p:spPr>
          <a:xfrm>
            <a:off x="1514475" y="-4848225"/>
            <a:ext cx="19554827" cy="19354798"/>
          </a:xfrm>
          <a:prstGeom prst="rect">
            <a:avLst/>
          </a:prstGeom>
          <a:noFill/>
          <a:ln>
            <a:noFill/>
          </a:ln>
        </p:spPr>
      </p:pic>
      <p:grpSp>
        <p:nvGrpSpPr>
          <p:cNvPr id="306" name="Google Shape;306;h3bf9e8411f28828a_0_276"/>
          <p:cNvGrpSpPr/>
          <p:nvPr/>
        </p:nvGrpSpPr>
        <p:grpSpPr>
          <a:xfrm>
            <a:off x="17640300" y="7994925"/>
            <a:ext cx="596549" cy="2063476"/>
            <a:chOff x="17640300" y="7994925"/>
            <a:chExt cx="596549" cy="2063476"/>
          </a:xfrm>
        </p:grpSpPr>
        <p:pic>
          <p:nvPicPr>
            <p:cNvPr descr="preencoded.png" id="307" name="Google Shape;307;h3bf9e8411f28828a_0_27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08" name="Google Shape;308;h3bf9e8411f28828a_0_27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09" name="Google Shape;309;h3bf9e8411f28828a_0_276"/>
          <p:cNvSpPr/>
          <p:nvPr/>
        </p:nvSpPr>
        <p:spPr>
          <a:xfrm>
            <a:off x="1647825" y="2447925"/>
            <a:ext cx="81228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233 Coins</a:t>
            </a:r>
            <a:endParaRPr b="0" i="0" sz="9600" u="none" cap="none" strike="noStrike">
              <a:solidFill>
                <a:schemeClr val="dk1"/>
              </a:solidFill>
              <a:latin typeface="Calibri"/>
              <a:ea typeface="Calibri"/>
              <a:cs typeface="Calibri"/>
              <a:sym typeface="Calibri"/>
            </a:endParaRPr>
          </a:p>
        </p:txBody>
      </p:sp>
      <p:sp>
        <p:nvSpPr>
          <p:cNvPr id="310" name="Google Shape;310;h3bf9e8411f28828a_0_276"/>
          <p:cNvSpPr/>
          <p:nvPr/>
        </p:nvSpPr>
        <p:spPr>
          <a:xfrm>
            <a:off x="2512695" y="3914775"/>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Treasure Found</a:t>
            </a:r>
            <a:endParaRPr b="0" i="0" sz="2400" u="none" cap="none" strike="noStrike">
              <a:solidFill>
                <a:schemeClr val="dk1"/>
              </a:solidFill>
              <a:latin typeface="Calibri"/>
              <a:ea typeface="Calibri"/>
              <a:cs typeface="Calibri"/>
              <a:sym typeface="Calibri"/>
            </a:endParaRPr>
          </a:p>
        </p:txBody>
      </p:sp>
      <p:sp>
        <p:nvSpPr>
          <p:cNvPr id="311" name="Google Shape;311;h3bf9e8411f28828a_0_276"/>
          <p:cNvSpPr/>
          <p:nvPr/>
        </p:nvSpPr>
        <p:spPr>
          <a:xfrm>
            <a:off x="1204913" y="5238750"/>
            <a:ext cx="90087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456 Hours</a:t>
            </a:r>
            <a:endParaRPr b="0" i="0" sz="9600" u="none" cap="none" strike="noStrike">
              <a:solidFill>
                <a:schemeClr val="dk1"/>
              </a:solidFill>
              <a:latin typeface="Calibri"/>
              <a:ea typeface="Calibri"/>
              <a:cs typeface="Calibri"/>
              <a:sym typeface="Calibri"/>
            </a:endParaRPr>
          </a:p>
        </p:txBody>
      </p:sp>
      <p:sp>
        <p:nvSpPr>
          <p:cNvPr id="312" name="Google Shape;312;h3bf9e8411f28828a_0_276"/>
          <p:cNvSpPr/>
          <p:nvPr/>
        </p:nvSpPr>
        <p:spPr>
          <a:xfrm>
            <a:off x="2512695" y="6705600"/>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Duration of Spell Casting</a:t>
            </a:r>
            <a:endParaRPr b="0" i="0" sz="2400" u="none" cap="none" strike="noStrike">
              <a:solidFill>
                <a:schemeClr val="dk1"/>
              </a:solidFill>
              <a:latin typeface="Calibri"/>
              <a:ea typeface="Calibri"/>
              <a:cs typeface="Calibri"/>
              <a:sym typeface="Calibri"/>
            </a:endParaRPr>
          </a:p>
        </p:txBody>
      </p:sp>
      <p:sp>
        <p:nvSpPr>
          <p:cNvPr id="313" name="Google Shape;313;h3bf9e8411f28828a_0_276"/>
          <p:cNvSpPr/>
          <p:nvPr/>
        </p:nvSpPr>
        <p:spPr>
          <a:xfrm>
            <a:off x="11310938" y="2447925"/>
            <a:ext cx="40368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85%</a:t>
            </a:r>
            <a:endParaRPr b="0" i="0" sz="9600" u="none" cap="none" strike="noStrike">
              <a:solidFill>
                <a:schemeClr val="dk1"/>
              </a:solidFill>
              <a:latin typeface="Calibri"/>
              <a:ea typeface="Calibri"/>
              <a:cs typeface="Calibri"/>
              <a:sym typeface="Calibri"/>
            </a:endParaRPr>
          </a:p>
        </p:txBody>
      </p:sp>
      <p:sp>
        <p:nvSpPr>
          <p:cNvPr id="314" name="Google Shape;314;h3bf9e8411f28828a_0_276"/>
          <p:cNvSpPr/>
          <p:nvPr/>
        </p:nvSpPr>
        <p:spPr>
          <a:xfrm>
            <a:off x="10132695" y="3914775"/>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Wished Granted</a:t>
            </a:r>
            <a:endParaRPr b="0" i="0" sz="2400" u="none" cap="none" strike="noStrike">
              <a:solidFill>
                <a:schemeClr val="dk1"/>
              </a:solidFill>
              <a:latin typeface="Calibri"/>
              <a:ea typeface="Calibri"/>
              <a:cs typeface="Calibri"/>
              <a:sym typeface="Calibri"/>
            </a:endParaRPr>
          </a:p>
        </p:txBody>
      </p:sp>
      <p:sp>
        <p:nvSpPr>
          <p:cNvPr id="315" name="Google Shape;315;h3bf9e8411f28828a_0_276"/>
          <p:cNvSpPr/>
          <p:nvPr/>
        </p:nvSpPr>
        <p:spPr>
          <a:xfrm>
            <a:off x="10201275" y="5238750"/>
            <a:ext cx="62559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323 Km</a:t>
            </a:r>
            <a:endParaRPr b="0" i="0" sz="9600" u="none" cap="none" strike="noStrike">
              <a:solidFill>
                <a:schemeClr val="dk1"/>
              </a:solidFill>
              <a:latin typeface="Calibri"/>
              <a:ea typeface="Calibri"/>
              <a:cs typeface="Calibri"/>
              <a:sym typeface="Calibri"/>
            </a:endParaRPr>
          </a:p>
        </p:txBody>
      </p:sp>
      <p:sp>
        <p:nvSpPr>
          <p:cNvPr id="316" name="Google Shape;316;h3bf9e8411f28828a_0_276"/>
          <p:cNvSpPr/>
          <p:nvPr/>
        </p:nvSpPr>
        <p:spPr>
          <a:xfrm>
            <a:off x="10132695" y="6705600"/>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21" name="Shape 321"/>
        <p:cNvGrpSpPr/>
        <p:nvPr/>
      </p:nvGrpSpPr>
      <p:grpSpPr>
        <a:xfrm>
          <a:off x="0" y="0"/>
          <a:ext cx="0" cy="0"/>
          <a:chOff x="0" y="0"/>
          <a:chExt cx="0" cy="0"/>
        </a:xfrm>
      </p:grpSpPr>
      <p:pic>
        <p:nvPicPr>
          <p:cNvPr descr="preencoded.png" id="322" name="Google Shape;322;h3bf9e8411f28828a_0_292"/>
          <p:cNvPicPr preferRelativeResize="0"/>
          <p:nvPr/>
        </p:nvPicPr>
        <p:blipFill rotWithShape="1">
          <a:blip r:embed="rId3">
            <a:alphaModFix/>
          </a:blip>
          <a:srcRect b="0" l="0" r="0" t="0"/>
          <a:stretch/>
        </p:blipFill>
        <p:spPr>
          <a:xfrm>
            <a:off x="-5600700" y="-13134975"/>
            <a:ext cx="19554827" cy="19354798"/>
          </a:xfrm>
          <a:prstGeom prst="rect">
            <a:avLst/>
          </a:prstGeom>
          <a:noFill/>
          <a:ln>
            <a:noFill/>
          </a:ln>
        </p:spPr>
      </p:pic>
      <p:pic>
        <p:nvPicPr>
          <p:cNvPr descr="preencoded.png" id="323" name="Google Shape;323;h3bf9e8411f28828a_0_292"/>
          <p:cNvPicPr preferRelativeResize="0"/>
          <p:nvPr/>
        </p:nvPicPr>
        <p:blipFill rotWithShape="1">
          <a:blip r:embed="rId3">
            <a:alphaModFix/>
          </a:blip>
          <a:srcRect b="0" l="0" r="0" t="0"/>
          <a:stretch/>
        </p:blipFill>
        <p:spPr>
          <a:xfrm>
            <a:off x="6238875" y="5143500"/>
            <a:ext cx="19554827" cy="19354798"/>
          </a:xfrm>
          <a:prstGeom prst="rect">
            <a:avLst/>
          </a:prstGeom>
          <a:noFill/>
          <a:ln>
            <a:noFill/>
          </a:ln>
        </p:spPr>
      </p:pic>
      <p:grpSp>
        <p:nvGrpSpPr>
          <p:cNvPr id="324" name="Google Shape;324;h3bf9e8411f28828a_0_292"/>
          <p:cNvGrpSpPr/>
          <p:nvPr/>
        </p:nvGrpSpPr>
        <p:grpSpPr>
          <a:xfrm>
            <a:off x="17640300" y="7994925"/>
            <a:ext cx="596549" cy="2063476"/>
            <a:chOff x="17640300" y="7994925"/>
            <a:chExt cx="596549" cy="2063476"/>
          </a:xfrm>
        </p:grpSpPr>
        <p:pic>
          <p:nvPicPr>
            <p:cNvPr descr="preencoded.png" id="325" name="Google Shape;325;h3bf9e8411f28828a_0_29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26" name="Google Shape;326;h3bf9e8411f28828a_0_29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7" name="Google Shape;327;h3bf9e8411f28828a_0_292"/>
          <p:cNvSpPr/>
          <p:nvPr/>
        </p:nvSpPr>
        <p:spPr>
          <a:xfrm>
            <a:off x="5181600" y="857250"/>
            <a:ext cx="79152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Some Graph</a:t>
            </a:r>
            <a:endParaRPr b="0" i="0" sz="6000" u="none" cap="none" strike="noStrike">
              <a:solidFill>
                <a:schemeClr val="dk1"/>
              </a:solidFill>
              <a:latin typeface="Calibri"/>
              <a:ea typeface="Calibri"/>
              <a:cs typeface="Calibri"/>
              <a:sym typeface="Calibri"/>
            </a:endParaRPr>
          </a:p>
        </p:txBody>
      </p:sp>
      <p:grpSp>
        <p:nvGrpSpPr>
          <p:cNvPr id="328" name="Google Shape;328;h3bf9e8411f28828a_0_292"/>
          <p:cNvGrpSpPr/>
          <p:nvPr/>
        </p:nvGrpSpPr>
        <p:grpSpPr>
          <a:xfrm>
            <a:off x="2038350" y="2824588"/>
            <a:ext cx="6709939" cy="4712767"/>
            <a:chOff x="2038350" y="2824588"/>
            <a:chExt cx="6709939" cy="4712767"/>
          </a:xfrm>
        </p:grpSpPr>
        <p:pic>
          <p:nvPicPr>
            <p:cNvPr descr="preencoded.png" id="329" name="Google Shape;329;h3bf9e8411f28828a_0_292"/>
            <p:cNvPicPr preferRelativeResize="0"/>
            <p:nvPr/>
          </p:nvPicPr>
          <p:blipFill rotWithShape="1">
            <a:blip r:embed="rId5">
              <a:alphaModFix/>
            </a:blip>
            <a:srcRect b="0" l="0" r="0" t="0"/>
            <a:stretch/>
          </p:blipFill>
          <p:spPr>
            <a:xfrm>
              <a:off x="2530372" y="2824588"/>
              <a:ext cx="6217917" cy="4133250"/>
            </a:xfrm>
            <a:prstGeom prst="rect">
              <a:avLst/>
            </a:prstGeom>
            <a:noFill/>
            <a:ln>
              <a:noFill/>
            </a:ln>
          </p:spPr>
        </p:pic>
        <p:pic>
          <p:nvPicPr>
            <p:cNvPr descr="preencoded.png" id="330" name="Google Shape;330;h3bf9e8411f28828a_0_292"/>
            <p:cNvPicPr preferRelativeResize="0"/>
            <p:nvPr/>
          </p:nvPicPr>
          <p:blipFill rotWithShape="1">
            <a:blip r:embed="rId6">
              <a:alphaModFix/>
            </a:blip>
            <a:srcRect b="0" l="0" r="0" t="0"/>
            <a:stretch/>
          </p:blipFill>
          <p:spPr>
            <a:xfrm>
              <a:off x="3384152" y="3139083"/>
              <a:ext cx="8673" cy="3943830"/>
            </a:xfrm>
            <a:prstGeom prst="rect">
              <a:avLst/>
            </a:prstGeom>
            <a:noFill/>
            <a:ln>
              <a:noFill/>
            </a:ln>
          </p:spPr>
        </p:pic>
        <p:pic>
          <p:nvPicPr>
            <p:cNvPr descr="preencoded.png" id="331" name="Google Shape;331;h3bf9e8411f28828a_0_292"/>
            <p:cNvPicPr preferRelativeResize="0"/>
            <p:nvPr/>
          </p:nvPicPr>
          <p:blipFill rotWithShape="1">
            <a:blip r:embed="rId6">
              <a:alphaModFix/>
            </a:blip>
            <a:srcRect b="0" l="0" r="0" t="0"/>
            <a:stretch/>
          </p:blipFill>
          <p:spPr>
            <a:xfrm>
              <a:off x="4237930" y="3139083"/>
              <a:ext cx="8673" cy="3943830"/>
            </a:xfrm>
            <a:prstGeom prst="rect">
              <a:avLst/>
            </a:prstGeom>
            <a:noFill/>
            <a:ln>
              <a:noFill/>
            </a:ln>
          </p:spPr>
        </p:pic>
        <p:pic>
          <p:nvPicPr>
            <p:cNvPr descr="preencoded.png" id="332" name="Google Shape;332;h3bf9e8411f28828a_0_292"/>
            <p:cNvPicPr preferRelativeResize="0"/>
            <p:nvPr/>
          </p:nvPicPr>
          <p:blipFill rotWithShape="1">
            <a:blip r:embed="rId6">
              <a:alphaModFix/>
            </a:blip>
            <a:srcRect b="0" l="0" r="0" t="0"/>
            <a:stretch/>
          </p:blipFill>
          <p:spPr>
            <a:xfrm>
              <a:off x="5091711" y="3139083"/>
              <a:ext cx="8673" cy="3943830"/>
            </a:xfrm>
            <a:prstGeom prst="rect">
              <a:avLst/>
            </a:prstGeom>
            <a:noFill/>
            <a:ln>
              <a:noFill/>
            </a:ln>
          </p:spPr>
        </p:pic>
        <p:pic>
          <p:nvPicPr>
            <p:cNvPr descr="preencoded.png" id="333" name="Google Shape;333;h3bf9e8411f28828a_0_292"/>
            <p:cNvPicPr preferRelativeResize="0"/>
            <p:nvPr/>
          </p:nvPicPr>
          <p:blipFill rotWithShape="1">
            <a:blip r:embed="rId6">
              <a:alphaModFix/>
            </a:blip>
            <a:srcRect b="0" l="0" r="0" t="0"/>
            <a:stretch/>
          </p:blipFill>
          <p:spPr>
            <a:xfrm>
              <a:off x="5945489" y="3139083"/>
              <a:ext cx="8673" cy="3943830"/>
            </a:xfrm>
            <a:prstGeom prst="rect">
              <a:avLst/>
            </a:prstGeom>
            <a:noFill/>
            <a:ln>
              <a:noFill/>
            </a:ln>
          </p:spPr>
        </p:pic>
        <p:pic>
          <p:nvPicPr>
            <p:cNvPr descr="preencoded.png" id="334" name="Google Shape;334;h3bf9e8411f28828a_0_292"/>
            <p:cNvPicPr preferRelativeResize="0"/>
            <p:nvPr/>
          </p:nvPicPr>
          <p:blipFill rotWithShape="1">
            <a:blip r:embed="rId6">
              <a:alphaModFix/>
            </a:blip>
            <a:srcRect b="0" l="0" r="0" t="0"/>
            <a:stretch/>
          </p:blipFill>
          <p:spPr>
            <a:xfrm>
              <a:off x="6799271" y="3139083"/>
              <a:ext cx="8673" cy="3943830"/>
            </a:xfrm>
            <a:prstGeom prst="rect">
              <a:avLst/>
            </a:prstGeom>
            <a:noFill/>
            <a:ln>
              <a:noFill/>
            </a:ln>
          </p:spPr>
        </p:pic>
        <p:pic>
          <p:nvPicPr>
            <p:cNvPr descr="preencoded.png" id="335" name="Google Shape;335;h3bf9e8411f28828a_0_292"/>
            <p:cNvPicPr preferRelativeResize="0"/>
            <p:nvPr/>
          </p:nvPicPr>
          <p:blipFill rotWithShape="1">
            <a:blip r:embed="rId6">
              <a:alphaModFix/>
            </a:blip>
            <a:srcRect b="0" l="0" r="0" t="0"/>
            <a:stretch/>
          </p:blipFill>
          <p:spPr>
            <a:xfrm>
              <a:off x="7653049" y="3139083"/>
              <a:ext cx="8673" cy="3943830"/>
            </a:xfrm>
            <a:prstGeom prst="rect">
              <a:avLst/>
            </a:prstGeom>
            <a:noFill/>
            <a:ln>
              <a:noFill/>
            </a:ln>
          </p:spPr>
        </p:pic>
        <p:pic>
          <p:nvPicPr>
            <p:cNvPr descr="preencoded.png" id="336" name="Google Shape;336;h3bf9e8411f28828a_0_292"/>
            <p:cNvPicPr preferRelativeResize="0"/>
            <p:nvPr/>
          </p:nvPicPr>
          <p:blipFill rotWithShape="1">
            <a:blip r:embed="rId6">
              <a:alphaModFix/>
            </a:blip>
            <a:srcRect b="0" l="0" r="0" t="0"/>
            <a:stretch/>
          </p:blipFill>
          <p:spPr>
            <a:xfrm>
              <a:off x="8506828" y="3139083"/>
              <a:ext cx="8673" cy="3943830"/>
            </a:xfrm>
            <a:prstGeom prst="rect">
              <a:avLst/>
            </a:prstGeom>
            <a:noFill/>
            <a:ln>
              <a:noFill/>
            </a:ln>
          </p:spPr>
        </p:pic>
        <p:pic>
          <p:nvPicPr>
            <p:cNvPr descr="preencoded.png" id="337" name="Google Shape;337;h3bf9e8411f28828a_0_292"/>
            <p:cNvPicPr preferRelativeResize="0"/>
            <p:nvPr/>
          </p:nvPicPr>
          <p:blipFill rotWithShape="1">
            <a:blip r:embed="rId7">
              <a:alphaModFix/>
            </a:blip>
            <a:srcRect b="0" l="0" r="0" t="0"/>
            <a:stretch/>
          </p:blipFill>
          <p:spPr>
            <a:xfrm>
              <a:off x="2516122" y="4106724"/>
              <a:ext cx="6036870" cy="1780186"/>
            </a:xfrm>
            <a:prstGeom prst="rect">
              <a:avLst/>
            </a:prstGeom>
            <a:noFill/>
            <a:ln>
              <a:noFill/>
            </a:ln>
          </p:spPr>
        </p:pic>
        <p:pic>
          <p:nvPicPr>
            <p:cNvPr descr="preencoded.png" id="338" name="Google Shape;338;h3bf9e8411f28828a_0_292"/>
            <p:cNvPicPr preferRelativeResize="0"/>
            <p:nvPr/>
          </p:nvPicPr>
          <p:blipFill rotWithShape="1">
            <a:blip r:embed="rId8">
              <a:alphaModFix/>
            </a:blip>
            <a:srcRect b="0" l="0" r="0" t="0"/>
            <a:stretch/>
          </p:blipFill>
          <p:spPr>
            <a:xfrm>
              <a:off x="2526404" y="4773581"/>
              <a:ext cx="6032267" cy="1701393"/>
            </a:xfrm>
            <a:prstGeom prst="rect">
              <a:avLst/>
            </a:prstGeom>
            <a:noFill/>
            <a:ln>
              <a:noFill/>
            </a:ln>
          </p:spPr>
        </p:pic>
        <p:pic>
          <p:nvPicPr>
            <p:cNvPr descr="preencoded.png" id="339" name="Google Shape;339;h3bf9e8411f28828a_0_292"/>
            <p:cNvPicPr preferRelativeResize="0"/>
            <p:nvPr/>
          </p:nvPicPr>
          <p:blipFill rotWithShape="1">
            <a:blip r:embed="rId9">
              <a:alphaModFix/>
            </a:blip>
            <a:srcRect b="0" l="0" r="0" t="0"/>
            <a:stretch/>
          </p:blipFill>
          <p:spPr>
            <a:xfrm>
              <a:off x="3330897" y="4541732"/>
              <a:ext cx="115179" cy="115178"/>
            </a:xfrm>
            <a:prstGeom prst="rect">
              <a:avLst/>
            </a:prstGeom>
            <a:noFill/>
            <a:ln>
              <a:noFill/>
            </a:ln>
          </p:spPr>
        </p:pic>
        <p:pic>
          <p:nvPicPr>
            <p:cNvPr descr="preencoded.png" id="340" name="Google Shape;340;h3bf9e8411f28828a_0_292"/>
            <p:cNvPicPr preferRelativeResize="0"/>
            <p:nvPr/>
          </p:nvPicPr>
          <p:blipFill rotWithShape="1">
            <a:blip r:embed="rId10">
              <a:alphaModFix/>
            </a:blip>
            <a:srcRect b="0" l="0" r="0" t="0"/>
            <a:stretch/>
          </p:blipFill>
          <p:spPr>
            <a:xfrm>
              <a:off x="3330897" y="5235848"/>
              <a:ext cx="115179" cy="115179"/>
            </a:xfrm>
            <a:prstGeom prst="rect">
              <a:avLst/>
            </a:prstGeom>
            <a:noFill/>
            <a:ln>
              <a:noFill/>
            </a:ln>
          </p:spPr>
        </p:pic>
        <p:pic>
          <p:nvPicPr>
            <p:cNvPr descr="preencoded.png" id="341" name="Google Shape;341;h3bf9e8411f28828a_0_292"/>
            <p:cNvPicPr preferRelativeResize="0"/>
            <p:nvPr/>
          </p:nvPicPr>
          <p:blipFill rotWithShape="1">
            <a:blip r:embed="rId9">
              <a:alphaModFix/>
            </a:blip>
            <a:srcRect b="0" l="0" r="0" t="0"/>
            <a:stretch/>
          </p:blipFill>
          <p:spPr>
            <a:xfrm>
              <a:off x="4184677" y="4238458"/>
              <a:ext cx="115179" cy="115179"/>
            </a:xfrm>
            <a:prstGeom prst="rect">
              <a:avLst/>
            </a:prstGeom>
            <a:noFill/>
            <a:ln>
              <a:noFill/>
            </a:ln>
          </p:spPr>
        </p:pic>
        <p:pic>
          <p:nvPicPr>
            <p:cNvPr descr="preencoded.png" id="342" name="Google Shape;342;h3bf9e8411f28828a_0_292"/>
            <p:cNvPicPr preferRelativeResize="0"/>
            <p:nvPr/>
          </p:nvPicPr>
          <p:blipFill rotWithShape="1">
            <a:blip r:embed="rId11">
              <a:alphaModFix/>
            </a:blip>
            <a:srcRect b="0" l="0" r="0" t="0"/>
            <a:stretch/>
          </p:blipFill>
          <p:spPr>
            <a:xfrm>
              <a:off x="4184677" y="5561633"/>
              <a:ext cx="115179" cy="115179"/>
            </a:xfrm>
            <a:prstGeom prst="rect">
              <a:avLst/>
            </a:prstGeom>
            <a:noFill/>
            <a:ln>
              <a:noFill/>
            </a:ln>
          </p:spPr>
        </p:pic>
        <p:pic>
          <p:nvPicPr>
            <p:cNvPr descr="preencoded.png" id="343" name="Google Shape;343;h3bf9e8411f28828a_0_292"/>
            <p:cNvPicPr preferRelativeResize="0"/>
            <p:nvPr/>
          </p:nvPicPr>
          <p:blipFill rotWithShape="1">
            <a:blip r:embed="rId12">
              <a:alphaModFix/>
            </a:blip>
            <a:srcRect b="0" l="0" r="0" t="0"/>
            <a:stretch/>
          </p:blipFill>
          <p:spPr>
            <a:xfrm>
              <a:off x="5038458" y="5799609"/>
              <a:ext cx="115179" cy="115179"/>
            </a:xfrm>
            <a:prstGeom prst="rect">
              <a:avLst/>
            </a:prstGeom>
            <a:noFill/>
            <a:ln>
              <a:noFill/>
            </a:ln>
          </p:spPr>
        </p:pic>
        <p:pic>
          <p:nvPicPr>
            <p:cNvPr descr="preencoded.png" id="344" name="Google Shape;344;h3bf9e8411f28828a_0_292"/>
            <p:cNvPicPr preferRelativeResize="0"/>
            <p:nvPr/>
          </p:nvPicPr>
          <p:blipFill rotWithShape="1">
            <a:blip r:embed="rId12">
              <a:alphaModFix/>
            </a:blip>
            <a:srcRect b="0" l="0" r="0" t="0"/>
            <a:stretch/>
          </p:blipFill>
          <p:spPr>
            <a:xfrm>
              <a:off x="5038458" y="4733869"/>
              <a:ext cx="115179" cy="115179"/>
            </a:xfrm>
            <a:prstGeom prst="rect">
              <a:avLst/>
            </a:prstGeom>
            <a:noFill/>
            <a:ln>
              <a:noFill/>
            </a:ln>
          </p:spPr>
        </p:pic>
        <p:pic>
          <p:nvPicPr>
            <p:cNvPr descr="preencoded.png" id="345" name="Google Shape;345;h3bf9e8411f28828a_0_292"/>
            <p:cNvPicPr preferRelativeResize="0"/>
            <p:nvPr/>
          </p:nvPicPr>
          <p:blipFill rotWithShape="1">
            <a:blip r:embed="rId9">
              <a:alphaModFix/>
            </a:blip>
            <a:srcRect b="0" l="0" r="0" t="0"/>
            <a:stretch/>
          </p:blipFill>
          <p:spPr>
            <a:xfrm>
              <a:off x="5895705" y="5049924"/>
              <a:ext cx="115179" cy="115179"/>
            </a:xfrm>
            <a:prstGeom prst="rect">
              <a:avLst/>
            </a:prstGeom>
            <a:noFill/>
            <a:ln>
              <a:noFill/>
            </a:ln>
          </p:spPr>
        </p:pic>
        <p:pic>
          <p:nvPicPr>
            <p:cNvPr descr="preencoded.png" id="346" name="Google Shape;346;h3bf9e8411f28828a_0_292"/>
            <p:cNvPicPr preferRelativeResize="0"/>
            <p:nvPr/>
          </p:nvPicPr>
          <p:blipFill rotWithShape="1">
            <a:blip r:embed="rId9">
              <a:alphaModFix/>
            </a:blip>
            <a:srcRect b="0" l="0" r="0" t="0"/>
            <a:stretch/>
          </p:blipFill>
          <p:spPr>
            <a:xfrm>
              <a:off x="5895705" y="4815483"/>
              <a:ext cx="115179" cy="115179"/>
            </a:xfrm>
            <a:prstGeom prst="rect">
              <a:avLst/>
            </a:prstGeom>
            <a:noFill/>
            <a:ln>
              <a:noFill/>
            </a:ln>
          </p:spPr>
        </p:pic>
        <p:pic>
          <p:nvPicPr>
            <p:cNvPr descr="preencoded.png" id="347" name="Google Shape;347;h3bf9e8411f28828a_0_292"/>
            <p:cNvPicPr preferRelativeResize="0"/>
            <p:nvPr/>
          </p:nvPicPr>
          <p:blipFill rotWithShape="1">
            <a:blip r:embed="rId9">
              <a:alphaModFix/>
            </a:blip>
            <a:srcRect b="0" l="0" r="0" t="0"/>
            <a:stretch/>
          </p:blipFill>
          <p:spPr>
            <a:xfrm>
              <a:off x="6746016" y="5750682"/>
              <a:ext cx="115179" cy="115178"/>
            </a:xfrm>
            <a:prstGeom prst="rect">
              <a:avLst/>
            </a:prstGeom>
            <a:noFill/>
            <a:ln>
              <a:noFill/>
            </a:ln>
          </p:spPr>
        </p:pic>
        <p:pic>
          <p:nvPicPr>
            <p:cNvPr descr="preencoded.png" id="348" name="Google Shape;348;h3bf9e8411f28828a_0_292"/>
            <p:cNvPicPr preferRelativeResize="0"/>
            <p:nvPr/>
          </p:nvPicPr>
          <p:blipFill rotWithShape="1">
            <a:blip r:embed="rId10">
              <a:alphaModFix/>
            </a:blip>
            <a:srcRect b="0" l="0" r="0" t="0"/>
            <a:stretch/>
          </p:blipFill>
          <p:spPr>
            <a:xfrm>
              <a:off x="6746016" y="5307657"/>
              <a:ext cx="115179" cy="115178"/>
            </a:xfrm>
            <a:prstGeom prst="rect">
              <a:avLst/>
            </a:prstGeom>
            <a:noFill/>
            <a:ln>
              <a:noFill/>
            </a:ln>
          </p:spPr>
        </p:pic>
        <p:pic>
          <p:nvPicPr>
            <p:cNvPr descr="preencoded.png" id="349" name="Google Shape;349;h3bf9e8411f28828a_0_292"/>
            <p:cNvPicPr preferRelativeResize="0"/>
            <p:nvPr/>
          </p:nvPicPr>
          <p:blipFill rotWithShape="1">
            <a:blip r:embed="rId9">
              <a:alphaModFix/>
            </a:blip>
            <a:srcRect b="0" l="0" r="0" t="0"/>
            <a:stretch/>
          </p:blipFill>
          <p:spPr>
            <a:xfrm>
              <a:off x="7603266" y="5229337"/>
              <a:ext cx="115179" cy="115179"/>
            </a:xfrm>
            <a:prstGeom prst="rect">
              <a:avLst/>
            </a:prstGeom>
            <a:noFill/>
            <a:ln>
              <a:noFill/>
            </a:ln>
          </p:spPr>
        </p:pic>
        <p:pic>
          <p:nvPicPr>
            <p:cNvPr descr="preencoded.png" id="350" name="Google Shape;350;h3bf9e8411f28828a_0_292"/>
            <p:cNvPicPr preferRelativeResize="0"/>
            <p:nvPr/>
          </p:nvPicPr>
          <p:blipFill rotWithShape="1">
            <a:blip r:embed="rId10">
              <a:alphaModFix/>
            </a:blip>
            <a:srcRect b="0" l="0" r="0" t="0"/>
            <a:stretch/>
          </p:blipFill>
          <p:spPr>
            <a:xfrm>
              <a:off x="7603266" y="4929578"/>
              <a:ext cx="115179" cy="115179"/>
            </a:xfrm>
            <a:prstGeom prst="rect">
              <a:avLst/>
            </a:prstGeom>
            <a:noFill/>
            <a:ln>
              <a:noFill/>
            </a:ln>
          </p:spPr>
        </p:pic>
        <p:sp>
          <p:nvSpPr>
            <p:cNvPr id="351" name="Google Shape;351;h3bf9e8411f28828a_0_292"/>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52" name="Google Shape;352;h3bf9e8411f28828a_0_292"/>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639"/>
                <a:buFont typeface="Lato"/>
                <a:buNone/>
              </a:pPr>
              <a:r>
                <a:rPr b="0" i="0" lang="en-US" sz="1639" u="none" cap="none" strike="noStrike">
                  <a:solidFill>
                    <a:srgbClr val="8BFFFD"/>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53" name="Google Shape;353;h3bf9e8411f28828a_0_292"/>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639"/>
                <a:buFont typeface="Lato"/>
                <a:buNone/>
              </a:pPr>
              <a:r>
                <a:rPr b="0" i="0" lang="en-US" sz="1639" u="none" cap="none" strike="noStrike">
                  <a:solidFill>
                    <a:srgbClr val="8BFFFD"/>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54" name="Google Shape;354;h3bf9e8411f28828a_0_292"/>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639"/>
                <a:buFont typeface="Lato"/>
                <a:buNone/>
              </a:pPr>
              <a:r>
                <a:rPr b="0" i="0" lang="en-US" sz="1639" u="none" cap="none" strike="noStrike">
                  <a:solidFill>
                    <a:srgbClr val="8BFFFD"/>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55" name="Google Shape;355;h3bf9e8411f28828a_0_292"/>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639"/>
                <a:buFont typeface="Lato"/>
                <a:buNone/>
              </a:pPr>
              <a:r>
                <a:rPr b="0" i="0" lang="en-US" sz="1639" u="none" cap="none" strike="noStrike">
                  <a:solidFill>
                    <a:srgbClr val="8BFFFD"/>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56" name="Google Shape;356;h3bf9e8411f28828a_0_292"/>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639"/>
                <a:buFont typeface="Lato"/>
                <a:buNone/>
              </a:pPr>
              <a:r>
                <a:rPr b="0" i="0" lang="en-US" sz="1639" u="none" cap="none" strike="noStrike">
                  <a:solidFill>
                    <a:srgbClr val="8BFFFD"/>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57" name="Google Shape;357;h3bf9e8411f28828a_0_292"/>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639"/>
                <a:buFont typeface="Lato"/>
                <a:buNone/>
              </a:pPr>
              <a:r>
                <a:rPr b="0" i="0" lang="en-US" sz="1639" u="none" cap="none" strike="noStrike">
                  <a:solidFill>
                    <a:srgbClr val="8BFFFD"/>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58" name="Google Shape;358;h3bf9e8411f28828a_0_292"/>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639"/>
                <a:buFont typeface="Lato"/>
                <a:buNone/>
              </a:pPr>
              <a:r>
                <a:rPr b="0" i="0" lang="en-US" sz="1639" u="none" cap="none" strike="noStrike">
                  <a:solidFill>
                    <a:srgbClr val="8BFFFD"/>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59" name="Google Shape;359;h3bf9e8411f28828a_0_292"/>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639"/>
                <a:buFont typeface="Lato"/>
                <a:buNone/>
              </a:pPr>
              <a:r>
                <a:rPr b="0" i="0" lang="en-US" sz="1639" u="none" cap="none" strike="noStrike">
                  <a:solidFill>
                    <a:srgbClr val="8BFFFD"/>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60" name="Google Shape;360;h3bf9e8411f28828a_0_292"/>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61" name="Google Shape;361;h3bf9e8411f28828a_0_292"/>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62" name="Google Shape;362;h3bf9e8411f28828a_0_292"/>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63" name="Google Shape;363;h3bf9e8411f28828a_0_292"/>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64" name="Google Shape;364;h3bf9e8411f28828a_0_292"/>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65" name="Google Shape;365;h3bf9e8411f28828a_0_292"/>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66" name="Google Shape;366;h3bf9e8411f28828a_0_292"/>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67" name="Google Shape;367;h3bf9e8411f28828a_0_292"/>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68" name="Google Shape;368;h3bf9e8411f28828a_0_292"/>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69" name="Google Shape;369;h3bf9e8411f28828a_0_292"/>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1366"/>
                <a:buFont typeface="Lato"/>
                <a:buNone/>
              </a:pPr>
              <a:r>
                <a:rPr b="0" i="0" lang="en-US" sz="1366" u="none" cap="none" strike="noStrike">
                  <a:solidFill>
                    <a:srgbClr val="8BFFFD"/>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70" name="Google Shape;370;h3bf9e8411f28828a_0_292"/>
          <p:cNvGrpSpPr/>
          <p:nvPr/>
        </p:nvGrpSpPr>
        <p:grpSpPr>
          <a:xfrm>
            <a:off x="10801350" y="3143250"/>
            <a:ext cx="4181476" cy="4181456"/>
            <a:chOff x="10801350" y="3143250"/>
            <a:chExt cx="4181476" cy="4181456"/>
          </a:xfrm>
        </p:grpSpPr>
        <p:pic>
          <p:nvPicPr>
            <p:cNvPr descr="preencoded.png" id="371" name="Google Shape;371;h3bf9e8411f28828a_0_292"/>
            <p:cNvPicPr preferRelativeResize="0"/>
            <p:nvPr/>
          </p:nvPicPr>
          <p:blipFill rotWithShape="1">
            <a:blip r:embed="rId13">
              <a:alphaModFix/>
            </a:blip>
            <a:srcRect b="0" l="0" r="0" t="0"/>
            <a:stretch/>
          </p:blipFill>
          <p:spPr>
            <a:xfrm>
              <a:off x="12892088" y="3143250"/>
              <a:ext cx="2090738" cy="3569103"/>
            </a:xfrm>
            <a:prstGeom prst="rect">
              <a:avLst/>
            </a:prstGeom>
            <a:noFill/>
            <a:ln>
              <a:noFill/>
            </a:ln>
          </p:spPr>
        </p:pic>
        <p:pic>
          <p:nvPicPr>
            <p:cNvPr descr="preencoded.png" id="372" name="Google Shape;372;h3bf9e8411f28828a_0_292"/>
            <p:cNvPicPr preferRelativeResize="0"/>
            <p:nvPr/>
          </p:nvPicPr>
          <p:blipFill rotWithShape="1">
            <a:blip r:embed="rId14">
              <a:alphaModFix/>
            </a:blip>
            <a:srcRect b="0" l="0" r="0" t="0"/>
            <a:stretch/>
          </p:blipFill>
          <p:spPr>
            <a:xfrm>
              <a:off x="11413713" y="6268845"/>
              <a:ext cx="2956750" cy="1055861"/>
            </a:xfrm>
            <a:prstGeom prst="rect">
              <a:avLst/>
            </a:prstGeom>
            <a:noFill/>
            <a:ln>
              <a:noFill/>
            </a:ln>
          </p:spPr>
        </p:pic>
        <p:pic>
          <p:nvPicPr>
            <p:cNvPr descr="preencoded.png" id="373" name="Google Shape;373;h3bf9e8411f28828a_0_292"/>
            <p:cNvPicPr preferRelativeResize="0"/>
            <p:nvPr/>
          </p:nvPicPr>
          <p:blipFill rotWithShape="1">
            <a:blip r:embed="rId15">
              <a:alphaModFix/>
            </a:blip>
            <a:srcRect b="0" l="0" r="0" t="0"/>
            <a:stretch/>
          </p:blipFill>
          <p:spPr>
            <a:xfrm>
              <a:off x="10801350" y="3143250"/>
              <a:ext cx="2090738" cy="3569103"/>
            </a:xfrm>
            <a:prstGeom prst="rect">
              <a:avLst/>
            </a:prstGeom>
            <a:noFill/>
            <a:ln>
              <a:noFill/>
            </a:ln>
          </p:spPr>
        </p:pic>
        <p:sp>
          <p:nvSpPr>
            <p:cNvPr id="374" name="Google Shape;374;h3bf9e8411f28828a_0_292"/>
            <p:cNvSpPr/>
            <p:nvPr/>
          </p:nvSpPr>
          <p:spPr>
            <a:xfrm>
              <a:off x="11815763" y="4757738"/>
              <a:ext cx="23223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34.574</a:t>
              </a:r>
              <a:endParaRPr b="0" i="0" sz="3600" u="none" cap="none" strike="noStrike">
                <a:solidFill>
                  <a:schemeClr val="dk1"/>
                </a:solidFill>
                <a:latin typeface="Calibri"/>
                <a:ea typeface="Calibri"/>
                <a:cs typeface="Calibri"/>
                <a:sym typeface="Calibri"/>
              </a:endParaRPr>
            </a:p>
          </p:txBody>
        </p:sp>
        <p:sp>
          <p:nvSpPr>
            <p:cNvPr id="375" name="Google Shape;375;h3bf9e8411f28828a_0_292"/>
            <p:cNvSpPr/>
            <p:nvPr/>
          </p:nvSpPr>
          <p:spPr>
            <a:xfrm>
              <a:off x="12558713" y="5310188"/>
              <a:ext cx="783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Total</a:t>
              </a:r>
              <a:endParaRPr b="0" i="0" sz="2400" u="none" cap="none" strike="noStrike">
                <a:solidFill>
                  <a:schemeClr val="dk1"/>
                </a:solidFill>
                <a:latin typeface="Calibri"/>
                <a:ea typeface="Calibri"/>
                <a:cs typeface="Calibri"/>
                <a:sym typeface="Calibri"/>
              </a:endParaRPr>
            </a:p>
          </p:txBody>
        </p:sp>
      </p:grpSp>
      <p:grpSp>
        <p:nvGrpSpPr>
          <p:cNvPr id="376" name="Google Shape;376;h3bf9e8411f28828a_0_292"/>
          <p:cNvGrpSpPr/>
          <p:nvPr/>
        </p:nvGrpSpPr>
        <p:grpSpPr>
          <a:xfrm>
            <a:off x="9898380" y="7886700"/>
            <a:ext cx="5997000" cy="1535550"/>
            <a:chOff x="9898380" y="7886700"/>
            <a:chExt cx="5997000" cy="1535550"/>
          </a:xfrm>
        </p:grpSpPr>
        <p:sp>
          <p:nvSpPr>
            <p:cNvPr id="377" name="Google Shape;377;h3bf9e8411f28828a_0_292"/>
            <p:cNvSpPr/>
            <p:nvPr/>
          </p:nvSpPr>
          <p:spPr>
            <a:xfrm>
              <a:off x="9898380" y="7886700"/>
              <a:ext cx="59970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Treasure Found</a:t>
              </a:r>
              <a:endParaRPr b="0" i="0" sz="3600" u="none" cap="none" strike="noStrike">
                <a:solidFill>
                  <a:schemeClr val="dk1"/>
                </a:solidFill>
                <a:latin typeface="Calibri"/>
                <a:ea typeface="Calibri"/>
                <a:cs typeface="Calibri"/>
                <a:sym typeface="Calibri"/>
              </a:endParaRPr>
            </a:p>
          </p:txBody>
        </p:sp>
        <p:sp>
          <p:nvSpPr>
            <p:cNvPr id="378" name="Google Shape;378;h3bf9e8411f28828a_0_292"/>
            <p:cNvSpPr/>
            <p:nvPr/>
          </p:nvSpPr>
          <p:spPr>
            <a:xfrm>
              <a:off x="9913620" y="8515350"/>
              <a:ext cx="59664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79" name="Google Shape;379;h3bf9e8411f28828a_0_292"/>
          <p:cNvGrpSpPr/>
          <p:nvPr/>
        </p:nvGrpSpPr>
        <p:grpSpPr>
          <a:xfrm>
            <a:off x="2392680" y="7886700"/>
            <a:ext cx="5997000" cy="1535550"/>
            <a:chOff x="2392680" y="7886700"/>
            <a:chExt cx="5997000" cy="1535550"/>
          </a:xfrm>
        </p:grpSpPr>
        <p:sp>
          <p:nvSpPr>
            <p:cNvPr id="380" name="Google Shape;380;h3bf9e8411f28828a_0_292"/>
            <p:cNvSpPr/>
            <p:nvPr/>
          </p:nvSpPr>
          <p:spPr>
            <a:xfrm>
              <a:off x="2392680" y="7886700"/>
              <a:ext cx="59970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Spellcasting</a:t>
              </a:r>
              <a:endParaRPr b="0" i="0" sz="3600" u="none" cap="none" strike="noStrike">
                <a:solidFill>
                  <a:schemeClr val="dk1"/>
                </a:solidFill>
                <a:latin typeface="Calibri"/>
                <a:ea typeface="Calibri"/>
                <a:cs typeface="Calibri"/>
                <a:sym typeface="Calibri"/>
              </a:endParaRPr>
            </a:p>
          </p:txBody>
        </p:sp>
        <p:sp>
          <p:nvSpPr>
            <p:cNvPr id="381" name="Google Shape;381;h3bf9e8411f28828a_0_292"/>
            <p:cNvSpPr/>
            <p:nvPr/>
          </p:nvSpPr>
          <p:spPr>
            <a:xfrm>
              <a:off x="2407920" y="8515350"/>
              <a:ext cx="59664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386" name="Shape 386"/>
        <p:cNvGrpSpPr/>
        <p:nvPr/>
      </p:nvGrpSpPr>
      <p:grpSpPr>
        <a:xfrm>
          <a:off x="0" y="0"/>
          <a:ext cx="0" cy="0"/>
          <a:chOff x="0" y="0"/>
          <a:chExt cx="0" cy="0"/>
        </a:xfrm>
      </p:grpSpPr>
      <p:pic>
        <p:nvPicPr>
          <p:cNvPr descr="preencoded.png" id="387" name="Google Shape;387;h3bf9e8411f28828a_0_356"/>
          <p:cNvPicPr preferRelativeResize="0"/>
          <p:nvPr/>
        </p:nvPicPr>
        <p:blipFill rotWithShape="1">
          <a:blip r:embed="rId3">
            <a:alphaModFix/>
          </a:blip>
          <a:srcRect b="0" l="0" r="0" t="0"/>
          <a:stretch/>
        </p:blipFill>
        <p:spPr>
          <a:xfrm>
            <a:off x="-7458075" y="-3028950"/>
            <a:ext cx="19554827" cy="19354798"/>
          </a:xfrm>
          <a:prstGeom prst="rect">
            <a:avLst/>
          </a:prstGeom>
          <a:noFill/>
          <a:ln>
            <a:noFill/>
          </a:ln>
        </p:spPr>
      </p:pic>
      <p:grpSp>
        <p:nvGrpSpPr>
          <p:cNvPr id="388" name="Google Shape;388;h3bf9e8411f28828a_0_356"/>
          <p:cNvGrpSpPr/>
          <p:nvPr/>
        </p:nvGrpSpPr>
        <p:grpSpPr>
          <a:xfrm>
            <a:off x="17640300" y="7994925"/>
            <a:ext cx="596549" cy="2063476"/>
            <a:chOff x="17640300" y="7994925"/>
            <a:chExt cx="596549" cy="2063476"/>
          </a:xfrm>
        </p:grpSpPr>
        <p:pic>
          <p:nvPicPr>
            <p:cNvPr descr="preencoded.png" id="389" name="Google Shape;389;h3bf9e8411f28828a_0_35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90" name="Google Shape;390;h3bf9e8411f28828a_0_35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91" name="Google Shape;391;h3bf9e8411f28828a_0_356"/>
          <p:cNvGrpSpPr/>
          <p:nvPr/>
        </p:nvGrpSpPr>
        <p:grpSpPr>
          <a:xfrm>
            <a:off x="10086975" y="5610225"/>
            <a:ext cx="6644700" cy="1611750"/>
            <a:chOff x="10086975" y="5610225"/>
            <a:chExt cx="6644700" cy="1611750"/>
          </a:xfrm>
        </p:grpSpPr>
        <p:sp>
          <p:nvSpPr>
            <p:cNvPr id="392" name="Google Shape;392;h3bf9e8411f28828a_0_356"/>
            <p:cNvSpPr/>
            <p:nvPr/>
          </p:nvSpPr>
          <p:spPr>
            <a:xfrm>
              <a:off x="10086975" y="5610225"/>
              <a:ext cx="6644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A web application</a:t>
              </a:r>
              <a:endParaRPr b="0" i="0" sz="3600" u="none" cap="none" strike="noStrike">
                <a:solidFill>
                  <a:schemeClr val="dk1"/>
                </a:solidFill>
                <a:latin typeface="Calibri"/>
                <a:ea typeface="Calibri"/>
                <a:cs typeface="Calibri"/>
                <a:sym typeface="Calibri"/>
              </a:endParaRPr>
            </a:p>
          </p:txBody>
        </p:sp>
        <p:sp>
          <p:nvSpPr>
            <p:cNvPr id="393" name="Google Shape;393;h3bf9e8411f28828a_0_356"/>
            <p:cNvSpPr/>
            <p:nvPr/>
          </p:nvSpPr>
          <p:spPr>
            <a:xfrm>
              <a:off x="10086975" y="6315075"/>
              <a:ext cx="66141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394" name="Google Shape;394;h3bf9e8411f28828a_0_356"/>
          <p:cNvPicPr preferRelativeResize="0"/>
          <p:nvPr/>
        </p:nvPicPr>
        <p:blipFill rotWithShape="1">
          <a:blip r:embed="rId5">
            <a:alphaModFix/>
          </a:blip>
          <a:srcRect b="0" l="0" r="0" t="0"/>
          <a:stretch/>
        </p:blipFill>
        <p:spPr>
          <a:xfrm>
            <a:off x="190500" y="2438400"/>
            <a:ext cx="10325100" cy="6124575"/>
          </a:xfrm>
          <a:prstGeom prst="rect">
            <a:avLst/>
          </a:prstGeom>
          <a:noFill/>
          <a:ln>
            <a:noFill/>
          </a:ln>
        </p:spPr>
      </p:pic>
      <p:pic>
        <p:nvPicPr>
          <p:cNvPr descr="preencoded.png" id="395" name="Google Shape;395;h3bf9e8411f28828a_0_356"/>
          <p:cNvPicPr preferRelativeResize="0"/>
          <p:nvPr/>
        </p:nvPicPr>
        <p:blipFill rotWithShape="1">
          <a:blip r:embed="rId6">
            <a:alphaModFix/>
          </a:blip>
          <a:srcRect b="0" l="0" r="0" t="0"/>
          <a:stretch/>
        </p:blipFill>
        <p:spPr>
          <a:xfrm>
            <a:off x="1638300" y="2695575"/>
            <a:ext cx="7419975" cy="4867275"/>
          </a:xfrm>
          <a:prstGeom prst="rect">
            <a:avLst/>
          </a:prstGeom>
          <a:noFill/>
          <a:ln>
            <a:noFill/>
          </a:ln>
        </p:spPr>
      </p:pic>
      <p:sp>
        <p:nvSpPr>
          <p:cNvPr id="396" name="Google Shape;396;h3bf9e8411f28828a_0_356"/>
          <p:cNvSpPr/>
          <p:nvPr/>
        </p:nvSpPr>
        <p:spPr>
          <a:xfrm>
            <a:off x="10029825" y="3152775"/>
            <a:ext cx="7915200" cy="20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01" name="Shape 401"/>
        <p:cNvGrpSpPr/>
        <p:nvPr/>
      </p:nvGrpSpPr>
      <p:grpSpPr>
        <a:xfrm>
          <a:off x="0" y="0"/>
          <a:ext cx="0" cy="0"/>
          <a:chOff x="0" y="0"/>
          <a:chExt cx="0" cy="0"/>
        </a:xfrm>
      </p:grpSpPr>
      <p:pic>
        <p:nvPicPr>
          <p:cNvPr descr="preencoded.png" id="402" name="Google Shape;402;h3bf9e8411f28828a_0_370"/>
          <p:cNvPicPr preferRelativeResize="0"/>
          <p:nvPr/>
        </p:nvPicPr>
        <p:blipFill rotWithShape="1">
          <a:blip r:embed="rId3">
            <a:alphaModFix/>
          </a:blip>
          <a:srcRect b="0" l="0" r="0" t="0"/>
          <a:stretch/>
        </p:blipFill>
        <p:spPr>
          <a:xfrm>
            <a:off x="1514475" y="-4848225"/>
            <a:ext cx="19554827" cy="19354798"/>
          </a:xfrm>
          <a:prstGeom prst="rect">
            <a:avLst/>
          </a:prstGeom>
          <a:noFill/>
          <a:ln>
            <a:noFill/>
          </a:ln>
        </p:spPr>
      </p:pic>
      <p:grpSp>
        <p:nvGrpSpPr>
          <p:cNvPr id="403" name="Google Shape;403;h3bf9e8411f28828a_0_370"/>
          <p:cNvGrpSpPr/>
          <p:nvPr/>
        </p:nvGrpSpPr>
        <p:grpSpPr>
          <a:xfrm>
            <a:off x="17640300" y="7994925"/>
            <a:ext cx="596549" cy="2063476"/>
            <a:chOff x="17640300" y="7994925"/>
            <a:chExt cx="596549" cy="2063476"/>
          </a:xfrm>
        </p:grpSpPr>
        <p:pic>
          <p:nvPicPr>
            <p:cNvPr descr="preencoded.png" id="404" name="Google Shape;404;h3bf9e8411f28828a_0_37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05" name="Google Shape;405;h3bf9e8411f28828a_0_37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6" name="Google Shape;406;h3bf9e8411f28828a_0_370"/>
          <p:cNvGrpSpPr/>
          <p:nvPr/>
        </p:nvGrpSpPr>
        <p:grpSpPr>
          <a:xfrm>
            <a:off x="2209800" y="3638550"/>
            <a:ext cx="6644700" cy="1611750"/>
            <a:chOff x="2209800" y="3638550"/>
            <a:chExt cx="6644700" cy="1611750"/>
          </a:xfrm>
        </p:grpSpPr>
        <p:sp>
          <p:nvSpPr>
            <p:cNvPr id="407" name="Google Shape;407;h3bf9e8411f28828a_0_370"/>
            <p:cNvSpPr/>
            <p:nvPr/>
          </p:nvSpPr>
          <p:spPr>
            <a:xfrm>
              <a:off x="2209800" y="3638550"/>
              <a:ext cx="6644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An mobile app</a:t>
              </a:r>
              <a:endParaRPr b="0" i="0" sz="3600" u="none" cap="none" strike="noStrike">
                <a:solidFill>
                  <a:schemeClr val="dk1"/>
                </a:solidFill>
                <a:latin typeface="Calibri"/>
                <a:ea typeface="Calibri"/>
                <a:cs typeface="Calibri"/>
                <a:sym typeface="Calibri"/>
              </a:endParaRPr>
            </a:p>
          </p:txBody>
        </p:sp>
        <p:sp>
          <p:nvSpPr>
            <p:cNvPr id="408" name="Google Shape;408;h3bf9e8411f28828a_0_370"/>
            <p:cNvSpPr/>
            <p:nvPr/>
          </p:nvSpPr>
          <p:spPr>
            <a:xfrm>
              <a:off x="2209800" y="4343400"/>
              <a:ext cx="66141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09" name="Google Shape;409;h3bf9e8411f28828a_0_370"/>
          <p:cNvSpPr/>
          <p:nvPr/>
        </p:nvSpPr>
        <p:spPr>
          <a:xfrm>
            <a:off x="2209800" y="5743575"/>
            <a:ext cx="6776100" cy="27165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Live your fantasy dreams</a:t>
            </a:r>
            <a:endParaRPr b="0" i="0" sz="2400" u="none" cap="none" strike="noStrike">
              <a:solidFill>
                <a:schemeClr val="dk1"/>
              </a:solidFill>
              <a:latin typeface="Calibri"/>
              <a:ea typeface="Calibri"/>
              <a:cs typeface="Calibri"/>
              <a:sym typeface="Calibri"/>
            </a:endParaRPr>
          </a:p>
        </p:txBody>
      </p:sp>
      <p:sp>
        <p:nvSpPr>
          <p:cNvPr id="410" name="Google Shape;410;h3bf9e8411f28828a_0_370"/>
          <p:cNvSpPr/>
          <p:nvPr/>
        </p:nvSpPr>
        <p:spPr>
          <a:xfrm>
            <a:off x="2171700" y="1390650"/>
            <a:ext cx="9572700" cy="20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11" name="Google Shape;411;h3bf9e8411f28828a_0_370"/>
          <p:cNvPicPr preferRelativeResize="0"/>
          <p:nvPr/>
        </p:nvPicPr>
        <p:blipFill rotWithShape="1">
          <a:blip r:embed="rId5">
            <a:alphaModFix/>
          </a:blip>
          <a:srcRect b="0" l="0" r="0" t="0"/>
          <a:stretch/>
        </p:blipFill>
        <p:spPr>
          <a:xfrm>
            <a:off x="11591925" y="771525"/>
            <a:ext cx="4105275" cy="8886825"/>
          </a:xfrm>
          <a:prstGeom prst="rect">
            <a:avLst/>
          </a:prstGeom>
          <a:noFill/>
          <a:ln>
            <a:noFill/>
          </a:ln>
        </p:spPr>
      </p:pic>
      <p:pic>
        <p:nvPicPr>
          <p:cNvPr descr="preencoded.png" id="412" name="Google Shape;412;h3bf9e8411f28828a_0_370"/>
          <p:cNvPicPr preferRelativeResize="0"/>
          <p:nvPr/>
        </p:nvPicPr>
        <p:blipFill rotWithShape="1">
          <a:blip r:embed="rId6">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17" name="Shape 417"/>
        <p:cNvGrpSpPr/>
        <p:nvPr/>
      </p:nvGrpSpPr>
      <p:grpSpPr>
        <a:xfrm>
          <a:off x="0" y="0"/>
          <a:ext cx="0" cy="0"/>
          <a:chOff x="0" y="0"/>
          <a:chExt cx="0" cy="0"/>
        </a:xfrm>
      </p:grpSpPr>
      <p:pic>
        <p:nvPicPr>
          <p:cNvPr descr="preencoded.png" id="418" name="Google Shape;418;h3bf9e8411f28828a_0_385"/>
          <p:cNvPicPr preferRelativeResize="0"/>
          <p:nvPr/>
        </p:nvPicPr>
        <p:blipFill rotWithShape="1">
          <a:blip r:embed="rId3">
            <a:alphaModFix/>
          </a:blip>
          <a:srcRect b="0" l="0" r="0" t="0"/>
          <a:stretch/>
        </p:blipFill>
        <p:spPr>
          <a:xfrm>
            <a:off x="-5600700" y="-13134975"/>
            <a:ext cx="19554827" cy="19354798"/>
          </a:xfrm>
          <a:prstGeom prst="rect">
            <a:avLst/>
          </a:prstGeom>
          <a:noFill/>
          <a:ln>
            <a:noFill/>
          </a:ln>
        </p:spPr>
      </p:pic>
      <p:pic>
        <p:nvPicPr>
          <p:cNvPr descr="preencoded.png" id="419" name="Google Shape;419;h3bf9e8411f28828a_0_385"/>
          <p:cNvPicPr preferRelativeResize="0"/>
          <p:nvPr/>
        </p:nvPicPr>
        <p:blipFill rotWithShape="1">
          <a:blip r:embed="rId3">
            <a:alphaModFix/>
          </a:blip>
          <a:srcRect b="0" l="0" r="0" t="0"/>
          <a:stretch/>
        </p:blipFill>
        <p:spPr>
          <a:xfrm>
            <a:off x="6238875" y="5143500"/>
            <a:ext cx="19554827" cy="19354798"/>
          </a:xfrm>
          <a:prstGeom prst="rect">
            <a:avLst/>
          </a:prstGeom>
          <a:noFill/>
          <a:ln>
            <a:noFill/>
          </a:ln>
        </p:spPr>
      </p:pic>
      <p:grpSp>
        <p:nvGrpSpPr>
          <p:cNvPr id="420" name="Google Shape;420;h3bf9e8411f28828a_0_385"/>
          <p:cNvGrpSpPr/>
          <p:nvPr/>
        </p:nvGrpSpPr>
        <p:grpSpPr>
          <a:xfrm>
            <a:off x="17640300" y="7994925"/>
            <a:ext cx="596549" cy="2063476"/>
            <a:chOff x="17640300" y="7994925"/>
            <a:chExt cx="596549" cy="2063476"/>
          </a:xfrm>
        </p:grpSpPr>
        <p:pic>
          <p:nvPicPr>
            <p:cNvPr descr="preencoded.png" id="421" name="Google Shape;421;h3bf9e8411f28828a_0_38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22" name="Google Shape;422;h3bf9e8411f28828a_0_38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3" name="Google Shape;423;h3bf9e8411f28828a_0_385"/>
          <p:cNvGrpSpPr/>
          <p:nvPr/>
        </p:nvGrpSpPr>
        <p:grpSpPr>
          <a:xfrm>
            <a:off x="12658725" y="2647950"/>
            <a:ext cx="4958700" cy="1611750"/>
            <a:chOff x="12658725" y="2647950"/>
            <a:chExt cx="4958700" cy="1611750"/>
          </a:xfrm>
        </p:grpSpPr>
        <p:sp>
          <p:nvSpPr>
            <p:cNvPr id="424" name="Google Shape;424;h3bf9e8411f28828a_0_385"/>
            <p:cNvSpPr/>
            <p:nvPr/>
          </p:nvSpPr>
          <p:spPr>
            <a:xfrm>
              <a:off x="12658725" y="2647950"/>
              <a:ext cx="49587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A web application</a:t>
              </a:r>
              <a:endParaRPr b="0" i="0" sz="3600" u="none" cap="none" strike="noStrike">
                <a:solidFill>
                  <a:schemeClr val="dk1"/>
                </a:solidFill>
                <a:latin typeface="Calibri"/>
                <a:ea typeface="Calibri"/>
                <a:cs typeface="Calibri"/>
                <a:sym typeface="Calibri"/>
              </a:endParaRPr>
            </a:p>
          </p:txBody>
        </p:sp>
        <p:sp>
          <p:nvSpPr>
            <p:cNvPr id="425" name="Google Shape;425;h3bf9e8411f28828a_0_385"/>
            <p:cNvSpPr/>
            <p:nvPr/>
          </p:nvSpPr>
          <p:spPr>
            <a:xfrm>
              <a:off x="12658725" y="3352800"/>
              <a:ext cx="49281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26" name="Google Shape;426;h3bf9e8411f28828a_0_385"/>
          <p:cNvSpPr/>
          <p:nvPr/>
        </p:nvSpPr>
        <p:spPr>
          <a:xfrm>
            <a:off x="619125" y="1943100"/>
            <a:ext cx="5153100" cy="6667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27" name="Google Shape;427;h3bf9e8411f28828a_0_385"/>
          <p:cNvSpPr/>
          <p:nvPr/>
        </p:nvSpPr>
        <p:spPr>
          <a:xfrm>
            <a:off x="12573000" y="4953000"/>
            <a:ext cx="5204400" cy="3764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Uncover treasures and secret treasures</a:t>
            </a:r>
            <a:endParaRPr b="0" i="0" sz="2400" u="none" cap="none" strike="noStrike">
              <a:solidFill>
                <a:schemeClr val="dk1"/>
              </a:solidFill>
              <a:latin typeface="Calibri"/>
              <a:ea typeface="Calibri"/>
              <a:cs typeface="Calibri"/>
              <a:sym typeface="Calibri"/>
            </a:endParaRPr>
          </a:p>
        </p:txBody>
      </p:sp>
      <p:grpSp>
        <p:nvGrpSpPr>
          <p:cNvPr id="428" name="Google Shape;428;h3bf9e8411f28828a_0_385"/>
          <p:cNvGrpSpPr/>
          <p:nvPr/>
        </p:nvGrpSpPr>
        <p:grpSpPr>
          <a:xfrm>
            <a:off x="5924550" y="561975"/>
            <a:ext cx="6429375" cy="9248775"/>
            <a:chOff x="5924550" y="561975"/>
            <a:chExt cx="6429375" cy="9248775"/>
          </a:xfrm>
        </p:grpSpPr>
        <p:pic>
          <p:nvPicPr>
            <p:cNvPr descr="preencoded.png" id="429" name="Google Shape;429;h3bf9e8411f28828a_0_385"/>
            <p:cNvPicPr preferRelativeResize="0"/>
            <p:nvPr/>
          </p:nvPicPr>
          <p:blipFill rotWithShape="1">
            <a:blip r:embed="rId5">
              <a:alphaModFix/>
            </a:blip>
            <a:srcRect b="0" l="0" r="0" t="0"/>
            <a:stretch/>
          </p:blipFill>
          <p:spPr>
            <a:xfrm>
              <a:off x="5924550" y="561975"/>
              <a:ext cx="6429375" cy="9248775"/>
            </a:xfrm>
            <a:prstGeom prst="rect">
              <a:avLst/>
            </a:prstGeom>
            <a:noFill/>
            <a:ln>
              <a:noFill/>
            </a:ln>
          </p:spPr>
        </p:pic>
        <p:pic>
          <p:nvPicPr>
            <p:cNvPr descr="preencoded.png" id="430" name="Google Shape;430;h3bf9e8411f28828a_0_385"/>
            <p:cNvPicPr preferRelativeResize="0"/>
            <p:nvPr/>
          </p:nvPicPr>
          <p:blipFill rotWithShape="1">
            <a:blip r:embed="rId6">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35" name="Shape 435"/>
        <p:cNvGrpSpPr/>
        <p:nvPr/>
      </p:nvGrpSpPr>
      <p:grpSpPr>
        <a:xfrm>
          <a:off x="0" y="0"/>
          <a:ext cx="0" cy="0"/>
          <a:chOff x="0" y="0"/>
          <a:chExt cx="0" cy="0"/>
        </a:xfrm>
      </p:grpSpPr>
      <p:pic>
        <p:nvPicPr>
          <p:cNvPr descr="preencoded.png" id="436" name="Google Shape;436;h3bf9e8411f28828a_0_402"/>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37" name="Google Shape;437;h3bf9e8411f28828a_0_402"/>
          <p:cNvGrpSpPr/>
          <p:nvPr/>
        </p:nvGrpSpPr>
        <p:grpSpPr>
          <a:xfrm>
            <a:off x="17640300" y="7994925"/>
            <a:ext cx="596549" cy="2063476"/>
            <a:chOff x="17640300" y="7994925"/>
            <a:chExt cx="596549" cy="2063476"/>
          </a:xfrm>
        </p:grpSpPr>
        <p:pic>
          <p:nvPicPr>
            <p:cNvPr descr="preencoded.png" id="438" name="Google Shape;438;h3bf9e8411f28828a_0_40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39" name="Google Shape;439;h3bf9e8411f28828a_0_40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40" name="Google Shape;440;h3bf9e8411f28828a_0_402"/>
          <p:cNvSpPr/>
          <p:nvPr/>
        </p:nvSpPr>
        <p:spPr>
          <a:xfrm>
            <a:off x="11868150" y="523875"/>
            <a:ext cx="5496000" cy="2095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45" name="Shape 445"/>
        <p:cNvGrpSpPr/>
        <p:nvPr/>
      </p:nvGrpSpPr>
      <p:grpSpPr>
        <a:xfrm>
          <a:off x="0" y="0"/>
          <a:ext cx="0" cy="0"/>
          <a:chOff x="0" y="0"/>
          <a:chExt cx="0" cy="0"/>
        </a:xfrm>
      </p:grpSpPr>
      <p:pic>
        <p:nvPicPr>
          <p:cNvPr descr="preencoded.png" id="446" name="Google Shape;446;h3bf9e8411f28828a_0_411"/>
          <p:cNvPicPr preferRelativeResize="0"/>
          <p:nvPr/>
        </p:nvPicPr>
        <p:blipFill rotWithShape="1">
          <a:blip r:embed="rId3">
            <a:alphaModFix/>
          </a:blip>
          <a:srcRect b="0" l="0" r="0" t="0"/>
          <a:stretch/>
        </p:blipFill>
        <p:spPr>
          <a:xfrm>
            <a:off x="-7458075" y="-3028950"/>
            <a:ext cx="19554827" cy="19354798"/>
          </a:xfrm>
          <a:prstGeom prst="rect">
            <a:avLst/>
          </a:prstGeom>
          <a:noFill/>
          <a:ln>
            <a:noFill/>
          </a:ln>
        </p:spPr>
      </p:pic>
      <p:grpSp>
        <p:nvGrpSpPr>
          <p:cNvPr id="447" name="Google Shape;447;h3bf9e8411f28828a_0_411"/>
          <p:cNvGrpSpPr/>
          <p:nvPr/>
        </p:nvGrpSpPr>
        <p:grpSpPr>
          <a:xfrm>
            <a:off x="17640300" y="7994925"/>
            <a:ext cx="596549" cy="2063476"/>
            <a:chOff x="17640300" y="7994925"/>
            <a:chExt cx="596549" cy="2063476"/>
          </a:xfrm>
        </p:grpSpPr>
        <p:pic>
          <p:nvPicPr>
            <p:cNvPr descr="preencoded.png" id="448" name="Google Shape;448;h3bf9e8411f28828a_0_411"/>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49" name="Google Shape;449;h3bf9e8411f28828a_0_41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50" name="Google Shape;450;h3bf9e8411f28828a_0_411"/>
          <p:cNvPicPr preferRelativeResize="0"/>
          <p:nvPr/>
        </p:nvPicPr>
        <p:blipFill rotWithShape="1">
          <a:blip r:embed="rId5">
            <a:alphaModFix/>
          </a:blip>
          <a:srcRect b="0" l="0" r="0" t="0"/>
          <a:stretch/>
        </p:blipFill>
        <p:spPr>
          <a:xfrm>
            <a:off x="809625" y="523875"/>
            <a:ext cx="4924425" cy="4105275"/>
          </a:xfrm>
          <a:prstGeom prst="rect">
            <a:avLst/>
          </a:prstGeom>
          <a:noFill/>
          <a:ln>
            <a:noFill/>
          </a:ln>
        </p:spPr>
      </p:pic>
      <p:pic>
        <p:nvPicPr>
          <p:cNvPr descr="preencoded.png" id="451" name="Google Shape;451;h3bf9e8411f28828a_0_411"/>
          <p:cNvPicPr preferRelativeResize="0"/>
          <p:nvPr/>
        </p:nvPicPr>
        <p:blipFill rotWithShape="1">
          <a:blip r:embed="rId6">
            <a:alphaModFix/>
          </a:blip>
          <a:srcRect b="0" l="0" r="0" t="0"/>
          <a:stretch/>
        </p:blipFill>
        <p:spPr>
          <a:xfrm>
            <a:off x="11991975" y="5067300"/>
            <a:ext cx="4924425" cy="4105275"/>
          </a:xfrm>
          <a:prstGeom prst="rect">
            <a:avLst/>
          </a:prstGeom>
          <a:noFill/>
          <a:ln>
            <a:noFill/>
          </a:ln>
        </p:spPr>
      </p:pic>
      <p:sp>
        <p:nvSpPr>
          <p:cNvPr id="452" name="Google Shape;452;h3bf9e8411f28828a_0_411"/>
          <p:cNvSpPr/>
          <p:nvPr/>
        </p:nvSpPr>
        <p:spPr>
          <a:xfrm>
            <a:off x="6505575" y="2085975"/>
            <a:ext cx="9792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1</a:t>
            </a:r>
            <a:endParaRPr b="0" i="0" sz="9600" u="none" cap="none" strike="noStrike">
              <a:solidFill>
                <a:schemeClr val="dk1"/>
              </a:solidFill>
              <a:latin typeface="Calibri"/>
              <a:ea typeface="Calibri"/>
              <a:cs typeface="Calibri"/>
              <a:sym typeface="Calibri"/>
            </a:endParaRPr>
          </a:p>
        </p:txBody>
      </p:sp>
      <p:grpSp>
        <p:nvGrpSpPr>
          <p:cNvPr id="453" name="Google Shape;453;h3bf9e8411f28828a_0_411"/>
          <p:cNvGrpSpPr/>
          <p:nvPr/>
        </p:nvGrpSpPr>
        <p:grpSpPr>
          <a:xfrm>
            <a:off x="7210425" y="1628775"/>
            <a:ext cx="4339500" cy="2487900"/>
            <a:chOff x="7210425" y="1628775"/>
            <a:chExt cx="4339500" cy="2487900"/>
          </a:xfrm>
        </p:grpSpPr>
        <p:sp>
          <p:nvSpPr>
            <p:cNvPr id="454" name="Google Shape;454;h3bf9e8411f28828a_0_411"/>
            <p:cNvSpPr/>
            <p:nvPr/>
          </p:nvSpPr>
          <p:spPr>
            <a:xfrm>
              <a:off x="7210425" y="1628775"/>
              <a:ext cx="43395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Discover the secrets</a:t>
              </a:r>
              <a:endParaRPr b="0" i="0" sz="3600" u="none" cap="none" strike="noStrike">
                <a:solidFill>
                  <a:schemeClr val="dk1"/>
                </a:solidFill>
                <a:latin typeface="Calibri"/>
                <a:ea typeface="Calibri"/>
                <a:cs typeface="Calibri"/>
                <a:sym typeface="Calibri"/>
              </a:endParaRPr>
            </a:p>
          </p:txBody>
        </p:sp>
        <p:sp>
          <p:nvSpPr>
            <p:cNvPr id="455" name="Google Shape;455;h3bf9e8411f28828a_0_411"/>
            <p:cNvSpPr/>
            <p:nvPr/>
          </p:nvSpPr>
          <p:spPr>
            <a:xfrm>
              <a:off x="7210425" y="2809875"/>
              <a:ext cx="43092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Explore the lush, vibrant forest and uncover the mysteries that lie within.</a:t>
              </a:r>
              <a:endParaRPr b="0" i="0" sz="2400" u="none" cap="none" strike="noStrike">
                <a:solidFill>
                  <a:schemeClr val="dk1"/>
                </a:solidFill>
                <a:latin typeface="Calibri"/>
                <a:ea typeface="Calibri"/>
                <a:cs typeface="Calibri"/>
                <a:sym typeface="Calibri"/>
              </a:endParaRPr>
            </a:p>
          </p:txBody>
        </p:sp>
      </p:grpSp>
      <p:sp>
        <p:nvSpPr>
          <p:cNvPr id="456" name="Google Shape;456;h3bf9e8411f28828a_0_411"/>
          <p:cNvSpPr/>
          <p:nvPr/>
        </p:nvSpPr>
        <p:spPr>
          <a:xfrm>
            <a:off x="809625" y="6629400"/>
            <a:ext cx="14745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3</a:t>
            </a:r>
            <a:endParaRPr b="0" i="0" sz="9600" u="none" cap="none" strike="noStrike">
              <a:solidFill>
                <a:schemeClr val="dk1"/>
              </a:solidFill>
              <a:latin typeface="Calibri"/>
              <a:ea typeface="Calibri"/>
              <a:cs typeface="Calibri"/>
              <a:sym typeface="Calibri"/>
            </a:endParaRPr>
          </a:p>
        </p:txBody>
      </p:sp>
      <p:grpSp>
        <p:nvGrpSpPr>
          <p:cNvPr id="457" name="Google Shape;457;h3bf9e8411f28828a_0_411"/>
          <p:cNvGrpSpPr/>
          <p:nvPr/>
        </p:nvGrpSpPr>
        <p:grpSpPr>
          <a:xfrm>
            <a:off x="2009775" y="5972175"/>
            <a:ext cx="3844200" cy="2888100"/>
            <a:chOff x="2009775" y="5972175"/>
            <a:chExt cx="3844200" cy="2888100"/>
          </a:xfrm>
        </p:grpSpPr>
        <p:sp>
          <p:nvSpPr>
            <p:cNvPr id="458" name="Google Shape;458;h3bf9e8411f28828a_0_411"/>
            <p:cNvSpPr/>
            <p:nvPr/>
          </p:nvSpPr>
          <p:spPr>
            <a:xfrm>
              <a:off x="2009775" y="5972175"/>
              <a:ext cx="38442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Meet the creatures</a:t>
              </a:r>
              <a:endParaRPr b="0" i="0" sz="3600" u="none" cap="none" strike="noStrike">
                <a:solidFill>
                  <a:schemeClr val="dk1"/>
                </a:solidFill>
                <a:latin typeface="Calibri"/>
                <a:ea typeface="Calibri"/>
                <a:cs typeface="Calibri"/>
                <a:sym typeface="Calibri"/>
              </a:endParaRPr>
            </a:p>
          </p:txBody>
        </p:sp>
        <p:sp>
          <p:nvSpPr>
            <p:cNvPr id="459" name="Google Shape;459;h3bf9e8411f28828a_0_411"/>
            <p:cNvSpPr/>
            <p:nvPr/>
          </p:nvSpPr>
          <p:spPr>
            <a:xfrm>
              <a:off x="2009775" y="7153275"/>
              <a:ext cx="38139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Encounter the mythical creatures that call the forest home, from talking animals to fairies.</a:t>
              </a:r>
              <a:endParaRPr b="0" i="0" sz="2400" u="none" cap="none" strike="noStrike">
                <a:solidFill>
                  <a:schemeClr val="dk1"/>
                </a:solidFill>
                <a:latin typeface="Calibri"/>
                <a:ea typeface="Calibri"/>
                <a:cs typeface="Calibri"/>
                <a:sym typeface="Calibri"/>
              </a:endParaRPr>
            </a:p>
          </p:txBody>
        </p:sp>
      </p:grpSp>
      <p:sp>
        <p:nvSpPr>
          <p:cNvPr id="460" name="Google Shape;460;h3bf9e8411f28828a_0_411"/>
          <p:cNvSpPr/>
          <p:nvPr/>
        </p:nvSpPr>
        <p:spPr>
          <a:xfrm>
            <a:off x="6438900" y="6629400"/>
            <a:ext cx="16077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4</a:t>
            </a:r>
            <a:endParaRPr b="0" i="0" sz="9600" u="none" cap="none" strike="noStrike">
              <a:solidFill>
                <a:schemeClr val="dk1"/>
              </a:solidFill>
              <a:latin typeface="Calibri"/>
              <a:ea typeface="Calibri"/>
              <a:cs typeface="Calibri"/>
              <a:sym typeface="Calibri"/>
            </a:endParaRPr>
          </a:p>
        </p:txBody>
      </p:sp>
      <p:grpSp>
        <p:nvGrpSpPr>
          <p:cNvPr id="461" name="Google Shape;461;h3bf9e8411f28828a_0_411"/>
          <p:cNvGrpSpPr/>
          <p:nvPr/>
        </p:nvGrpSpPr>
        <p:grpSpPr>
          <a:xfrm>
            <a:off x="7772400" y="5972175"/>
            <a:ext cx="3711000" cy="2888100"/>
            <a:chOff x="7772400" y="5972175"/>
            <a:chExt cx="3711000" cy="2888100"/>
          </a:xfrm>
        </p:grpSpPr>
        <p:sp>
          <p:nvSpPr>
            <p:cNvPr id="462" name="Google Shape;462;h3bf9e8411f28828a_0_411"/>
            <p:cNvSpPr/>
            <p:nvPr/>
          </p:nvSpPr>
          <p:spPr>
            <a:xfrm>
              <a:off x="7772400" y="5972175"/>
              <a:ext cx="37110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Uncover the magic</a:t>
              </a:r>
              <a:endParaRPr b="0" i="0" sz="3600" u="none" cap="none" strike="noStrike">
                <a:solidFill>
                  <a:schemeClr val="dk1"/>
                </a:solidFill>
                <a:latin typeface="Calibri"/>
                <a:ea typeface="Calibri"/>
                <a:cs typeface="Calibri"/>
                <a:sym typeface="Calibri"/>
              </a:endParaRPr>
            </a:p>
          </p:txBody>
        </p:sp>
        <p:sp>
          <p:nvSpPr>
            <p:cNvPr id="463" name="Google Shape;463;h3bf9e8411f28828a_0_411"/>
            <p:cNvSpPr/>
            <p:nvPr/>
          </p:nvSpPr>
          <p:spPr>
            <a:xfrm>
              <a:off x="7772400" y="7153275"/>
              <a:ext cx="36804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Learn about the powerful magic that pervades the forest and how it affects all who enter.</a:t>
              </a:r>
              <a:endParaRPr b="0" i="0" sz="2400" u="none" cap="none" strike="noStrike">
                <a:solidFill>
                  <a:schemeClr val="dk1"/>
                </a:solidFill>
                <a:latin typeface="Calibri"/>
                <a:ea typeface="Calibri"/>
                <a:cs typeface="Calibri"/>
                <a:sym typeface="Calibri"/>
              </a:endParaRPr>
            </a:p>
          </p:txBody>
        </p:sp>
      </p:grpSp>
      <p:sp>
        <p:nvSpPr>
          <p:cNvPr id="464" name="Google Shape;464;h3bf9e8411f28828a_0_411"/>
          <p:cNvSpPr/>
          <p:nvPr/>
        </p:nvSpPr>
        <p:spPr>
          <a:xfrm>
            <a:off x="12134850" y="2085975"/>
            <a:ext cx="1474500" cy="1893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9600"/>
              <a:buFont typeface="Zen Dots"/>
              <a:buNone/>
            </a:pPr>
            <a:r>
              <a:rPr b="0" i="0" lang="en-US" sz="9600" u="none" cap="none" strike="noStrike">
                <a:solidFill>
                  <a:srgbClr val="FDEB71"/>
                </a:solidFill>
                <a:latin typeface="Zen Dots"/>
                <a:ea typeface="Zen Dots"/>
                <a:cs typeface="Zen Dots"/>
                <a:sym typeface="Zen Dots"/>
              </a:rPr>
              <a:t>2</a:t>
            </a:r>
            <a:endParaRPr b="0" i="0" sz="9600" u="none" cap="none" strike="noStrike">
              <a:solidFill>
                <a:schemeClr val="dk1"/>
              </a:solidFill>
              <a:latin typeface="Calibri"/>
              <a:ea typeface="Calibri"/>
              <a:cs typeface="Calibri"/>
              <a:sym typeface="Calibri"/>
            </a:endParaRPr>
          </a:p>
        </p:txBody>
      </p:sp>
      <p:grpSp>
        <p:nvGrpSpPr>
          <p:cNvPr id="465" name="Google Shape;465;h3bf9e8411f28828a_0_411"/>
          <p:cNvGrpSpPr/>
          <p:nvPr/>
        </p:nvGrpSpPr>
        <p:grpSpPr>
          <a:xfrm>
            <a:off x="13335000" y="1628775"/>
            <a:ext cx="3844200" cy="2487900"/>
            <a:chOff x="13335000" y="1628775"/>
            <a:chExt cx="3844200" cy="2487900"/>
          </a:xfrm>
        </p:grpSpPr>
        <p:sp>
          <p:nvSpPr>
            <p:cNvPr id="466" name="Google Shape;466;h3bf9e8411f28828a_0_411"/>
            <p:cNvSpPr/>
            <p:nvPr/>
          </p:nvSpPr>
          <p:spPr>
            <a:xfrm>
              <a:off x="13335000" y="1628775"/>
              <a:ext cx="3844200" cy="1264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Find your own path</a:t>
              </a:r>
              <a:endParaRPr b="0" i="0" sz="3600" u="none" cap="none" strike="noStrike">
                <a:solidFill>
                  <a:schemeClr val="dk1"/>
                </a:solidFill>
                <a:latin typeface="Calibri"/>
                <a:ea typeface="Calibri"/>
                <a:cs typeface="Calibri"/>
                <a:sym typeface="Calibri"/>
              </a:endParaRPr>
            </a:p>
          </p:txBody>
        </p:sp>
        <p:sp>
          <p:nvSpPr>
            <p:cNvPr id="467" name="Google Shape;467;h3bf9e8411f28828a_0_411"/>
            <p:cNvSpPr/>
            <p:nvPr/>
          </p:nvSpPr>
          <p:spPr>
            <a:xfrm>
              <a:off x="13335000" y="2809875"/>
              <a:ext cx="38139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Choose your own path through the forest, and see where it takes you.</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72" name="Shape 472"/>
        <p:cNvGrpSpPr/>
        <p:nvPr/>
      </p:nvGrpSpPr>
      <p:grpSpPr>
        <a:xfrm>
          <a:off x="0" y="0"/>
          <a:ext cx="0" cy="0"/>
          <a:chOff x="0" y="0"/>
          <a:chExt cx="0" cy="0"/>
        </a:xfrm>
      </p:grpSpPr>
      <p:pic>
        <p:nvPicPr>
          <p:cNvPr descr="preencoded.png" id="473" name="Google Shape;473;h3bf9e8411f28828a_0_437"/>
          <p:cNvPicPr preferRelativeResize="0"/>
          <p:nvPr/>
        </p:nvPicPr>
        <p:blipFill rotWithShape="1">
          <a:blip r:embed="rId3">
            <a:alphaModFix/>
          </a:blip>
          <a:srcRect b="0" l="0" r="0" t="0"/>
          <a:stretch/>
        </p:blipFill>
        <p:spPr>
          <a:xfrm>
            <a:off x="1514475" y="-4848225"/>
            <a:ext cx="19554827" cy="19354798"/>
          </a:xfrm>
          <a:prstGeom prst="rect">
            <a:avLst/>
          </a:prstGeom>
          <a:noFill/>
          <a:ln>
            <a:noFill/>
          </a:ln>
        </p:spPr>
      </p:pic>
      <p:grpSp>
        <p:nvGrpSpPr>
          <p:cNvPr id="474" name="Google Shape;474;h3bf9e8411f28828a_0_437"/>
          <p:cNvGrpSpPr/>
          <p:nvPr/>
        </p:nvGrpSpPr>
        <p:grpSpPr>
          <a:xfrm>
            <a:off x="17640300" y="7994925"/>
            <a:ext cx="596549" cy="2063476"/>
            <a:chOff x="17640300" y="7994925"/>
            <a:chExt cx="596549" cy="2063476"/>
          </a:xfrm>
        </p:grpSpPr>
        <p:pic>
          <p:nvPicPr>
            <p:cNvPr descr="preencoded.png" id="475" name="Google Shape;475;h3bf9e8411f28828a_0_43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76" name="Google Shape;476;h3bf9e8411f28828a_0_43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77" name="Google Shape;477;h3bf9e8411f28828a_0_437"/>
          <p:cNvPicPr preferRelativeResize="0"/>
          <p:nvPr/>
        </p:nvPicPr>
        <p:blipFill rotWithShape="1">
          <a:blip r:embed="rId5">
            <a:alphaModFix/>
          </a:blip>
          <a:srcRect b="0" l="0" r="0" t="0"/>
          <a:stretch/>
        </p:blipFill>
        <p:spPr>
          <a:xfrm>
            <a:off x="6391275" y="2857500"/>
            <a:ext cx="10858500" cy="5895975"/>
          </a:xfrm>
          <a:prstGeom prst="rect">
            <a:avLst/>
          </a:prstGeom>
          <a:noFill/>
          <a:ln>
            <a:noFill/>
          </a:ln>
        </p:spPr>
      </p:pic>
      <p:sp>
        <p:nvSpPr>
          <p:cNvPr id="478" name="Google Shape;478;h3bf9e8411f28828a_0_437"/>
          <p:cNvSpPr/>
          <p:nvPr/>
        </p:nvSpPr>
        <p:spPr>
          <a:xfrm>
            <a:off x="2514600" y="828675"/>
            <a:ext cx="132588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Fantasy Realm at a Glance</a:t>
            </a:r>
            <a:endParaRPr b="0" i="0" sz="6000" u="none" cap="none" strike="noStrike">
              <a:solidFill>
                <a:schemeClr val="dk1"/>
              </a:solidFill>
              <a:latin typeface="Calibri"/>
              <a:ea typeface="Calibri"/>
              <a:cs typeface="Calibri"/>
              <a:sym typeface="Calibri"/>
            </a:endParaRPr>
          </a:p>
        </p:txBody>
      </p:sp>
      <p:grpSp>
        <p:nvGrpSpPr>
          <p:cNvPr id="479" name="Google Shape;479;h3bf9e8411f28828a_0_437"/>
          <p:cNvGrpSpPr/>
          <p:nvPr/>
        </p:nvGrpSpPr>
        <p:grpSpPr>
          <a:xfrm>
            <a:off x="1285875" y="2581275"/>
            <a:ext cx="5292000" cy="1535550"/>
            <a:chOff x="1285875" y="2581275"/>
            <a:chExt cx="5292000" cy="1535550"/>
          </a:xfrm>
        </p:grpSpPr>
        <p:sp>
          <p:nvSpPr>
            <p:cNvPr id="480" name="Google Shape;480;h3bf9e8411f28828a_0_437"/>
            <p:cNvSpPr/>
            <p:nvPr/>
          </p:nvSpPr>
          <p:spPr>
            <a:xfrm>
              <a:off x="1285875" y="2581275"/>
              <a:ext cx="5292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The Forest</a:t>
              </a:r>
              <a:endParaRPr b="0" i="0" sz="3600" u="none" cap="none" strike="noStrike">
                <a:solidFill>
                  <a:schemeClr val="dk1"/>
                </a:solidFill>
                <a:latin typeface="Calibri"/>
                <a:ea typeface="Calibri"/>
                <a:cs typeface="Calibri"/>
                <a:sym typeface="Calibri"/>
              </a:endParaRPr>
            </a:p>
          </p:txBody>
        </p:sp>
        <p:sp>
          <p:nvSpPr>
            <p:cNvPr id="481" name="Google Shape;481;h3bf9e8411f28828a_0_437"/>
            <p:cNvSpPr/>
            <p:nvPr/>
          </p:nvSpPr>
          <p:spPr>
            <a:xfrm>
              <a:off x="1285875" y="3209925"/>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magical forest filled with animals and enchanted creatures.</a:t>
              </a:r>
              <a:endParaRPr b="0" i="0" sz="2400" u="none" cap="none" strike="noStrike">
                <a:solidFill>
                  <a:schemeClr val="dk1"/>
                </a:solidFill>
                <a:latin typeface="Calibri"/>
                <a:ea typeface="Calibri"/>
                <a:cs typeface="Calibri"/>
                <a:sym typeface="Calibri"/>
              </a:endParaRPr>
            </a:p>
          </p:txBody>
        </p:sp>
      </p:grpSp>
      <p:grpSp>
        <p:nvGrpSpPr>
          <p:cNvPr id="482" name="Google Shape;482;h3bf9e8411f28828a_0_437"/>
          <p:cNvGrpSpPr/>
          <p:nvPr/>
        </p:nvGrpSpPr>
        <p:grpSpPr>
          <a:xfrm>
            <a:off x="1285875" y="4953000"/>
            <a:ext cx="5292000" cy="1535550"/>
            <a:chOff x="1285875" y="4953000"/>
            <a:chExt cx="5292000" cy="1535550"/>
          </a:xfrm>
        </p:grpSpPr>
        <p:sp>
          <p:nvSpPr>
            <p:cNvPr id="483" name="Google Shape;483;h3bf9e8411f28828a_0_437"/>
            <p:cNvSpPr/>
            <p:nvPr/>
          </p:nvSpPr>
          <p:spPr>
            <a:xfrm>
              <a:off x="1285875" y="4953000"/>
              <a:ext cx="5292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The Caves</a:t>
              </a:r>
              <a:endParaRPr b="0" i="0" sz="3600" u="none" cap="none" strike="noStrike">
                <a:solidFill>
                  <a:schemeClr val="dk1"/>
                </a:solidFill>
                <a:latin typeface="Calibri"/>
                <a:ea typeface="Calibri"/>
                <a:cs typeface="Calibri"/>
                <a:sym typeface="Calibri"/>
              </a:endParaRPr>
            </a:p>
          </p:txBody>
        </p:sp>
        <p:sp>
          <p:nvSpPr>
            <p:cNvPr id="484" name="Google Shape;484;h3bf9e8411f28828a_0_437"/>
            <p:cNvSpPr/>
            <p:nvPr/>
          </p:nvSpPr>
          <p:spPr>
            <a:xfrm>
              <a:off x="1285875" y="5581650"/>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485" name="Google Shape;485;h3bf9e8411f28828a_0_437"/>
          <p:cNvGrpSpPr/>
          <p:nvPr/>
        </p:nvGrpSpPr>
        <p:grpSpPr>
          <a:xfrm>
            <a:off x="1285875" y="7324725"/>
            <a:ext cx="5292000" cy="1535550"/>
            <a:chOff x="1285875" y="7324725"/>
            <a:chExt cx="5292000" cy="1535550"/>
          </a:xfrm>
        </p:grpSpPr>
        <p:sp>
          <p:nvSpPr>
            <p:cNvPr id="486" name="Google Shape;486;h3bf9e8411f28828a_0_437"/>
            <p:cNvSpPr/>
            <p:nvPr/>
          </p:nvSpPr>
          <p:spPr>
            <a:xfrm>
              <a:off x="1285875" y="7324725"/>
              <a:ext cx="5292000" cy="712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The Lair</a:t>
              </a:r>
              <a:endParaRPr b="0" i="0" sz="3600" u="none" cap="none" strike="noStrike">
                <a:solidFill>
                  <a:schemeClr val="dk1"/>
                </a:solidFill>
                <a:latin typeface="Calibri"/>
                <a:ea typeface="Calibri"/>
                <a:cs typeface="Calibri"/>
                <a:sym typeface="Calibri"/>
              </a:endParaRPr>
            </a:p>
          </p:txBody>
        </p:sp>
        <p:sp>
          <p:nvSpPr>
            <p:cNvPr id="487" name="Google Shape;487;h3bf9e8411f28828a_0_437"/>
            <p:cNvSpPr/>
            <p:nvPr/>
          </p:nvSpPr>
          <p:spPr>
            <a:xfrm>
              <a:off x="1285875" y="7953375"/>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492" name="Shape 492"/>
        <p:cNvGrpSpPr/>
        <p:nvPr/>
      </p:nvGrpSpPr>
      <p:grpSpPr>
        <a:xfrm>
          <a:off x="0" y="0"/>
          <a:ext cx="0" cy="0"/>
          <a:chOff x="0" y="0"/>
          <a:chExt cx="0" cy="0"/>
        </a:xfrm>
      </p:grpSpPr>
      <p:pic>
        <p:nvPicPr>
          <p:cNvPr descr="preencoded.png" id="493" name="Google Shape;493;h3bf9e8411f28828a_0_456"/>
          <p:cNvPicPr preferRelativeResize="0"/>
          <p:nvPr/>
        </p:nvPicPr>
        <p:blipFill rotWithShape="1">
          <a:blip r:embed="rId3">
            <a:alphaModFix/>
          </a:blip>
          <a:srcRect b="0" l="0" r="0" t="0"/>
          <a:stretch/>
        </p:blipFill>
        <p:spPr>
          <a:xfrm>
            <a:off x="-5600700" y="-13134975"/>
            <a:ext cx="19554827" cy="19354798"/>
          </a:xfrm>
          <a:prstGeom prst="rect">
            <a:avLst/>
          </a:prstGeom>
          <a:noFill/>
          <a:ln>
            <a:noFill/>
          </a:ln>
        </p:spPr>
      </p:pic>
      <p:pic>
        <p:nvPicPr>
          <p:cNvPr descr="preencoded.png" id="494" name="Google Shape;494;h3bf9e8411f28828a_0_456"/>
          <p:cNvPicPr preferRelativeResize="0"/>
          <p:nvPr/>
        </p:nvPicPr>
        <p:blipFill rotWithShape="1">
          <a:blip r:embed="rId3">
            <a:alphaModFix/>
          </a:blip>
          <a:srcRect b="0" l="0" r="0" t="0"/>
          <a:stretch/>
        </p:blipFill>
        <p:spPr>
          <a:xfrm>
            <a:off x="6238875" y="5143500"/>
            <a:ext cx="19554827" cy="19354798"/>
          </a:xfrm>
          <a:prstGeom prst="rect">
            <a:avLst/>
          </a:prstGeom>
          <a:noFill/>
          <a:ln>
            <a:noFill/>
          </a:ln>
        </p:spPr>
      </p:pic>
      <p:grpSp>
        <p:nvGrpSpPr>
          <p:cNvPr id="495" name="Google Shape;495;h3bf9e8411f28828a_0_456"/>
          <p:cNvGrpSpPr/>
          <p:nvPr/>
        </p:nvGrpSpPr>
        <p:grpSpPr>
          <a:xfrm>
            <a:off x="17640300" y="7994925"/>
            <a:ext cx="596549" cy="2063476"/>
            <a:chOff x="17640300" y="7994925"/>
            <a:chExt cx="596549" cy="2063476"/>
          </a:xfrm>
        </p:grpSpPr>
        <p:pic>
          <p:nvPicPr>
            <p:cNvPr descr="preencoded.png" id="496" name="Google Shape;496;h3bf9e8411f28828a_0_45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97" name="Google Shape;497;h3bf9e8411f28828a_0_45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98" name="Google Shape;498;h3bf9e8411f28828a_0_456"/>
          <p:cNvSpPr/>
          <p:nvPr/>
        </p:nvSpPr>
        <p:spPr>
          <a:xfrm>
            <a:off x="4591050" y="828675"/>
            <a:ext cx="91059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The Timeline</a:t>
            </a:r>
            <a:endParaRPr b="0" i="0" sz="6000" u="none" cap="none" strike="noStrike">
              <a:solidFill>
                <a:schemeClr val="dk1"/>
              </a:solidFill>
              <a:latin typeface="Calibri"/>
              <a:ea typeface="Calibri"/>
              <a:cs typeface="Calibri"/>
              <a:sym typeface="Calibri"/>
            </a:endParaRPr>
          </a:p>
        </p:txBody>
      </p:sp>
      <p:grpSp>
        <p:nvGrpSpPr>
          <p:cNvPr id="499" name="Google Shape;499;h3bf9e8411f28828a_0_456"/>
          <p:cNvGrpSpPr/>
          <p:nvPr/>
        </p:nvGrpSpPr>
        <p:grpSpPr>
          <a:xfrm>
            <a:off x="-1" y="2466975"/>
            <a:ext cx="18288000" cy="7248525"/>
            <a:chOff x="-1" y="2466975"/>
            <a:chExt cx="18288000" cy="7248525"/>
          </a:xfrm>
        </p:grpSpPr>
        <p:cxnSp>
          <p:nvCxnSpPr>
            <p:cNvPr id="500" name="Google Shape;500;h3bf9e8411f28828a_0_456"/>
            <p:cNvCxnSpPr/>
            <p:nvPr/>
          </p:nvCxnSpPr>
          <p:spPr>
            <a:xfrm>
              <a:off x="-1" y="5938838"/>
              <a:ext cx="18288000" cy="0"/>
            </a:xfrm>
            <a:prstGeom prst="straightConnector1">
              <a:avLst/>
            </a:prstGeom>
            <a:noFill/>
            <a:ln cap="flat" cmpd="sng" w="9525">
              <a:solidFill>
                <a:srgbClr val="8BFFFD"/>
              </a:solidFill>
              <a:prstDash val="solid"/>
              <a:round/>
              <a:headEnd len="sm" w="sm" type="none"/>
              <a:tailEnd len="sm" w="sm" type="none"/>
            </a:ln>
          </p:spPr>
        </p:cxnSp>
        <p:grpSp>
          <p:nvGrpSpPr>
            <p:cNvPr id="501" name="Google Shape;501;h3bf9e8411f28828a_0_456"/>
            <p:cNvGrpSpPr/>
            <p:nvPr/>
          </p:nvGrpSpPr>
          <p:grpSpPr>
            <a:xfrm>
              <a:off x="933525" y="3762375"/>
              <a:ext cx="142800" cy="2181331"/>
              <a:chOff x="933525" y="3762375"/>
              <a:chExt cx="142800" cy="2181331"/>
            </a:xfrm>
          </p:grpSpPr>
          <p:sp>
            <p:nvSpPr>
              <p:cNvPr id="502" name="Google Shape;502;h3bf9e8411f28828a_0_456"/>
              <p:cNvSpPr/>
              <p:nvPr/>
            </p:nvSpPr>
            <p:spPr>
              <a:xfrm rot="5400000">
                <a:off x="933525" y="3762375"/>
                <a:ext cx="142800" cy="142800"/>
              </a:xfrm>
              <a:prstGeom prst="ellipse">
                <a:avLst/>
              </a:prstGeom>
              <a:noFill/>
              <a:ln cap="flat" cmpd="sng" w="1905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3" name="Google Shape;503;h3bf9e8411f28828a_0_456"/>
              <p:cNvCxnSpPr/>
              <p:nvPr/>
            </p:nvCxnSpPr>
            <p:spPr>
              <a:xfrm rot="5400000">
                <a:off x="-4837" y="4924456"/>
                <a:ext cx="2038500" cy="0"/>
              </a:xfrm>
              <a:prstGeom prst="straightConnector1">
                <a:avLst/>
              </a:prstGeom>
              <a:noFill/>
              <a:ln cap="flat" cmpd="sng" w="19050">
                <a:solidFill>
                  <a:srgbClr val="8BFFFD"/>
                </a:solidFill>
                <a:prstDash val="solid"/>
                <a:round/>
                <a:headEnd len="sm" w="sm" type="none"/>
                <a:tailEnd len="sm" w="sm" type="none"/>
              </a:ln>
            </p:spPr>
          </p:cxnSp>
        </p:grpSp>
        <p:grpSp>
          <p:nvGrpSpPr>
            <p:cNvPr id="504" name="Google Shape;504;h3bf9e8411f28828a_0_456"/>
            <p:cNvGrpSpPr/>
            <p:nvPr/>
          </p:nvGrpSpPr>
          <p:grpSpPr>
            <a:xfrm>
              <a:off x="9420300" y="2628900"/>
              <a:ext cx="142800" cy="3314747"/>
              <a:chOff x="9420300" y="2628900"/>
              <a:chExt cx="142800" cy="3314747"/>
            </a:xfrm>
          </p:grpSpPr>
          <p:sp>
            <p:nvSpPr>
              <p:cNvPr id="505" name="Google Shape;505;h3bf9e8411f28828a_0_456"/>
              <p:cNvSpPr/>
              <p:nvPr/>
            </p:nvSpPr>
            <p:spPr>
              <a:xfrm rot="5400000">
                <a:off x="9420300" y="2628900"/>
                <a:ext cx="142800" cy="142800"/>
              </a:xfrm>
              <a:prstGeom prst="ellipse">
                <a:avLst/>
              </a:prstGeom>
              <a:noFill/>
              <a:ln cap="flat" cmpd="sng" w="1905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6" name="Google Shape;506;h3bf9e8411f28828a_0_456"/>
              <p:cNvCxnSpPr/>
              <p:nvPr/>
            </p:nvCxnSpPr>
            <p:spPr>
              <a:xfrm rot="5400000">
                <a:off x="7915237" y="4357697"/>
                <a:ext cx="3171900" cy="0"/>
              </a:xfrm>
              <a:prstGeom prst="straightConnector1">
                <a:avLst/>
              </a:prstGeom>
              <a:noFill/>
              <a:ln cap="flat" cmpd="sng" w="19050">
                <a:solidFill>
                  <a:srgbClr val="8BFFFD"/>
                </a:solidFill>
                <a:prstDash val="solid"/>
                <a:round/>
                <a:headEnd len="sm" w="sm" type="none"/>
                <a:tailEnd len="sm" w="sm" type="none"/>
              </a:ln>
            </p:spPr>
          </p:cxnSp>
        </p:grpSp>
        <p:grpSp>
          <p:nvGrpSpPr>
            <p:cNvPr id="507" name="Google Shape;507;h3bf9e8411f28828a_0_456"/>
            <p:cNvGrpSpPr/>
            <p:nvPr/>
          </p:nvGrpSpPr>
          <p:grpSpPr>
            <a:xfrm>
              <a:off x="5162550" y="5943551"/>
              <a:ext cx="142800" cy="3771949"/>
              <a:chOff x="5162550" y="5943551"/>
              <a:chExt cx="142800" cy="3771949"/>
            </a:xfrm>
          </p:grpSpPr>
          <p:sp>
            <p:nvSpPr>
              <p:cNvPr id="508" name="Google Shape;508;h3bf9e8411f28828a_0_456"/>
              <p:cNvSpPr/>
              <p:nvPr/>
            </p:nvSpPr>
            <p:spPr>
              <a:xfrm rot="-5400000">
                <a:off x="5162550" y="9572700"/>
                <a:ext cx="142800" cy="142800"/>
              </a:xfrm>
              <a:prstGeom prst="ellipse">
                <a:avLst/>
              </a:prstGeom>
              <a:noFill/>
              <a:ln cap="flat" cmpd="sng" w="1905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9" name="Google Shape;509;h3bf9e8411f28828a_0_456"/>
              <p:cNvCxnSpPr/>
              <p:nvPr/>
            </p:nvCxnSpPr>
            <p:spPr>
              <a:xfrm rot="-5400000">
                <a:off x="3428963" y="7758101"/>
                <a:ext cx="3629100" cy="0"/>
              </a:xfrm>
              <a:prstGeom prst="straightConnector1">
                <a:avLst/>
              </a:prstGeom>
              <a:noFill/>
              <a:ln cap="flat" cmpd="sng" w="19050">
                <a:solidFill>
                  <a:srgbClr val="8BFFFD"/>
                </a:solidFill>
                <a:prstDash val="solid"/>
                <a:round/>
                <a:headEnd len="sm" w="sm" type="none"/>
                <a:tailEnd len="sm" w="sm" type="none"/>
              </a:ln>
            </p:spPr>
          </p:cxnSp>
        </p:grpSp>
        <p:grpSp>
          <p:nvGrpSpPr>
            <p:cNvPr id="510" name="Google Shape;510;h3bf9e8411f28828a_0_456"/>
            <p:cNvGrpSpPr/>
            <p:nvPr/>
          </p:nvGrpSpPr>
          <p:grpSpPr>
            <a:xfrm>
              <a:off x="13658850" y="5943568"/>
              <a:ext cx="142800" cy="2286032"/>
              <a:chOff x="13658850" y="5943568"/>
              <a:chExt cx="142800" cy="2286032"/>
            </a:xfrm>
          </p:grpSpPr>
          <p:sp>
            <p:nvSpPr>
              <p:cNvPr id="511" name="Google Shape;511;h3bf9e8411f28828a_0_456"/>
              <p:cNvSpPr/>
              <p:nvPr/>
            </p:nvSpPr>
            <p:spPr>
              <a:xfrm rot="-5400000">
                <a:off x="13658850" y="8086800"/>
                <a:ext cx="142800" cy="142800"/>
              </a:xfrm>
              <a:prstGeom prst="ellipse">
                <a:avLst/>
              </a:prstGeom>
              <a:noFill/>
              <a:ln cap="flat" cmpd="sng" w="19050">
                <a:solidFill>
                  <a:srgbClr val="8BFFF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12" name="Google Shape;512;h3bf9e8411f28828a_0_456"/>
              <p:cNvCxnSpPr/>
              <p:nvPr/>
            </p:nvCxnSpPr>
            <p:spPr>
              <a:xfrm rot="-5400000">
                <a:off x="12668213" y="7015168"/>
                <a:ext cx="2143200" cy="0"/>
              </a:xfrm>
              <a:prstGeom prst="straightConnector1">
                <a:avLst/>
              </a:prstGeom>
              <a:noFill/>
              <a:ln cap="flat" cmpd="sng" w="19050">
                <a:solidFill>
                  <a:srgbClr val="8BFFFD"/>
                </a:solidFill>
                <a:prstDash val="solid"/>
                <a:round/>
                <a:headEnd len="sm" w="sm" type="none"/>
                <a:tailEnd len="sm" w="sm" type="none"/>
              </a:ln>
            </p:spPr>
          </p:cxnSp>
        </p:grpSp>
        <p:grpSp>
          <p:nvGrpSpPr>
            <p:cNvPr id="513" name="Google Shape;513;h3bf9e8411f28828a_0_456"/>
            <p:cNvGrpSpPr/>
            <p:nvPr/>
          </p:nvGrpSpPr>
          <p:grpSpPr>
            <a:xfrm>
              <a:off x="1304925" y="3581400"/>
              <a:ext cx="3497700" cy="2173575"/>
              <a:chOff x="1304925" y="3581400"/>
              <a:chExt cx="3497700" cy="2173575"/>
            </a:xfrm>
          </p:grpSpPr>
          <p:sp>
            <p:nvSpPr>
              <p:cNvPr id="514" name="Google Shape;514;h3bf9e8411f28828a_0_456"/>
              <p:cNvSpPr/>
              <p:nvPr/>
            </p:nvSpPr>
            <p:spPr>
              <a:xfrm>
                <a:off x="1304925" y="35814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War</a:t>
                </a:r>
                <a:endParaRPr b="0" i="0" sz="2700" u="none" cap="none" strike="noStrike">
                  <a:solidFill>
                    <a:schemeClr val="dk1"/>
                  </a:solidFill>
                  <a:latin typeface="Calibri"/>
                  <a:ea typeface="Calibri"/>
                  <a:cs typeface="Calibri"/>
                  <a:sym typeface="Calibri"/>
                </a:endParaRPr>
              </a:p>
            </p:txBody>
          </p:sp>
          <p:sp>
            <p:nvSpPr>
              <p:cNvPr id="515" name="Google Shape;515;h3bf9e8411f28828a_0_456"/>
              <p:cNvSpPr/>
              <p:nvPr/>
            </p:nvSpPr>
            <p:spPr>
              <a:xfrm>
                <a:off x="1304925" y="4143375"/>
                <a:ext cx="3489900" cy="161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Eclipse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Quest for artifact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Volcano disaster</a:t>
                </a:r>
                <a:endParaRPr b="0" i="0" sz="2400" u="none" cap="none" strike="noStrike">
                  <a:solidFill>
                    <a:schemeClr val="dk1"/>
                  </a:solidFill>
                  <a:latin typeface="Calibri"/>
                  <a:ea typeface="Calibri"/>
                  <a:cs typeface="Calibri"/>
                  <a:sym typeface="Calibri"/>
                </a:endParaRPr>
              </a:p>
            </p:txBody>
          </p:sp>
        </p:grpSp>
        <p:grpSp>
          <p:nvGrpSpPr>
            <p:cNvPr id="516" name="Google Shape;516;h3bf9e8411f28828a_0_456"/>
            <p:cNvGrpSpPr/>
            <p:nvPr/>
          </p:nvGrpSpPr>
          <p:grpSpPr>
            <a:xfrm>
              <a:off x="9801225" y="2466975"/>
              <a:ext cx="3497700" cy="3373875"/>
              <a:chOff x="9801225" y="2466975"/>
              <a:chExt cx="3497700" cy="3373875"/>
            </a:xfrm>
          </p:grpSpPr>
          <p:sp>
            <p:nvSpPr>
              <p:cNvPr id="517" name="Google Shape;517;h3bf9e8411f28828a_0_456"/>
              <p:cNvSpPr/>
              <p:nvPr/>
            </p:nvSpPr>
            <p:spPr>
              <a:xfrm>
                <a:off x="9801225" y="2466975"/>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Transformation</a:t>
                </a:r>
                <a:endParaRPr b="0" i="0" sz="2700" u="none" cap="none" strike="noStrike">
                  <a:solidFill>
                    <a:schemeClr val="dk1"/>
                  </a:solidFill>
                  <a:latin typeface="Calibri"/>
                  <a:ea typeface="Calibri"/>
                  <a:cs typeface="Calibri"/>
                  <a:sym typeface="Calibri"/>
                </a:endParaRPr>
              </a:p>
            </p:txBody>
          </p:sp>
          <p:sp>
            <p:nvSpPr>
              <p:cNvPr id="518" name="Google Shape;518;h3bf9e8411f28828a_0_456"/>
              <p:cNvSpPr/>
              <p:nvPr/>
            </p:nvSpPr>
            <p:spPr>
              <a:xfrm>
                <a:off x="9801225" y="3028950"/>
                <a:ext cx="3489900" cy="28119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Kingdoms clash in conflict.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Peasant discovers magical powers.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Plot to assassinate leader uncovered.</a:t>
                </a:r>
                <a:endParaRPr b="0" i="0" sz="2400" u="none" cap="none" strike="noStrike">
                  <a:solidFill>
                    <a:schemeClr val="dk1"/>
                  </a:solidFill>
                  <a:latin typeface="Calibri"/>
                  <a:ea typeface="Calibri"/>
                  <a:cs typeface="Calibri"/>
                  <a:sym typeface="Calibri"/>
                </a:endParaRPr>
              </a:p>
            </p:txBody>
          </p:sp>
        </p:grpSp>
        <p:grpSp>
          <p:nvGrpSpPr>
            <p:cNvPr id="519" name="Google Shape;519;h3bf9e8411f28828a_0_456"/>
            <p:cNvGrpSpPr/>
            <p:nvPr/>
          </p:nvGrpSpPr>
          <p:grpSpPr>
            <a:xfrm>
              <a:off x="5562600" y="6324600"/>
              <a:ext cx="3497700" cy="3373875"/>
              <a:chOff x="5562600" y="6324600"/>
              <a:chExt cx="3497700" cy="3373875"/>
            </a:xfrm>
          </p:grpSpPr>
          <p:sp>
            <p:nvSpPr>
              <p:cNvPr id="520" name="Google Shape;520;h3bf9e8411f28828a_0_456"/>
              <p:cNvSpPr/>
              <p:nvPr/>
            </p:nvSpPr>
            <p:spPr>
              <a:xfrm>
                <a:off x="5562600" y="63246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Rise</a:t>
                </a:r>
                <a:endParaRPr b="0" i="0" sz="2700" u="none" cap="none" strike="noStrike">
                  <a:solidFill>
                    <a:schemeClr val="dk1"/>
                  </a:solidFill>
                  <a:latin typeface="Calibri"/>
                  <a:ea typeface="Calibri"/>
                  <a:cs typeface="Calibri"/>
                  <a:sym typeface="Calibri"/>
                </a:endParaRPr>
              </a:p>
            </p:txBody>
          </p:sp>
          <p:sp>
            <p:nvSpPr>
              <p:cNvPr id="521" name="Google Shape;521;h3bf9e8411f28828a_0_456"/>
              <p:cNvSpPr/>
              <p:nvPr/>
            </p:nvSpPr>
            <p:spPr>
              <a:xfrm>
                <a:off x="5562600" y="6886575"/>
                <a:ext cx="3489900" cy="28119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Humans acquire Crystal </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Shimmering City established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City expands, conquers neighbors.</a:t>
                </a:r>
                <a:endParaRPr b="0" i="0" sz="2400" u="none" cap="none" strike="noStrike">
                  <a:solidFill>
                    <a:schemeClr val="dk1"/>
                  </a:solidFill>
                  <a:latin typeface="Calibri"/>
                  <a:ea typeface="Calibri"/>
                  <a:cs typeface="Calibri"/>
                  <a:sym typeface="Calibri"/>
                </a:endParaRPr>
              </a:p>
            </p:txBody>
          </p:sp>
        </p:grpSp>
        <p:grpSp>
          <p:nvGrpSpPr>
            <p:cNvPr id="522" name="Google Shape;522;h3bf9e8411f28828a_0_456"/>
            <p:cNvGrpSpPr/>
            <p:nvPr/>
          </p:nvGrpSpPr>
          <p:grpSpPr>
            <a:xfrm>
              <a:off x="14058900" y="6324600"/>
              <a:ext cx="3497700" cy="2173575"/>
              <a:chOff x="14058900" y="6324600"/>
              <a:chExt cx="3497700" cy="2173575"/>
            </a:xfrm>
          </p:grpSpPr>
          <p:sp>
            <p:nvSpPr>
              <p:cNvPr id="523" name="Google Shape;523;h3bf9e8411f28828a_0_456"/>
              <p:cNvSpPr/>
              <p:nvPr/>
            </p:nvSpPr>
            <p:spPr>
              <a:xfrm>
                <a:off x="14058900" y="6324600"/>
                <a:ext cx="34977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Invasion</a:t>
                </a:r>
                <a:endParaRPr b="0" i="0" sz="2700" u="none" cap="none" strike="noStrike">
                  <a:solidFill>
                    <a:schemeClr val="dk1"/>
                  </a:solidFill>
                  <a:latin typeface="Calibri"/>
                  <a:ea typeface="Calibri"/>
                  <a:cs typeface="Calibri"/>
                  <a:sym typeface="Calibri"/>
                </a:endParaRPr>
              </a:p>
            </p:txBody>
          </p:sp>
          <p:sp>
            <p:nvSpPr>
              <p:cNvPr id="524" name="Google Shape;524;h3bf9e8411f28828a_0_456"/>
              <p:cNvSpPr/>
              <p:nvPr/>
            </p:nvSpPr>
            <p:spPr>
              <a:xfrm>
                <a:off x="14058900" y="6886575"/>
                <a:ext cx="3489900" cy="161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Kingdom invaded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Betrayal</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Hero's festival</a:t>
                </a:r>
                <a:endParaRPr b="0" i="0" sz="2400" u="none" cap="none" strike="noStrike">
                  <a:solidFill>
                    <a:schemeClr val="dk1"/>
                  </a:solidFill>
                  <a:latin typeface="Calibri"/>
                  <a:ea typeface="Calibri"/>
                  <a:cs typeface="Calibri"/>
                  <a:sym typeface="Calibri"/>
                </a:endParaRPr>
              </a:p>
            </p:txBody>
          </p:sp>
        </p:grpSp>
        <p:sp>
          <p:nvSpPr>
            <p:cNvPr id="525" name="Google Shape;525;h3bf9e8411f28828a_0_456"/>
            <p:cNvSpPr/>
            <p:nvPr/>
          </p:nvSpPr>
          <p:spPr>
            <a:xfrm rot="-5400000">
              <a:off x="366674" y="6037949"/>
              <a:ext cx="14154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00"/>
                <a:buFont typeface="Zen Dots"/>
                <a:buNone/>
              </a:pPr>
              <a:r>
                <a:rPr b="0" i="0" lang="en-US" sz="2700" u="none" cap="none" strike="noStrike">
                  <a:solidFill>
                    <a:srgbClr val="8BFFFD"/>
                  </a:solidFill>
                  <a:latin typeface="Zen Dots"/>
                  <a:ea typeface="Zen Dots"/>
                  <a:cs typeface="Zen Dots"/>
                  <a:sym typeface="Zen Dots"/>
                </a:rPr>
                <a:t>2020</a:t>
              </a:r>
              <a:endParaRPr b="0" i="0" sz="2700" u="none" cap="none" strike="noStrike">
                <a:solidFill>
                  <a:schemeClr val="dk1"/>
                </a:solidFill>
                <a:latin typeface="Calibri"/>
                <a:ea typeface="Calibri"/>
                <a:cs typeface="Calibri"/>
                <a:sym typeface="Calibri"/>
              </a:endParaRPr>
            </a:p>
          </p:txBody>
        </p:sp>
        <p:sp>
          <p:nvSpPr>
            <p:cNvPr id="526" name="Google Shape;526;h3bf9e8411f28828a_0_456"/>
            <p:cNvSpPr/>
            <p:nvPr/>
          </p:nvSpPr>
          <p:spPr>
            <a:xfrm rot="-5400000">
              <a:off x="8881950" y="6066449"/>
              <a:ext cx="13584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00"/>
                <a:buFont typeface="Zen Dots"/>
                <a:buNone/>
              </a:pPr>
              <a:r>
                <a:rPr b="0" i="0" lang="en-US" sz="2700" u="none" cap="none" strike="noStrike">
                  <a:solidFill>
                    <a:srgbClr val="8BFFFD"/>
                  </a:solidFill>
                  <a:latin typeface="Zen Dots"/>
                  <a:ea typeface="Zen Dots"/>
                  <a:cs typeface="Zen Dots"/>
                  <a:sym typeface="Zen Dots"/>
                </a:rPr>
                <a:t>2022</a:t>
              </a:r>
              <a:endParaRPr b="0" i="0" sz="2700" u="none" cap="none" strike="noStrike">
                <a:solidFill>
                  <a:schemeClr val="dk1"/>
                </a:solidFill>
                <a:latin typeface="Calibri"/>
                <a:ea typeface="Calibri"/>
                <a:cs typeface="Calibri"/>
                <a:sym typeface="Calibri"/>
              </a:endParaRPr>
            </a:p>
          </p:txBody>
        </p:sp>
        <p:sp>
          <p:nvSpPr>
            <p:cNvPr id="527" name="Google Shape;527;h3bf9e8411f28828a_0_456"/>
            <p:cNvSpPr/>
            <p:nvPr/>
          </p:nvSpPr>
          <p:spPr>
            <a:xfrm rot="-5400000">
              <a:off x="4695825" y="4690200"/>
              <a:ext cx="12153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00"/>
                <a:buFont typeface="Zen Dots"/>
                <a:buNone/>
              </a:pPr>
              <a:r>
                <a:rPr b="0" i="0" lang="en-US" sz="2700" u="none" cap="none" strike="noStrike">
                  <a:solidFill>
                    <a:srgbClr val="8BFFFD"/>
                  </a:solidFill>
                  <a:latin typeface="Zen Dots"/>
                  <a:ea typeface="Zen Dots"/>
                  <a:cs typeface="Zen Dots"/>
                  <a:sym typeface="Zen Dots"/>
                </a:rPr>
                <a:t>2021</a:t>
              </a:r>
              <a:endParaRPr b="0" i="0" sz="2700" u="none" cap="none" strike="noStrike">
                <a:solidFill>
                  <a:schemeClr val="dk1"/>
                </a:solidFill>
                <a:latin typeface="Calibri"/>
                <a:ea typeface="Calibri"/>
                <a:cs typeface="Calibri"/>
                <a:sym typeface="Calibri"/>
              </a:endParaRPr>
            </a:p>
          </p:txBody>
        </p:sp>
        <p:sp>
          <p:nvSpPr>
            <p:cNvPr id="528" name="Google Shape;528;h3bf9e8411f28828a_0_456"/>
            <p:cNvSpPr/>
            <p:nvPr/>
          </p:nvSpPr>
          <p:spPr>
            <a:xfrm rot="-5400000">
              <a:off x="13120575" y="4618650"/>
              <a:ext cx="1358400" cy="529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00"/>
                <a:buFont typeface="Zen Dots"/>
                <a:buNone/>
              </a:pPr>
              <a:r>
                <a:rPr b="0" i="0" lang="en-US" sz="2700" u="none" cap="none" strike="noStrike">
                  <a:solidFill>
                    <a:srgbClr val="8BFFFD"/>
                  </a:solidFill>
                  <a:latin typeface="Zen Dots"/>
                  <a:ea typeface="Zen Dots"/>
                  <a:cs typeface="Zen Dots"/>
                  <a:sym typeface="Zen Dots"/>
                </a:rPr>
                <a:t>2022</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33" name="Shape 533"/>
        <p:cNvGrpSpPr/>
        <p:nvPr/>
      </p:nvGrpSpPr>
      <p:grpSpPr>
        <a:xfrm>
          <a:off x="0" y="0"/>
          <a:ext cx="0" cy="0"/>
          <a:chOff x="0" y="0"/>
          <a:chExt cx="0" cy="0"/>
        </a:xfrm>
      </p:grpSpPr>
      <p:pic>
        <p:nvPicPr>
          <p:cNvPr descr="preencoded.png" id="534" name="Google Shape;534;h3bf9e8411f28828a_0_496"/>
          <p:cNvPicPr preferRelativeResize="0"/>
          <p:nvPr/>
        </p:nvPicPr>
        <p:blipFill rotWithShape="1">
          <a:blip r:embed="rId3">
            <a:alphaModFix/>
          </a:blip>
          <a:srcRect b="0" l="0" r="0" t="0"/>
          <a:stretch/>
        </p:blipFill>
        <p:spPr>
          <a:xfrm>
            <a:off x="-7458075" y="-3028950"/>
            <a:ext cx="19554827" cy="19354798"/>
          </a:xfrm>
          <a:prstGeom prst="rect">
            <a:avLst/>
          </a:prstGeom>
          <a:noFill/>
          <a:ln>
            <a:noFill/>
          </a:ln>
        </p:spPr>
      </p:pic>
      <p:grpSp>
        <p:nvGrpSpPr>
          <p:cNvPr id="535" name="Google Shape;535;h3bf9e8411f28828a_0_496"/>
          <p:cNvGrpSpPr/>
          <p:nvPr/>
        </p:nvGrpSpPr>
        <p:grpSpPr>
          <a:xfrm>
            <a:off x="17640300" y="7994925"/>
            <a:ext cx="596549" cy="2063476"/>
            <a:chOff x="17640300" y="7994925"/>
            <a:chExt cx="596549" cy="2063476"/>
          </a:xfrm>
        </p:grpSpPr>
        <p:pic>
          <p:nvPicPr>
            <p:cNvPr descr="preencoded.png" id="536" name="Google Shape;536;h3bf9e8411f28828a_0_496"/>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37" name="Google Shape;537;h3bf9e8411f28828a_0_49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8" name="Google Shape;538;h3bf9e8411f28828a_0_496"/>
          <p:cNvSpPr/>
          <p:nvPr/>
        </p:nvSpPr>
        <p:spPr>
          <a:xfrm>
            <a:off x="6296025" y="533400"/>
            <a:ext cx="5705400" cy="11811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Our Team</a:t>
            </a:r>
            <a:endParaRPr b="0" i="0" sz="6000" u="none" cap="none" strike="noStrike">
              <a:solidFill>
                <a:schemeClr val="dk1"/>
              </a:solidFill>
              <a:latin typeface="Calibri"/>
              <a:ea typeface="Calibri"/>
              <a:cs typeface="Calibri"/>
              <a:sym typeface="Calibri"/>
            </a:endParaRPr>
          </a:p>
        </p:txBody>
      </p:sp>
      <p:grpSp>
        <p:nvGrpSpPr>
          <p:cNvPr id="539" name="Google Shape;539;h3bf9e8411f28828a_0_496"/>
          <p:cNvGrpSpPr/>
          <p:nvPr/>
        </p:nvGrpSpPr>
        <p:grpSpPr>
          <a:xfrm>
            <a:off x="1868805" y="2247900"/>
            <a:ext cx="4663500" cy="5897850"/>
            <a:chOff x="1868805" y="2247900"/>
            <a:chExt cx="4663500" cy="5897850"/>
          </a:xfrm>
        </p:grpSpPr>
        <p:pic>
          <p:nvPicPr>
            <p:cNvPr descr="preencoded.png" id="540" name="Google Shape;540;h3bf9e8411f28828a_0_496"/>
            <p:cNvPicPr preferRelativeResize="0"/>
            <p:nvPr/>
          </p:nvPicPr>
          <p:blipFill rotWithShape="1">
            <a:blip r:embed="rId5">
              <a:alphaModFix/>
            </a:blip>
            <a:srcRect b="0" l="0" r="0" t="0"/>
            <a:stretch/>
          </p:blipFill>
          <p:spPr>
            <a:xfrm>
              <a:off x="1914525" y="2247900"/>
              <a:ext cx="4572000" cy="4572000"/>
            </a:xfrm>
            <a:prstGeom prst="rect">
              <a:avLst/>
            </a:prstGeom>
            <a:noFill/>
            <a:ln>
              <a:noFill/>
            </a:ln>
          </p:spPr>
        </p:pic>
        <p:grpSp>
          <p:nvGrpSpPr>
            <p:cNvPr id="541" name="Google Shape;541;h3bf9e8411f28828a_0_496"/>
            <p:cNvGrpSpPr/>
            <p:nvPr/>
          </p:nvGrpSpPr>
          <p:grpSpPr>
            <a:xfrm>
              <a:off x="1868805" y="6972300"/>
              <a:ext cx="4663500" cy="1173450"/>
              <a:chOff x="1868805" y="6972300"/>
              <a:chExt cx="4663500" cy="1173450"/>
            </a:xfrm>
          </p:grpSpPr>
          <p:sp>
            <p:nvSpPr>
              <p:cNvPr id="542" name="Google Shape;542;h3bf9e8411f28828a_0_496"/>
              <p:cNvSpPr/>
              <p:nvPr/>
            </p:nvSpPr>
            <p:spPr>
              <a:xfrm>
                <a:off x="1868805" y="6972300"/>
                <a:ext cx="4663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Eldruin</a:t>
                </a:r>
                <a:endParaRPr b="0" i="0" sz="3600" u="none" cap="none" strike="noStrike">
                  <a:solidFill>
                    <a:schemeClr val="dk1"/>
                  </a:solidFill>
                  <a:latin typeface="Calibri"/>
                  <a:ea typeface="Calibri"/>
                  <a:cs typeface="Calibri"/>
                  <a:sym typeface="Calibri"/>
                </a:endParaRPr>
              </a:p>
            </p:txBody>
          </p:sp>
          <p:sp>
            <p:nvSpPr>
              <p:cNvPr id="543" name="Google Shape;543;h3bf9e8411f28828a_0_496"/>
              <p:cNvSpPr/>
              <p:nvPr/>
            </p:nvSpPr>
            <p:spPr>
              <a:xfrm>
                <a:off x="1884045" y="7639050"/>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Fire Mage</a:t>
                </a:r>
                <a:endParaRPr b="0" i="0" sz="2400" u="none" cap="none" strike="noStrike">
                  <a:solidFill>
                    <a:schemeClr val="dk1"/>
                  </a:solidFill>
                  <a:latin typeface="Calibri"/>
                  <a:ea typeface="Calibri"/>
                  <a:cs typeface="Calibri"/>
                  <a:sym typeface="Calibri"/>
                </a:endParaRPr>
              </a:p>
            </p:txBody>
          </p:sp>
        </p:grpSp>
      </p:grpSp>
      <p:grpSp>
        <p:nvGrpSpPr>
          <p:cNvPr id="544" name="Google Shape;544;h3bf9e8411f28828a_0_496"/>
          <p:cNvGrpSpPr/>
          <p:nvPr/>
        </p:nvGrpSpPr>
        <p:grpSpPr>
          <a:xfrm>
            <a:off x="7088505" y="4076700"/>
            <a:ext cx="4663500" cy="5897850"/>
            <a:chOff x="7088505" y="4076700"/>
            <a:chExt cx="4663500" cy="5897850"/>
          </a:xfrm>
        </p:grpSpPr>
        <p:pic>
          <p:nvPicPr>
            <p:cNvPr descr="preencoded.png" id="545" name="Google Shape;545;h3bf9e8411f28828a_0_496"/>
            <p:cNvPicPr preferRelativeResize="0"/>
            <p:nvPr/>
          </p:nvPicPr>
          <p:blipFill rotWithShape="1">
            <a:blip r:embed="rId6">
              <a:alphaModFix/>
            </a:blip>
            <a:srcRect b="0" l="0" r="0" t="0"/>
            <a:stretch/>
          </p:blipFill>
          <p:spPr>
            <a:xfrm>
              <a:off x="7134225" y="4076700"/>
              <a:ext cx="4572000" cy="4572000"/>
            </a:xfrm>
            <a:prstGeom prst="rect">
              <a:avLst/>
            </a:prstGeom>
            <a:noFill/>
            <a:ln>
              <a:noFill/>
            </a:ln>
          </p:spPr>
        </p:pic>
        <p:grpSp>
          <p:nvGrpSpPr>
            <p:cNvPr id="546" name="Google Shape;546;h3bf9e8411f28828a_0_496"/>
            <p:cNvGrpSpPr/>
            <p:nvPr/>
          </p:nvGrpSpPr>
          <p:grpSpPr>
            <a:xfrm>
              <a:off x="7088505" y="8801100"/>
              <a:ext cx="4663500" cy="1173450"/>
              <a:chOff x="7088505" y="8801100"/>
              <a:chExt cx="4663500" cy="1173450"/>
            </a:xfrm>
          </p:grpSpPr>
          <p:sp>
            <p:nvSpPr>
              <p:cNvPr id="547" name="Google Shape;547;h3bf9e8411f28828a_0_496"/>
              <p:cNvSpPr/>
              <p:nvPr/>
            </p:nvSpPr>
            <p:spPr>
              <a:xfrm>
                <a:off x="7088505" y="8801100"/>
                <a:ext cx="4663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Elementalen</a:t>
                </a:r>
                <a:endParaRPr b="0" i="0" sz="3600" u="none" cap="none" strike="noStrike">
                  <a:solidFill>
                    <a:schemeClr val="dk1"/>
                  </a:solidFill>
                  <a:latin typeface="Calibri"/>
                  <a:ea typeface="Calibri"/>
                  <a:cs typeface="Calibri"/>
                  <a:sym typeface="Calibri"/>
                </a:endParaRPr>
              </a:p>
            </p:txBody>
          </p:sp>
          <p:sp>
            <p:nvSpPr>
              <p:cNvPr id="548" name="Google Shape;548;h3bf9e8411f28828a_0_496"/>
              <p:cNvSpPr/>
              <p:nvPr/>
            </p:nvSpPr>
            <p:spPr>
              <a:xfrm>
                <a:off x="7103745" y="9467850"/>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Guardian</a:t>
                </a:r>
                <a:endParaRPr b="0" i="0" sz="2400" u="none" cap="none" strike="noStrike">
                  <a:solidFill>
                    <a:schemeClr val="dk1"/>
                  </a:solidFill>
                  <a:latin typeface="Calibri"/>
                  <a:ea typeface="Calibri"/>
                  <a:cs typeface="Calibri"/>
                  <a:sym typeface="Calibri"/>
                </a:endParaRPr>
              </a:p>
            </p:txBody>
          </p:sp>
        </p:grpSp>
      </p:grpSp>
      <p:grpSp>
        <p:nvGrpSpPr>
          <p:cNvPr id="549" name="Google Shape;549;h3bf9e8411f28828a_0_496"/>
          <p:cNvGrpSpPr/>
          <p:nvPr/>
        </p:nvGrpSpPr>
        <p:grpSpPr>
          <a:xfrm>
            <a:off x="12308205" y="2247900"/>
            <a:ext cx="4663500" cy="5897850"/>
            <a:chOff x="12308205" y="2247900"/>
            <a:chExt cx="4663500" cy="5897850"/>
          </a:xfrm>
        </p:grpSpPr>
        <p:pic>
          <p:nvPicPr>
            <p:cNvPr descr="preencoded.png" id="550" name="Google Shape;550;h3bf9e8411f28828a_0_496"/>
            <p:cNvPicPr preferRelativeResize="0"/>
            <p:nvPr/>
          </p:nvPicPr>
          <p:blipFill rotWithShape="1">
            <a:blip r:embed="rId7">
              <a:alphaModFix/>
            </a:blip>
            <a:srcRect b="0" l="0" r="0" t="0"/>
            <a:stretch/>
          </p:blipFill>
          <p:spPr>
            <a:xfrm>
              <a:off x="12353925" y="2247900"/>
              <a:ext cx="4572000" cy="4572000"/>
            </a:xfrm>
            <a:prstGeom prst="rect">
              <a:avLst/>
            </a:prstGeom>
            <a:noFill/>
            <a:ln>
              <a:noFill/>
            </a:ln>
          </p:spPr>
        </p:pic>
        <p:grpSp>
          <p:nvGrpSpPr>
            <p:cNvPr id="551" name="Google Shape;551;h3bf9e8411f28828a_0_496"/>
            <p:cNvGrpSpPr/>
            <p:nvPr/>
          </p:nvGrpSpPr>
          <p:grpSpPr>
            <a:xfrm>
              <a:off x="12308205" y="6972300"/>
              <a:ext cx="4663500" cy="1173450"/>
              <a:chOff x="12308205" y="6972300"/>
              <a:chExt cx="4663500" cy="1173450"/>
            </a:xfrm>
          </p:grpSpPr>
          <p:sp>
            <p:nvSpPr>
              <p:cNvPr id="552" name="Google Shape;552;h3bf9e8411f28828a_0_496"/>
              <p:cNvSpPr/>
              <p:nvPr/>
            </p:nvSpPr>
            <p:spPr>
              <a:xfrm>
                <a:off x="12308205" y="6972300"/>
                <a:ext cx="4663500" cy="712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3600"/>
                  <a:buFont typeface="Zen Dots"/>
                  <a:buNone/>
                </a:pPr>
                <a:r>
                  <a:rPr b="0" i="0" lang="en-US" sz="3600" u="none" cap="none" strike="noStrike">
                    <a:solidFill>
                      <a:srgbClr val="FFFFFF"/>
                    </a:solidFill>
                    <a:latin typeface="Zen Dots"/>
                    <a:ea typeface="Zen Dots"/>
                    <a:cs typeface="Zen Dots"/>
                    <a:sym typeface="Zen Dots"/>
                  </a:rPr>
                  <a:t>Lunaria</a:t>
                </a:r>
                <a:endParaRPr b="0" i="0" sz="3600" u="none" cap="none" strike="noStrike">
                  <a:solidFill>
                    <a:schemeClr val="dk1"/>
                  </a:solidFill>
                  <a:latin typeface="Calibri"/>
                  <a:ea typeface="Calibri"/>
                  <a:cs typeface="Calibri"/>
                  <a:sym typeface="Calibri"/>
                </a:endParaRPr>
              </a:p>
            </p:txBody>
          </p:sp>
          <p:sp>
            <p:nvSpPr>
              <p:cNvPr id="553" name="Google Shape;553;h3bf9e8411f28828a_0_496"/>
              <p:cNvSpPr/>
              <p:nvPr/>
            </p:nvSpPr>
            <p:spPr>
              <a:xfrm>
                <a:off x="12323445" y="7639050"/>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58" name="Shape 558"/>
        <p:cNvGrpSpPr/>
        <p:nvPr/>
      </p:nvGrpSpPr>
      <p:grpSpPr>
        <a:xfrm>
          <a:off x="0" y="0"/>
          <a:ext cx="0" cy="0"/>
          <a:chOff x="0" y="0"/>
          <a:chExt cx="0" cy="0"/>
        </a:xfrm>
      </p:grpSpPr>
      <p:pic>
        <p:nvPicPr>
          <p:cNvPr descr="preencoded.png" id="559" name="Google Shape;559;h3bf9e8411f28828a_0_520"/>
          <p:cNvPicPr preferRelativeResize="0"/>
          <p:nvPr/>
        </p:nvPicPr>
        <p:blipFill rotWithShape="1">
          <a:blip r:embed="rId3">
            <a:alphaModFix/>
          </a:blip>
          <a:srcRect b="0" l="0" r="0" t="0"/>
          <a:stretch/>
        </p:blipFill>
        <p:spPr>
          <a:xfrm>
            <a:off x="1514475" y="-4848225"/>
            <a:ext cx="19554827" cy="19354798"/>
          </a:xfrm>
          <a:prstGeom prst="rect">
            <a:avLst/>
          </a:prstGeom>
          <a:noFill/>
          <a:ln>
            <a:noFill/>
          </a:ln>
        </p:spPr>
      </p:pic>
      <p:pic>
        <p:nvPicPr>
          <p:cNvPr descr="preencoded.png" id="560" name="Google Shape;560;h3bf9e8411f28828a_0_520"/>
          <p:cNvPicPr preferRelativeResize="0"/>
          <p:nvPr/>
        </p:nvPicPr>
        <p:blipFill rotWithShape="1">
          <a:blip r:embed="rId4">
            <a:alphaModFix/>
          </a:blip>
          <a:srcRect b="0" l="0" r="0" t="0"/>
          <a:stretch/>
        </p:blipFill>
        <p:spPr>
          <a:xfrm>
            <a:off x="10877550" y="0"/>
            <a:ext cx="7410450" cy="10287000"/>
          </a:xfrm>
          <a:prstGeom prst="rect">
            <a:avLst/>
          </a:prstGeom>
          <a:noFill/>
          <a:ln>
            <a:noFill/>
          </a:ln>
        </p:spPr>
      </p:pic>
      <p:grpSp>
        <p:nvGrpSpPr>
          <p:cNvPr id="561" name="Google Shape;561;h3bf9e8411f28828a_0_520"/>
          <p:cNvGrpSpPr/>
          <p:nvPr/>
        </p:nvGrpSpPr>
        <p:grpSpPr>
          <a:xfrm>
            <a:off x="17640300" y="7994925"/>
            <a:ext cx="596549" cy="2063476"/>
            <a:chOff x="17640300" y="7994925"/>
            <a:chExt cx="596549" cy="2063476"/>
          </a:xfrm>
        </p:grpSpPr>
        <p:pic>
          <p:nvPicPr>
            <p:cNvPr descr="preencoded.png" id="562" name="Google Shape;562;h3bf9e8411f28828a_0_52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63" name="Google Shape;563;h3bf9e8411f28828a_0_52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564" name="Google Shape;564;h3bf9e8411f28828a_0_520"/>
          <p:cNvPicPr preferRelativeResize="0"/>
          <p:nvPr/>
        </p:nvPicPr>
        <p:blipFill rotWithShape="1">
          <a:blip r:embed="rId6">
            <a:alphaModFix/>
          </a:blip>
          <a:srcRect b="0" l="0" r="0" t="0"/>
          <a:stretch/>
        </p:blipFill>
        <p:spPr>
          <a:xfrm>
            <a:off x="923925" y="1485900"/>
            <a:ext cx="857250" cy="952500"/>
          </a:xfrm>
          <a:prstGeom prst="rect">
            <a:avLst/>
          </a:prstGeom>
          <a:noFill/>
          <a:ln>
            <a:noFill/>
          </a:ln>
        </p:spPr>
      </p:pic>
      <p:cxnSp>
        <p:nvCxnSpPr>
          <p:cNvPr id="565" name="Google Shape;565;h3bf9e8411f28828a_0_520"/>
          <p:cNvCxnSpPr/>
          <p:nvPr/>
        </p:nvCxnSpPr>
        <p:spPr>
          <a:xfrm rot="-5400000">
            <a:off x="757088" y="3181368"/>
            <a:ext cx="1219500" cy="0"/>
          </a:xfrm>
          <a:prstGeom prst="straightConnector1">
            <a:avLst/>
          </a:prstGeom>
          <a:noFill/>
          <a:ln cap="flat" cmpd="sng" w="28575">
            <a:solidFill>
              <a:srgbClr val="8BFFFD"/>
            </a:solidFill>
            <a:prstDash val="solid"/>
            <a:round/>
            <a:headEnd len="sm" w="sm" type="none"/>
            <a:tailEnd len="sm" w="sm" type="none"/>
          </a:ln>
        </p:spPr>
      </p:cxnSp>
      <p:pic>
        <p:nvPicPr>
          <p:cNvPr descr="preencoded.png" id="566" name="Google Shape;566;h3bf9e8411f28828a_0_520"/>
          <p:cNvPicPr preferRelativeResize="0"/>
          <p:nvPr/>
        </p:nvPicPr>
        <p:blipFill rotWithShape="1">
          <a:blip r:embed="rId7">
            <a:alphaModFix/>
          </a:blip>
          <a:srcRect b="0" l="0" r="0" t="0"/>
          <a:stretch/>
        </p:blipFill>
        <p:spPr>
          <a:xfrm>
            <a:off x="904875" y="3952875"/>
            <a:ext cx="895350" cy="895350"/>
          </a:xfrm>
          <a:prstGeom prst="rect">
            <a:avLst/>
          </a:prstGeom>
          <a:noFill/>
          <a:ln>
            <a:noFill/>
          </a:ln>
        </p:spPr>
      </p:pic>
      <p:cxnSp>
        <p:nvCxnSpPr>
          <p:cNvPr id="567" name="Google Shape;567;h3bf9e8411f28828a_0_520"/>
          <p:cNvCxnSpPr/>
          <p:nvPr/>
        </p:nvCxnSpPr>
        <p:spPr>
          <a:xfrm rot="-5400000">
            <a:off x="757088" y="5619768"/>
            <a:ext cx="1219500" cy="0"/>
          </a:xfrm>
          <a:prstGeom prst="straightConnector1">
            <a:avLst/>
          </a:prstGeom>
          <a:noFill/>
          <a:ln cap="flat" cmpd="sng" w="28575">
            <a:solidFill>
              <a:srgbClr val="8BFFFD"/>
            </a:solidFill>
            <a:prstDash val="solid"/>
            <a:round/>
            <a:headEnd len="sm" w="sm" type="none"/>
            <a:tailEnd len="sm" w="sm" type="none"/>
          </a:ln>
        </p:spPr>
      </p:cxnSp>
      <p:pic>
        <p:nvPicPr>
          <p:cNvPr descr="preencoded.png" id="568" name="Google Shape;568;h3bf9e8411f28828a_0_520"/>
          <p:cNvPicPr preferRelativeResize="0"/>
          <p:nvPr/>
        </p:nvPicPr>
        <p:blipFill rotWithShape="1">
          <a:blip r:embed="rId8">
            <a:alphaModFix/>
          </a:blip>
          <a:srcRect b="0" l="0" r="0" t="0"/>
          <a:stretch/>
        </p:blipFill>
        <p:spPr>
          <a:xfrm>
            <a:off x="981075" y="6353175"/>
            <a:ext cx="742950" cy="971550"/>
          </a:xfrm>
          <a:prstGeom prst="rect">
            <a:avLst/>
          </a:prstGeom>
          <a:noFill/>
          <a:ln>
            <a:noFill/>
          </a:ln>
        </p:spPr>
      </p:pic>
      <p:cxnSp>
        <p:nvCxnSpPr>
          <p:cNvPr id="569" name="Google Shape;569;h3bf9e8411f28828a_0_520"/>
          <p:cNvCxnSpPr/>
          <p:nvPr/>
        </p:nvCxnSpPr>
        <p:spPr>
          <a:xfrm rot="-5400000">
            <a:off x="757088" y="8058168"/>
            <a:ext cx="1219500" cy="0"/>
          </a:xfrm>
          <a:prstGeom prst="straightConnector1">
            <a:avLst/>
          </a:prstGeom>
          <a:noFill/>
          <a:ln cap="flat" cmpd="sng" w="28575">
            <a:solidFill>
              <a:srgbClr val="8BFFFD"/>
            </a:solidFill>
            <a:prstDash val="solid"/>
            <a:round/>
            <a:headEnd len="sm" w="sm" type="none"/>
            <a:tailEnd len="sm" w="sm" type="none"/>
          </a:ln>
        </p:spPr>
      </p:cxnSp>
      <p:pic>
        <p:nvPicPr>
          <p:cNvPr descr="preencoded.png" id="570" name="Google Shape;570;h3bf9e8411f28828a_0_520"/>
          <p:cNvPicPr preferRelativeResize="0"/>
          <p:nvPr/>
        </p:nvPicPr>
        <p:blipFill rotWithShape="1">
          <a:blip r:embed="rId9">
            <a:alphaModFix/>
          </a:blip>
          <a:srcRect b="0" l="0" r="0" t="0"/>
          <a:stretch/>
        </p:blipFill>
        <p:spPr>
          <a:xfrm>
            <a:off x="923925" y="8877300"/>
            <a:ext cx="857250" cy="800100"/>
          </a:xfrm>
          <a:prstGeom prst="rect">
            <a:avLst/>
          </a:prstGeom>
          <a:noFill/>
          <a:ln>
            <a:noFill/>
          </a:ln>
        </p:spPr>
      </p:pic>
      <p:sp>
        <p:nvSpPr>
          <p:cNvPr id="571" name="Google Shape;571;h3bf9e8411f28828a_0_520"/>
          <p:cNvSpPr/>
          <p:nvPr/>
        </p:nvSpPr>
        <p:spPr>
          <a:xfrm>
            <a:off x="1857375" y="25908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572" name="Google Shape;572;h3bf9e8411f28828a_0_520"/>
          <p:cNvSpPr/>
          <p:nvPr/>
        </p:nvSpPr>
        <p:spPr>
          <a:xfrm>
            <a:off x="1857375" y="51530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573" name="Google Shape;573;h3bf9e8411f28828a_0_520"/>
          <p:cNvSpPr/>
          <p:nvPr/>
        </p:nvSpPr>
        <p:spPr>
          <a:xfrm>
            <a:off x="1857375" y="76676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574" name="Google Shape;574;h3bf9e8411f28828a_0_520"/>
          <p:cNvSpPr/>
          <p:nvPr/>
        </p:nvSpPr>
        <p:spPr>
          <a:xfrm>
            <a:off x="1095375" y="304800"/>
            <a:ext cx="6505500" cy="1181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579" name="Shape 579"/>
        <p:cNvGrpSpPr/>
        <p:nvPr/>
      </p:nvGrpSpPr>
      <p:grpSpPr>
        <a:xfrm>
          <a:off x="0" y="0"/>
          <a:ext cx="0" cy="0"/>
          <a:chOff x="0" y="0"/>
          <a:chExt cx="0" cy="0"/>
        </a:xfrm>
      </p:grpSpPr>
      <p:pic>
        <p:nvPicPr>
          <p:cNvPr descr="preencoded.png" id="580" name="Google Shape;580;h3bf9e8411f28828a_0_540"/>
          <p:cNvPicPr preferRelativeResize="0"/>
          <p:nvPr/>
        </p:nvPicPr>
        <p:blipFill rotWithShape="1">
          <a:blip r:embed="rId3">
            <a:alphaModFix/>
          </a:blip>
          <a:srcRect b="0" l="0" r="0" t="0"/>
          <a:stretch/>
        </p:blipFill>
        <p:spPr>
          <a:xfrm>
            <a:off x="-5600700" y="-13134975"/>
            <a:ext cx="19554827" cy="19354798"/>
          </a:xfrm>
          <a:prstGeom prst="rect">
            <a:avLst/>
          </a:prstGeom>
          <a:noFill/>
          <a:ln>
            <a:noFill/>
          </a:ln>
        </p:spPr>
      </p:pic>
      <p:pic>
        <p:nvPicPr>
          <p:cNvPr descr="preencoded.png" id="581" name="Google Shape;581;h3bf9e8411f28828a_0_540"/>
          <p:cNvPicPr preferRelativeResize="0"/>
          <p:nvPr/>
        </p:nvPicPr>
        <p:blipFill rotWithShape="1">
          <a:blip r:embed="rId3">
            <a:alphaModFix/>
          </a:blip>
          <a:srcRect b="0" l="0" r="0" t="0"/>
          <a:stretch/>
        </p:blipFill>
        <p:spPr>
          <a:xfrm>
            <a:off x="6238875" y="5143500"/>
            <a:ext cx="19554827" cy="19354798"/>
          </a:xfrm>
          <a:prstGeom prst="rect">
            <a:avLst/>
          </a:prstGeom>
          <a:noFill/>
          <a:ln>
            <a:noFill/>
          </a:ln>
        </p:spPr>
      </p:pic>
      <p:grpSp>
        <p:nvGrpSpPr>
          <p:cNvPr id="582" name="Google Shape;582;h3bf9e8411f28828a_0_540"/>
          <p:cNvGrpSpPr/>
          <p:nvPr/>
        </p:nvGrpSpPr>
        <p:grpSpPr>
          <a:xfrm>
            <a:off x="17640300" y="7994925"/>
            <a:ext cx="596549" cy="2063476"/>
            <a:chOff x="17640300" y="7994925"/>
            <a:chExt cx="596549" cy="2063476"/>
          </a:xfrm>
        </p:grpSpPr>
        <p:pic>
          <p:nvPicPr>
            <p:cNvPr descr="preencoded.png" id="583" name="Google Shape;583;h3bf9e8411f28828a_0_540"/>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84" name="Google Shape;584;h3bf9e8411f28828a_0_54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585" name="Google Shape;585;h3bf9e8411f28828a_0_540"/>
          <p:cNvGrpSpPr/>
          <p:nvPr/>
        </p:nvGrpSpPr>
        <p:grpSpPr>
          <a:xfrm>
            <a:off x="1718310" y="428625"/>
            <a:ext cx="15613500" cy="8869650"/>
            <a:chOff x="1718310" y="428625"/>
            <a:chExt cx="15613500" cy="8869650"/>
          </a:xfrm>
        </p:grpSpPr>
        <p:grpSp>
          <p:nvGrpSpPr>
            <p:cNvPr id="586" name="Google Shape;586;h3bf9e8411f28828a_0_540"/>
            <p:cNvGrpSpPr/>
            <p:nvPr/>
          </p:nvGrpSpPr>
          <p:grpSpPr>
            <a:xfrm>
              <a:off x="8157210" y="428625"/>
              <a:ext cx="2735700" cy="2668875"/>
              <a:chOff x="8157210" y="428625"/>
              <a:chExt cx="2735700" cy="2668875"/>
            </a:xfrm>
          </p:grpSpPr>
          <p:pic>
            <p:nvPicPr>
              <p:cNvPr descr="preencoded.png" id="587" name="Google Shape;587;h3bf9e8411f28828a_0_540"/>
              <p:cNvPicPr preferRelativeResize="0"/>
              <p:nvPr/>
            </p:nvPicPr>
            <p:blipFill rotWithShape="1">
              <a:blip r:embed="rId5">
                <a:alphaModFix/>
              </a:blip>
              <a:srcRect b="0" l="0" r="0" t="0"/>
              <a:stretch/>
            </p:blipFill>
            <p:spPr>
              <a:xfrm>
                <a:off x="8763000" y="428625"/>
                <a:ext cx="1524000" cy="1524000"/>
              </a:xfrm>
              <a:prstGeom prst="rect">
                <a:avLst/>
              </a:prstGeom>
              <a:noFill/>
              <a:ln>
                <a:noFill/>
              </a:ln>
            </p:spPr>
          </p:pic>
          <p:grpSp>
            <p:nvGrpSpPr>
              <p:cNvPr id="588" name="Google Shape;588;h3bf9e8411f28828a_0_540"/>
              <p:cNvGrpSpPr/>
              <p:nvPr/>
            </p:nvGrpSpPr>
            <p:grpSpPr>
              <a:xfrm>
                <a:off x="8157210" y="2105025"/>
                <a:ext cx="2735700" cy="992475"/>
                <a:chOff x="8157210" y="2105025"/>
                <a:chExt cx="2735700" cy="992475"/>
              </a:xfrm>
            </p:grpSpPr>
            <p:sp>
              <p:nvSpPr>
                <p:cNvPr id="589" name="Google Shape;589;h3bf9e8411f28828a_0_540"/>
                <p:cNvSpPr/>
                <p:nvPr/>
              </p:nvSpPr>
              <p:spPr>
                <a:xfrm>
                  <a:off x="8157210" y="2105025"/>
                  <a:ext cx="2735700" cy="52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Chloe Ng</a:t>
                  </a:r>
                  <a:endParaRPr b="0" i="0" sz="2700" u="none" cap="none" strike="noStrike">
                    <a:solidFill>
                      <a:schemeClr val="dk1"/>
                    </a:solidFill>
                    <a:latin typeface="Calibri"/>
                    <a:ea typeface="Calibri"/>
                    <a:cs typeface="Calibri"/>
                    <a:sym typeface="Calibri"/>
                  </a:endParaRPr>
                </a:p>
              </p:txBody>
            </p:sp>
            <p:sp>
              <p:nvSpPr>
                <p:cNvPr id="590" name="Google Shape;590;h3bf9e8411f28828a_0_540"/>
                <p:cNvSpPr/>
                <p:nvPr/>
              </p:nvSpPr>
              <p:spPr>
                <a:xfrm>
                  <a:off x="8161020" y="259080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Mage</a:t>
                  </a:r>
                  <a:endParaRPr b="0" i="0" sz="2400" u="none" cap="none" strike="noStrike">
                    <a:solidFill>
                      <a:schemeClr val="dk1"/>
                    </a:solidFill>
                    <a:latin typeface="Calibri"/>
                    <a:ea typeface="Calibri"/>
                    <a:cs typeface="Calibri"/>
                    <a:sym typeface="Calibri"/>
                  </a:endParaRPr>
                </a:p>
              </p:txBody>
            </p:sp>
          </p:grpSp>
        </p:grpSp>
        <p:grpSp>
          <p:nvGrpSpPr>
            <p:cNvPr id="591" name="Google Shape;591;h3bf9e8411f28828a_0_540"/>
            <p:cNvGrpSpPr/>
            <p:nvPr/>
          </p:nvGrpSpPr>
          <p:grpSpPr>
            <a:xfrm>
              <a:off x="1718310" y="6629400"/>
              <a:ext cx="2735700" cy="2668875"/>
              <a:chOff x="1718310" y="6629400"/>
              <a:chExt cx="2735700" cy="2668875"/>
            </a:xfrm>
          </p:grpSpPr>
          <p:pic>
            <p:nvPicPr>
              <p:cNvPr descr="preencoded.png" id="592" name="Google Shape;592;h3bf9e8411f28828a_0_540"/>
              <p:cNvPicPr preferRelativeResize="0"/>
              <p:nvPr/>
            </p:nvPicPr>
            <p:blipFill rotWithShape="1">
              <a:blip r:embed="rId6">
                <a:alphaModFix/>
              </a:blip>
              <a:srcRect b="0" l="0" r="0" t="0"/>
              <a:stretch/>
            </p:blipFill>
            <p:spPr>
              <a:xfrm>
                <a:off x="2324100" y="6629400"/>
                <a:ext cx="1524000" cy="1524000"/>
              </a:xfrm>
              <a:prstGeom prst="rect">
                <a:avLst/>
              </a:prstGeom>
              <a:noFill/>
              <a:ln>
                <a:noFill/>
              </a:ln>
            </p:spPr>
          </p:pic>
          <p:grpSp>
            <p:nvGrpSpPr>
              <p:cNvPr id="593" name="Google Shape;593;h3bf9e8411f28828a_0_540"/>
              <p:cNvGrpSpPr/>
              <p:nvPr/>
            </p:nvGrpSpPr>
            <p:grpSpPr>
              <a:xfrm>
                <a:off x="1718310" y="8305800"/>
                <a:ext cx="2735700" cy="992475"/>
                <a:chOff x="1718310" y="8305800"/>
                <a:chExt cx="2735700" cy="992475"/>
              </a:xfrm>
            </p:grpSpPr>
            <p:sp>
              <p:nvSpPr>
                <p:cNvPr id="594" name="Google Shape;594;h3bf9e8411f28828a_0_540"/>
                <p:cNvSpPr/>
                <p:nvPr/>
              </p:nvSpPr>
              <p:spPr>
                <a:xfrm>
                  <a:off x="1718310" y="8305800"/>
                  <a:ext cx="2735700" cy="52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Lyrisa</a:t>
                  </a:r>
                  <a:endParaRPr b="0" i="0" sz="2700" u="none" cap="none" strike="noStrike">
                    <a:solidFill>
                      <a:schemeClr val="dk1"/>
                    </a:solidFill>
                    <a:latin typeface="Calibri"/>
                    <a:ea typeface="Calibri"/>
                    <a:cs typeface="Calibri"/>
                    <a:sym typeface="Calibri"/>
                  </a:endParaRPr>
                </a:p>
              </p:txBody>
            </p:sp>
            <p:sp>
              <p:nvSpPr>
                <p:cNvPr id="595" name="Google Shape;595;h3bf9e8411f28828a_0_540"/>
                <p:cNvSpPr/>
                <p:nvPr/>
              </p:nvSpPr>
              <p:spPr>
                <a:xfrm>
                  <a:off x="1722120" y="879157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Dreamer</a:t>
                  </a:r>
                  <a:endParaRPr b="0" i="0" sz="2400" u="none" cap="none" strike="noStrike">
                    <a:solidFill>
                      <a:schemeClr val="dk1"/>
                    </a:solidFill>
                    <a:latin typeface="Calibri"/>
                    <a:ea typeface="Calibri"/>
                    <a:cs typeface="Calibri"/>
                    <a:sym typeface="Calibri"/>
                  </a:endParaRPr>
                </a:p>
              </p:txBody>
            </p:sp>
          </p:grpSp>
        </p:grpSp>
        <p:grpSp>
          <p:nvGrpSpPr>
            <p:cNvPr id="596" name="Google Shape;596;h3bf9e8411f28828a_0_540"/>
            <p:cNvGrpSpPr/>
            <p:nvPr/>
          </p:nvGrpSpPr>
          <p:grpSpPr>
            <a:xfrm>
              <a:off x="4937760" y="6629400"/>
              <a:ext cx="2735700" cy="2668875"/>
              <a:chOff x="4937760" y="6629400"/>
              <a:chExt cx="2735700" cy="2668875"/>
            </a:xfrm>
          </p:grpSpPr>
          <p:pic>
            <p:nvPicPr>
              <p:cNvPr descr="preencoded.png" id="597" name="Google Shape;597;h3bf9e8411f28828a_0_540"/>
              <p:cNvPicPr preferRelativeResize="0"/>
              <p:nvPr/>
            </p:nvPicPr>
            <p:blipFill rotWithShape="1">
              <a:blip r:embed="rId7">
                <a:alphaModFix/>
              </a:blip>
              <a:srcRect b="0" l="0" r="0" t="0"/>
              <a:stretch/>
            </p:blipFill>
            <p:spPr>
              <a:xfrm>
                <a:off x="5543550" y="6629400"/>
                <a:ext cx="1524000" cy="1524000"/>
              </a:xfrm>
              <a:prstGeom prst="rect">
                <a:avLst/>
              </a:prstGeom>
              <a:noFill/>
              <a:ln>
                <a:noFill/>
              </a:ln>
            </p:spPr>
          </p:pic>
          <p:grpSp>
            <p:nvGrpSpPr>
              <p:cNvPr id="598" name="Google Shape;598;h3bf9e8411f28828a_0_540"/>
              <p:cNvGrpSpPr/>
              <p:nvPr/>
            </p:nvGrpSpPr>
            <p:grpSpPr>
              <a:xfrm>
                <a:off x="4937760" y="8305800"/>
                <a:ext cx="2735700" cy="992475"/>
                <a:chOff x="4937760" y="8305800"/>
                <a:chExt cx="2735700" cy="992475"/>
              </a:xfrm>
            </p:grpSpPr>
            <p:sp>
              <p:nvSpPr>
                <p:cNvPr id="599" name="Google Shape;599;h3bf9e8411f28828a_0_540"/>
                <p:cNvSpPr/>
                <p:nvPr/>
              </p:nvSpPr>
              <p:spPr>
                <a:xfrm>
                  <a:off x="4937760" y="8305800"/>
                  <a:ext cx="2735700" cy="52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Lucian</a:t>
                  </a:r>
                  <a:endParaRPr b="0" i="0" sz="2700" u="none" cap="none" strike="noStrike">
                    <a:solidFill>
                      <a:schemeClr val="dk1"/>
                    </a:solidFill>
                    <a:latin typeface="Calibri"/>
                    <a:ea typeface="Calibri"/>
                    <a:cs typeface="Calibri"/>
                    <a:sym typeface="Calibri"/>
                  </a:endParaRPr>
                </a:p>
              </p:txBody>
            </p:sp>
            <p:sp>
              <p:nvSpPr>
                <p:cNvPr id="600" name="Google Shape;600;h3bf9e8411f28828a_0_540"/>
                <p:cNvSpPr/>
                <p:nvPr/>
              </p:nvSpPr>
              <p:spPr>
                <a:xfrm>
                  <a:off x="4941570" y="879157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Conjurer</a:t>
                  </a:r>
                  <a:endParaRPr b="0" i="0" sz="2400" u="none" cap="none" strike="noStrike">
                    <a:solidFill>
                      <a:schemeClr val="dk1"/>
                    </a:solidFill>
                    <a:latin typeface="Calibri"/>
                    <a:ea typeface="Calibri"/>
                    <a:cs typeface="Calibri"/>
                    <a:sym typeface="Calibri"/>
                  </a:endParaRPr>
                </a:p>
              </p:txBody>
            </p:sp>
          </p:grpSp>
        </p:grpSp>
        <p:grpSp>
          <p:nvGrpSpPr>
            <p:cNvPr id="601" name="Google Shape;601;h3bf9e8411f28828a_0_540"/>
            <p:cNvGrpSpPr/>
            <p:nvPr/>
          </p:nvGrpSpPr>
          <p:grpSpPr>
            <a:xfrm>
              <a:off x="8157210" y="6629400"/>
              <a:ext cx="2735700" cy="2668875"/>
              <a:chOff x="8157210" y="6629400"/>
              <a:chExt cx="2735700" cy="2668875"/>
            </a:xfrm>
          </p:grpSpPr>
          <p:pic>
            <p:nvPicPr>
              <p:cNvPr descr="preencoded.png" id="602" name="Google Shape;602;h3bf9e8411f28828a_0_540"/>
              <p:cNvPicPr preferRelativeResize="0"/>
              <p:nvPr/>
            </p:nvPicPr>
            <p:blipFill rotWithShape="1">
              <a:blip r:embed="rId8">
                <a:alphaModFix/>
              </a:blip>
              <a:srcRect b="0" l="0" r="0" t="0"/>
              <a:stretch/>
            </p:blipFill>
            <p:spPr>
              <a:xfrm>
                <a:off x="8763000" y="6629400"/>
                <a:ext cx="1524000" cy="1524000"/>
              </a:xfrm>
              <a:prstGeom prst="rect">
                <a:avLst/>
              </a:prstGeom>
              <a:noFill/>
              <a:ln>
                <a:noFill/>
              </a:ln>
            </p:spPr>
          </p:pic>
          <p:grpSp>
            <p:nvGrpSpPr>
              <p:cNvPr id="603" name="Google Shape;603;h3bf9e8411f28828a_0_540"/>
              <p:cNvGrpSpPr/>
              <p:nvPr/>
            </p:nvGrpSpPr>
            <p:grpSpPr>
              <a:xfrm>
                <a:off x="8157210" y="8305800"/>
                <a:ext cx="2735700" cy="992475"/>
                <a:chOff x="8157210" y="8305800"/>
                <a:chExt cx="2735700" cy="992475"/>
              </a:xfrm>
            </p:grpSpPr>
            <p:sp>
              <p:nvSpPr>
                <p:cNvPr id="604" name="Google Shape;604;h3bf9e8411f28828a_0_540"/>
                <p:cNvSpPr/>
                <p:nvPr/>
              </p:nvSpPr>
              <p:spPr>
                <a:xfrm>
                  <a:off x="8157210" y="8305800"/>
                  <a:ext cx="2735700" cy="52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Elvina</a:t>
                  </a:r>
                  <a:endParaRPr b="0" i="0" sz="2700" u="none" cap="none" strike="noStrike">
                    <a:solidFill>
                      <a:schemeClr val="dk1"/>
                    </a:solidFill>
                    <a:latin typeface="Calibri"/>
                    <a:ea typeface="Calibri"/>
                    <a:cs typeface="Calibri"/>
                    <a:sym typeface="Calibri"/>
                  </a:endParaRPr>
                </a:p>
              </p:txBody>
            </p:sp>
            <p:sp>
              <p:nvSpPr>
                <p:cNvPr id="605" name="Google Shape;605;h3bf9e8411f28828a_0_540"/>
                <p:cNvSpPr/>
                <p:nvPr/>
              </p:nvSpPr>
              <p:spPr>
                <a:xfrm>
                  <a:off x="8161020" y="879157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Oracle</a:t>
                  </a:r>
                  <a:endParaRPr b="0" i="0" sz="2400" u="none" cap="none" strike="noStrike">
                    <a:solidFill>
                      <a:schemeClr val="dk1"/>
                    </a:solidFill>
                    <a:latin typeface="Calibri"/>
                    <a:ea typeface="Calibri"/>
                    <a:cs typeface="Calibri"/>
                    <a:sym typeface="Calibri"/>
                  </a:endParaRPr>
                </a:p>
              </p:txBody>
            </p:sp>
          </p:grpSp>
        </p:grpSp>
        <p:grpSp>
          <p:nvGrpSpPr>
            <p:cNvPr id="606" name="Google Shape;606;h3bf9e8411f28828a_0_540"/>
            <p:cNvGrpSpPr/>
            <p:nvPr/>
          </p:nvGrpSpPr>
          <p:grpSpPr>
            <a:xfrm>
              <a:off x="11376660" y="6629400"/>
              <a:ext cx="2735700" cy="2668875"/>
              <a:chOff x="11376660" y="6629400"/>
              <a:chExt cx="2735700" cy="2668875"/>
            </a:xfrm>
          </p:grpSpPr>
          <p:pic>
            <p:nvPicPr>
              <p:cNvPr descr="preencoded.png" id="607" name="Google Shape;607;h3bf9e8411f28828a_0_540"/>
              <p:cNvPicPr preferRelativeResize="0"/>
              <p:nvPr/>
            </p:nvPicPr>
            <p:blipFill rotWithShape="1">
              <a:blip r:embed="rId9">
                <a:alphaModFix/>
              </a:blip>
              <a:srcRect b="0" l="0" r="0" t="0"/>
              <a:stretch/>
            </p:blipFill>
            <p:spPr>
              <a:xfrm>
                <a:off x="11982450" y="6629400"/>
                <a:ext cx="1524000" cy="1524000"/>
              </a:xfrm>
              <a:prstGeom prst="rect">
                <a:avLst/>
              </a:prstGeom>
              <a:noFill/>
              <a:ln>
                <a:noFill/>
              </a:ln>
            </p:spPr>
          </p:pic>
          <p:grpSp>
            <p:nvGrpSpPr>
              <p:cNvPr id="608" name="Google Shape;608;h3bf9e8411f28828a_0_540"/>
              <p:cNvGrpSpPr/>
              <p:nvPr/>
            </p:nvGrpSpPr>
            <p:grpSpPr>
              <a:xfrm>
                <a:off x="11376660" y="8305800"/>
                <a:ext cx="2735700" cy="992475"/>
                <a:chOff x="11376660" y="8305800"/>
                <a:chExt cx="2735700" cy="992475"/>
              </a:xfrm>
            </p:grpSpPr>
            <p:sp>
              <p:nvSpPr>
                <p:cNvPr id="609" name="Google Shape;609;h3bf9e8411f28828a_0_540"/>
                <p:cNvSpPr/>
                <p:nvPr/>
              </p:nvSpPr>
              <p:spPr>
                <a:xfrm>
                  <a:off x="11376660" y="8305800"/>
                  <a:ext cx="2735700" cy="52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Seraphina</a:t>
                  </a:r>
                  <a:endParaRPr b="0" i="0" sz="2700" u="none" cap="none" strike="noStrike">
                    <a:solidFill>
                      <a:schemeClr val="dk1"/>
                    </a:solidFill>
                    <a:latin typeface="Calibri"/>
                    <a:ea typeface="Calibri"/>
                    <a:cs typeface="Calibri"/>
                    <a:sym typeface="Calibri"/>
                  </a:endParaRPr>
                </a:p>
              </p:txBody>
            </p:sp>
            <p:sp>
              <p:nvSpPr>
                <p:cNvPr id="610" name="Google Shape;610;h3bf9e8411f28828a_0_540"/>
                <p:cNvSpPr/>
                <p:nvPr/>
              </p:nvSpPr>
              <p:spPr>
                <a:xfrm>
                  <a:off x="11380470" y="879157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Lightbringer</a:t>
                  </a:r>
                  <a:endParaRPr b="0" i="0" sz="2400" u="none" cap="none" strike="noStrike">
                    <a:solidFill>
                      <a:schemeClr val="dk1"/>
                    </a:solidFill>
                    <a:latin typeface="Calibri"/>
                    <a:ea typeface="Calibri"/>
                    <a:cs typeface="Calibri"/>
                    <a:sym typeface="Calibri"/>
                  </a:endParaRPr>
                </a:p>
              </p:txBody>
            </p:sp>
          </p:grpSp>
        </p:grpSp>
        <p:grpSp>
          <p:nvGrpSpPr>
            <p:cNvPr id="611" name="Google Shape;611;h3bf9e8411f28828a_0_540"/>
            <p:cNvGrpSpPr/>
            <p:nvPr/>
          </p:nvGrpSpPr>
          <p:grpSpPr>
            <a:xfrm>
              <a:off x="14596110" y="6629400"/>
              <a:ext cx="2735700" cy="2668875"/>
              <a:chOff x="14596110" y="6629400"/>
              <a:chExt cx="2735700" cy="2668875"/>
            </a:xfrm>
          </p:grpSpPr>
          <p:pic>
            <p:nvPicPr>
              <p:cNvPr descr="preencoded.png" id="612" name="Google Shape;612;h3bf9e8411f28828a_0_540"/>
              <p:cNvPicPr preferRelativeResize="0"/>
              <p:nvPr/>
            </p:nvPicPr>
            <p:blipFill rotWithShape="1">
              <a:blip r:embed="rId10">
                <a:alphaModFix/>
              </a:blip>
              <a:srcRect b="0" l="0" r="0" t="0"/>
              <a:stretch/>
            </p:blipFill>
            <p:spPr>
              <a:xfrm>
                <a:off x="15201900" y="6629400"/>
                <a:ext cx="1524000" cy="1524000"/>
              </a:xfrm>
              <a:prstGeom prst="rect">
                <a:avLst/>
              </a:prstGeom>
              <a:noFill/>
              <a:ln>
                <a:noFill/>
              </a:ln>
            </p:spPr>
          </p:pic>
          <p:grpSp>
            <p:nvGrpSpPr>
              <p:cNvPr id="613" name="Google Shape;613;h3bf9e8411f28828a_0_540"/>
              <p:cNvGrpSpPr/>
              <p:nvPr/>
            </p:nvGrpSpPr>
            <p:grpSpPr>
              <a:xfrm>
                <a:off x="14596110" y="8305800"/>
                <a:ext cx="2735700" cy="992475"/>
                <a:chOff x="14596110" y="8305800"/>
                <a:chExt cx="2735700" cy="992475"/>
              </a:xfrm>
            </p:grpSpPr>
            <p:sp>
              <p:nvSpPr>
                <p:cNvPr id="614" name="Google Shape;614;h3bf9e8411f28828a_0_540"/>
                <p:cNvSpPr/>
                <p:nvPr/>
              </p:nvSpPr>
              <p:spPr>
                <a:xfrm>
                  <a:off x="14596110" y="8305800"/>
                  <a:ext cx="2735700" cy="52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Kaelen</a:t>
                  </a:r>
                  <a:endParaRPr b="0" i="0" sz="2700" u="none" cap="none" strike="noStrike">
                    <a:solidFill>
                      <a:schemeClr val="dk1"/>
                    </a:solidFill>
                    <a:latin typeface="Calibri"/>
                    <a:ea typeface="Calibri"/>
                    <a:cs typeface="Calibri"/>
                    <a:sym typeface="Calibri"/>
                  </a:endParaRPr>
                </a:p>
              </p:txBody>
            </p:sp>
            <p:sp>
              <p:nvSpPr>
                <p:cNvPr id="615" name="Google Shape;615;h3bf9e8411f28828a_0_540"/>
                <p:cNvSpPr/>
                <p:nvPr/>
              </p:nvSpPr>
              <p:spPr>
                <a:xfrm>
                  <a:off x="14599920" y="8791575"/>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Sentinel</a:t>
                  </a:r>
                  <a:endParaRPr b="0" i="0" sz="2400" u="none" cap="none" strike="noStrike">
                    <a:solidFill>
                      <a:schemeClr val="dk1"/>
                    </a:solidFill>
                    <a:latin typeface="Calibri"/>
                    <a:ea typeface="Calibri"/>
                    <a:cs typeface="Calibri"/>
                    <a:sym typeface="Calibri"/>
                  </a:endParaRPr>
                </a:p>
              </p:txBody>
            </p:sp>
          </p:grpSp>
        </p:grpSp>
        <p:grpSp>
          <p:nvGrpSpPr>
            <p:cNvPr id="616" name="Google Shape;616;h3bf9e8411f28828a_0_540"/>
            <p:cNvGrpSpPr/>
            <p:nvPr/>
          </p:nvGrpSpPr>
          <p:grpSpPr>
            <a:xfrm>
              <a:off x="3394710" y="3571875"/>
              <a:ext cx="2735700" cy="2668875"/>
              <a:chOff x="3394710" y="3571875"/>
              <a:chExt cx="2735700" cy="2668875"/>
            </a:xfrm>
          </p:grpSpPr>
          <p:pic>
            <p:nvPicPr>
              <p:cNvPr descr="preencoded.png" id="617" name="Google Shape;617;h3bf9e8411f28828a_0_540"/>
              <p:cNvPicPr preferRelativeResize="0"/>
              <p:nvPr/>
            </p:nvPicPr>
            <p:blipFill rotWithShape="1">
              <a:blip r:embed="rId11">
                <a:alphaModFix/>
              </a:blip>
              <a:srcRect b="0" l="0" r="0" t="0"/>
              <a:stretch/>
            </p:blipFill>
            <p:spPr>
              <a:xfrm>
                <a:off x="4000500" y="3571875"/>
                <a:ext cx="1524000" cy="1524000"/>
              </a:xfrm>
              <a:prstGeom prst="rect">
                <a:avLst/>
              </a:prstGeom>
              <a:noFill/>
              <a:ln>
                <a:noFill/>
              </a:ln>
            </p:spPr>
          </p:pic>
          <p:grpSp>
            <p:nvGrpSpPr>
              <p:cNvPr id="618" name="Google Shape;618;h3bf9e8411f28828a_0_540"/>
              <p:cNvGrpSpPr/>
              <p:nvPr/>
            </p:nvGrpSpPr>
            <p:grpSpPr>
              <a:xfrm>
                <a:off x="3394710" y="5248275"/>
                <a:ext cx="2735700" cy="992475"/>
                <a:chOff x="3394710" y="5248275"/>
                <a:chExt cx="2735700" cy="992475"/>
              </a:xfrm>
            </p:grpSpPr>
            <p:sp>
              <p:nvSpPr>
                <p:cNvPr id="619" name="Google Shape;619;h3bf9e8411f28828a_0_540"/>
                <p:cNvSpPr/>
                <p:nvPr/>
              </p:nvSpPr>
              <p:spPr>
                <a:xfrm>
                  <a:off x="3394710" y="5248275"/>
                  <a:ext cx="2735700" cy="52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Aurielle</a:t>
                  </a:r>
                  <a:endParaRPr b="0" i="0" sz="2700" u="none" cap="none" strike="noStrike">
                    <a:solidFill>
                      <a:schemeClr val="dk1"/>
                    </a:solidFill>
                    <a:latin typeface="Calibri"/>
                    <a:ea typeface="Calibri"/>
                    <a:cs typeface="Calibri"/>
                    <a:sym typeface="Calibri"/>
                  </a:endParaRPr>
                </a:p>
              </p:txBody>
            </p:sp>
            <p:sp>
              <p:nvSpPr>
                <p:cNvPr id="620" name="Google Shape;620;h3bf9e8411f28828a_0_540"/>
                <p:cNvSpPr/>
                <p:nvPr/>
              </p:nvSpPr>
              <p:spPr>
                <a:xfrm>
                  <a:off x="3398520" y="573405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Priestess</a:t>
                  </a:r>
                  <a:endParaRPr b="0" i="0" sz="2400" u="none" cap="none" strike="noStrike">
                    <a:solidFill>
                      <a:schemeClr val="dk1"/>
                    </a:solidFill>
                    <a:latin typeface="Calibri"/>
                    <a:ea typeface="Calibri"/>
                    <a:cs typeface="Calibri"/>
                    <a:sym typeface="Calibri"/>
                  </a:endParaRPr>
                </a:p>
              </p:txBody>
            </p:sp>
          </p:grpSp>
        </p:grpSp>
        <p:grpSp>
          <p:nvGrpSpPr>
            <p:cNvPr id="621" name="Google Shape;621;h3bf9e8411f28828a_0_540"/>
            <p:cNvGrpSpPr/>
            <p:nvPr/>
          </p:nvGrpSpPr>
          <p:grpSpPr>
            <a:xfrm>
              <a:off x="13034010" y="3571875"/>
              <a:ext cx="2735700" cy="2668875"/>
              <a:chOff x="13034010" y="3571875"/>
              <a:chExt cx="2735700" cy="2668875"/>
            </a:xfrm>
          </p:grpSpPr>
          <p:pic>
            <p:nvPicPr>
              <p:cNvPr descr="preencoded.png" id="622" name="Google Shape;622;h3bf9e8411f28828a_0_540"/>
              <p:cNvPicPr preferRelativeResize="0"/>
              <p:nvPr/>
            </p:nvPicPr>
            <p:blipFill rotWithShape="1">
              <a:blip r:embed="rId12">
                <a:alphaModFix/>
              </a:blip>
              <a:srcRect b="0" l="0" r="0" t="0"/>
              <a:stretch/>
            </p:blipFill>
            <p:spPr>
              <a:xfrm>
                <a:off x="13639800" y="3571875"/>
                <a:ext cx="1524000" cy="1524000"/>
              </a:xfrm>
              <a:prstGeom prst="rect">
                <a:avLst/>
              </a:prstGeom>
              <a:noFill/>
              <a:ln>
                <a:noFill/>
              </a:ln>
            </p:spPr>
          </p:pic>
          <p:grpSp>
            <p:nvGrpSpPr>
              <p:cNvPr id="623" name="Google Shape;623;h3bf9e8411f28828a_0_540"/>
              <p:cNvGrpSpPr/>
              <p:nvPr/>
            </p:nvGrpSpPr>
            <p:grpSpPr>
              <a:xfrm>
                <a:off x="13034010" y="5248275"/>
                <a:ext cx="2735700" cy="992475"/>
                <a:chOff x="13034010" y="5248275"/>
                <a:chExt cx="2735700" cy="992475"/>
              </a:xfrm>
            </p:grpSpPr>
            <p:sp>
              <p:nvSpPr>
                <p:cNvPr id="624" name="Google Shape;624;h3bf9e8411f28828a_0_540"/>
                <p:cNvSpPr/>
                <p:nvPr/>
              </p:nvSpPr>
              <p:spPr>
                <a:xfrm>
                  <a:off x="13034010" y="5248275"/>
                  <a:ext cx="2735700" cy="52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Dariana</a:t>
                  </a:r>
                  <a:endParaRPr b="0" i="0" sz="2700" u="none" cap="none" strike="noStrike">
                    <a:solidFill>
                      <a:schemeClr val="dk1"/>
                    </a:solidFill>
                    <a:latin typeface="Calibri"/>
                    <a:ea typeface="Calibri"/>
                    <a:cs typeface="Calibri"/>
                    <a:sym typeface="Calibri"/>
                  </a:endParaRPr>
                </a:p>
              </p:txBody>
            </p:sp>
            <p:sp>
              <p:nvSpPr>
                <p:cNvPr id="625" name="Google Shape;625;h3bf9e8411f28828a_0_540"/>
                <p:cNvSpPr/>
                <p:nvPr/>
              </p:nvSpPr>
              <p:spPr>
                <a:xfrm>
                  <a:off x="13037820" y="573405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Shaman</a:t>
                  </a:r>
                  <a:endParaRPr b="0" i="0" sz="2400" u="none" cap="none" strike="noStrike">
                    <a:solidFill>
                      <a:schemeClr val="dk1"/>
                    </a:solidFill>
                    <a:latin typeface="Calibri"/>
                    <a:ea typeface="Calibri"/>
                    <a:cs typeface="Calibri"/>
                    <a:sym typeface="Calibri"/>
                  </a:endParaRPr>
                </a:p>
              </p:txBody>
            </p:sp>
          </p:grpSp>
        </p:grpSp>
        <p:grpSp>
          <p:nvGrpSpPr>
            <p:cNvPr id="626" name="Google Shape;626;h3bf9e8411f28828a_0_540"/>
            <p:cNvGrpSpPr/>
            <p:nvPr/>
          </p:nvGrpSpPr>
          <p:grpSpPr>
            <a:xfrm>
              <a:off x="8157210" y="3571875"/>
              <a:ext cx="2735700" cy="2668875"/>
              <a:chOff x="8157210" y="3571875"/>
              <a:chExt cx="2735700" cy="2668875"/>
            </a:xfrm>
          </p:grpSpPr>
          <p:pic>
            <p:nvPicPr>
              <p:cNvPr descr="preencoded.png" id="627" name="Google Shape;627;h3bf9e8411f28828a_0_540"/>
              <p:cNvPicPr preferRelativeResize="0"/>
              <p:nvPr/>
            </p:nvPicPr>
            <p:blipFill rotWithShape="1">
              <a:blip r:embed="rId13">
                <a:alphaModFix/>
              </a:blip>
              <a:srcRect b="0" l="0" r="0" t="0"/>
              <a:stretch/>
            </p:blipFill>
            <p:spPr>
              <a:xfrm>
                <a:off x="8763000" y="3571875"/>
                <a:ext cx="1524000" cy="1524000"/>
              </a:xfrm>
              <a:prstGeom prst="rect">
                <a:avLst/>
              </a:prstGeom>
              <a:noFill/>
              <a:ln>
                <a:noFill/>
              </a:ln>
            </p:spPr>
          </p:pic>
          <p:grpSp>
            <p:nvGrpSpPr>
              <p:cNvPr id="628" name="Google Shape;628;h3bf9e8411f28828a_0_540"/>
              <p:cNvGrpSpPr/>
              <p:nvPr/>
            </p:nvGrpSpPr>
            <p:grpSpPr>
              <a:xfrm>
                <a:off x="8157210" y="5248275"/>
                <a:ext cx="2735700" cy="992475"/>
                <a:chOff x="8157210" y="5248275"/>
                <a:chExt cx="2735700" cy="992475"/>
              </a:xfrm>
            </p:grpSpPr>
            <p:sp>
              <p:nvSpPr>
                <p:cNvPr id="629" name="Google Shape;629;h3bf9e8411f28828a_0_540"/>
                <p:cNvSpPr/>
                <p:nvPr/>
              </p:nvSpPr>
              <p:spPr>
                <a:xfrm>
                  <a:off x="8157210" y="5248275"/>
                  <a:ext cx="2735700" cy="5295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700"/>
                    <a:buFont typeface="Zen Dots"/>
                    <a:buNone/>
                  </a:pPr>
                  <a:r>
                    <a:rPr b="0" i="0" lang="en-US" sz="2700" u="none" cap="none" strike="noStrike">
                      <a:solidFill>
                        <a:srgbClr val="FFFFFF"/>
                      </a:solidFill>
                      <a:latin typeface="Zen Dots"/>
                      <a:ea typeface="Zen Dots"/>
                      <a:cs typeface="Zen Dots"/>
                      <a:sym typeface="Zen Dots"/>
                    </a:rPr>
                    <a:t>Theronis</a:t>
                  </a:r>
                  <a:endParaRPr b="0" i="0" sz="2700" u="none" cap="none" strike="noStrike">
                    <a:solidFill>
                      <a:schemeClr val="dk1"/>
                    </a:solidFill>
                    <a:latin typeface="Calibri"/>
                    <a:ea typeface="Calibri"/>
                    <a:cs typeface="Calibri"/>
                    <a:sym typeface="Calibri"/>
                  </a:endParaRPr>
                </a:p>
              </p:txBody>
            </p:sp>
            <p:sp>
              <p:nvSpPr>
                <p:cNvPr id="630" name="Google Shape;630;h3bf9e8411f28828a_0_540"/>
                <p:cNvSpPr/>
                <p:nvPr/>
              </p:nvSpPr>
              <p:spPr>
                <a:xfrm>
                  <a:off x="8161020" y="5734050"/>
                  <a:ext cx="2727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The Warrior</a:t>
                  </a:r>
                  <a:endParaRPr b="0" i="0" sz="2400" u="none" cap="none" strike="noStrike">
                    <a:solidFill>
                      <a:schemeClr val="dk1"/>
                    </a:solidFill>
                    <a:latin typeface="Calibri"/>
                    <a:ea typeface="Calibri"/>
                    <a:cs typeface="Calibri"/>
                    <a:sym typeface="Calibri"/>
                  </a:endParaRPr>
                </a:p>
              </p:txBody>
            </p:sp>
          </p:grpSp>
        </p:grpSp>
        <p:cxnSp>
          <p:nvCxnSpPr>
            <p:cNvPr id="631" name="Google Shape;631;h3bf9e8411f28828a_0_540"/>
            <p:cNvCxnSpPr/>
            <p:nvPr/>
          </p:nvCxnSpPr>
          <p:spPr>
            <a:xfrm rot="-5400000">
              <a:off x="9215437" y="6410362"/>
              <a:ext cx="609600" cy="0"/>
            </a:xfrm>
            <a:prstGeom prst="straightConnector1">
              <a:avLst/>
            </a:prstGeom>
            <a:noFill/>
            <a:ln cap="flat" cmpd="sng" w="9525">
              <a:solidFill>
                <a:srgbClr val="FFFFFF"/>
              </a:solidFill>
              <a:prstDash val="solid"/>
              <a:round/>
              <a:headEnd len="sm" w="sm" type="none"/>
              <a:tailEnd len="sm" w="sm" type="none"/>
            </a:ln>
          </p:spPr>
        </p:cxnSp>
        <p:cxnSp>
          <p:nvCxnSpPr>
            <p:cNvPr id="632" name="Google Shape;632;h3bf9e8411f28828a_0_540"/>
            <p:cNvCxnSpPr/>
            <p:nvPr/>
          </p:nvCxnSpPr>
          <p:spPr>
            <a:xfrm rot="-5400000">
              <a:off x="9215437" y="3267112"/>
              <a:ext cx="609600" cy="0"/>
            </a:xfrm>
            <a:prstGeom prst="straightConnector1">
              <a:avLst/>
            </a:prstGeom>
            <a:noFill/>
            <a:ln cap="flat" cmpd="sng" w="9525">
              <a:solidFill>
                <a:srgbClr val="FFFFFF"/>
              </a:solidFill>
              <a:prstDash val="solid"/>
              <a:round/>
              <a:headEnd len="sm" w="sm" type="none"/>
              <a:tailEnd len="sm" w="sm" type="none"/>
            </a:ln>
          </p:spPr>
        </p:cxnSp>
        <p:cxnSp>
          <p:nvCxnSpPr>
            <p:cNvPr id="633" name="Google Shape;633;h3bf9e8411f28828a_0_540"/>
            <p:cNvCxnSpPr/>
            <p:nvPr/>
          </p:nvCxnSpPr>
          <p:spPr>
            <a:xfrm rot="-472156">
              <a:off x="4739589" y="3262387"/>
              <a:ext cx="4454649" cy="0"/>
            </a:xfrm>
            <a:prstGeom prst="straightConnector1">
              <a:avLst/>
            </a:prstGeom>
            <a:noFill/>
            <a:ln cap="flat" cmpd="sng" w="9525">
              <a:solidFill>
                <a:srgbClr val="FFFFFF"/>
              </a:solidFill>
              <a:prstDash val="solid"/>
              <a:round/>
              <a:headEnd len="sm" w="sm" type="none"/>
              <a:tailEnd len="sm" w="sm" type="none"/>
            </a:ln>
          </p:spPr>
        </p:cxnSp>
        <p:cxnSp>
          <p:nvCxnSpPr>
            <p:cNvPr id="634" name="Google Shape;634;h3bf9e8411f28828a_0_540"/>
            <p:cNvCxnSpPr/>
            <p:nvPr/>
          </p:nvCxnSpPr>
          <p:spPr>
            <a:xfrm rot="-1335160">
              <a:off x="3021934" y="6324907"/>
              <a:ext cx="1591533" cy="0"/>
            </a:xfrm>
            <a:prstGeom prst="straightConnector1">
              <a:avLst/>
            </a:prstGeom>
            <a:noFill/>
            <a:ln cap="flat" cmpd="sng" w="9525">
              <a:solidFill>
                <a:srgbClr val="FFFFFF"/>
              </a:solidFill>
              <a:prstDash val="solid"/>
              <a:round/>
              <a:headEnd len="sm" w="sm" type="none"/>
              <a:tailEnd len="sm" w="sm" type="none"/>
            </a:ln>
          </p:spPr>
        </p:cxnSp>
        <p:cxnSp>
          <p:nvCxnSpPr>
            <p:cNvPr id="635" name="Google Shape;635;h3bf9e8411f28828a_0_540"/>
            <p:cNvCxnSpPr/>
            <p:nvPr/>
          </p:nvCxnSpPr>
          <p:spPr>
            <a:xfrm rot="-1335160">
              <a:off x="12727909" y="6324907"/>
              <a:ext cx="1591533" cy="0"/>
            </a:xfrm>
            <a:prstGeom prst="straightConnector1">
              <a:avLst/>
            </a:prstGeom>
            <a:noFill/>
            <a:ln cap="flat" cmpd="sng" w="9525">
              <a:solidFill>
                <a:srgbClr val="FFFFFF"/>
              </a:solidFill>
              <a:prstDash val="solid"/>
              <a:round/>
              <a:headEnd len="sm" w="sm" type="none"/>
              <a:tailEnd len="sm" w="sm" type="none"/>
            </a:ln>
          </p:spPr>
        </p:cxnSp>
        <p:cxnSp>
          <p:nvCxnSpPr>
            <p:cNvPr id="636" name="Google Shape;636;h3bf9e8411f28828a_0_540"/>
            <p:cNvCxnSpPr/>
            <p:nvPr/>
          </p:nvCxnSpPr>
          <p:spPr>
            <a:xfrm rot="1335160">
              <a:off x="4778140" y="6324999"/>
              <a:ext cx="1591533" cy="0"/>
            </a:xfrm>
            <a:prstGeom prst="straightConnector1">
              <a:avLst/>
            </a:prstGeom>
            <a:noFill/>
            <a:ln cap="flat" cmpd="sng" w="9525">
              <a:solidFill>
                <a:srgbClr val="FFFFFF"/>
              </a:solidFill>
              <a:prstDash val="solid"/>
              <a:round/>
              <a:headEnd len="sm" w="sm" type="none"/>
              <a:tailEnd len="sm" w="sm" type="none"/>
            </a:ln>
          </p:spPr>
        </p:cxnSp>
        <p:cxnSp>
          <p:nvCxnSpPr>
            <p:cNvPr id="637" name="Google Shape;637;h3bf9e8411f28828a_0_540"/>
            <p:cNvCxnSpPr/>
            <p:nvPr/>
          </p:nvCxnSpPr>
          <p:spPr>
            <a:xfrm rot="1335160">
              <a:off x="14484115" y="6324999"/>
              <a:ext cx="1591533" cy="0"/>
            </a:xfrm>
            <a:prstGeom prst="straightConnector1">
              <a:avLst/>
            </a:prstGeom>
            <a:noFill/>
            <a:ln cap="flat" cmpd="sng" w="9525">
              <a:solidFill>
                <a:srgbClr val="FFFFFF"/>
              </a:solidFill>
              <a:prstDash val="solid"/>
              <a:round/>
              <a:headEnd len="sm" w="sm" type="none"/>
              <a:tailEnd len="sm" w="sm" type="none"/>
            </a:ln>
          </p:spPr>
        </p:cxnSp>
        <p:cxnSp>
          <p:nvCxnSpPr>
            <p:cNvPr id="638" name="Google Shape;638;h3bf9e8411f28828a_0_540"/>
            <p:cNvCxnSpPr/>
            <p:nvPr/>
          </p:nvCxnSpPr>
          <p:spPr>
            <a:xfrm rot="472156">
              <a:off x="9970118" y="3262331"/>
              <a:ext cx="4454649" cy="0"/>
            </a:xfrm>
            <a:prstGeom prst="straightConnector1">
              <a:avLst/>
            </a:prstGeom>
            <a:noFill/>
            <a:ln cap="flat" cmpd="sng" w="9525">
              <a:solidFill>
                <a:srgbClr val="FFFFFF"/>
              </a:solidFill>
              <a:prstDash val="solid"/>
              <a:round/>
              <a:headEnd len="sm" w="sm" type="none"/>
              <a:tailEnd len="sm" w="sm" type="none"/>
            </a:ln>
          </p:spPr>
        </p:cxnSp>
      </p:grpSp>
      <p:sp>
        <p:nvSpPr>
          <p:cNvPr id="639" name="Google Shape;639;h3bf9e8411f28828a_0_540"/>
          <p:cNvSpPr/>
          <p:nvPr/>
        </p:nvSpPr>
        <p:spPr>
          <a:xfrm>
            <a:off x="5810250" y="9601200"/>
            <a:ext cx="62598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To download more editable chart, </a:t>
            </a:r>
            <a:r>
              <a:rPr b="0" i="0" lang="en-US" sz="2400" u="sng" cap="none" strike="noStrike">
                <a:solidFill>
                  <a:srgbClr val="FFFFFF"/>
                </a:solidFill>
                <a:latin typeface="DM Sans"/>
                <a:ea typeface="DM Sans"/>
                <a:cs typeface="DM Sans"/>
                <a:sym typeface="DM Sans"/>
                <a:hlinkClick r:id="rId14">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640" name="Google Shape;640;h3bf9e8411f28828a_0_540"/>
          <p:cNvSpPr/>
          <p:nvPr/>
        </p:nvSpPr>
        <p:spPr>
          <a:xfrm rot="-5400000">
            <a:off x="-2581275" y="3781425"/>
            <a:ext cx="7962900" cy="20955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645" name="Shape 645"/>
        <p:cNvGrpSpPr/>
        <p:nvPr/>
      </p:nvGrpSpPr>
      <p:grpSpPr>
        <a:xfrm>
          <a:off x="0" y="0"/>
          <a:ext cx="0" cy="0"/>
          <a:chOff x="0" y="0"/>
          <a:chExt cx="0" cy="0"/>
        </a:xfrm>
      </p:grpSpPr>
      <p:pic>
        <p:nvPicPr>
          <p:cNvPr descr="preencoded.png" id="646" name="Google Shape;646;h3bf9e8411f28828a_0_605"/>
          <p:cNvPicPr preferRelativeResize="0"/>
          <p:nvPr/>
        </p:nvPicPr>
        <p:blipFill rotWithShape="1">
          <a:blip r:embed="rId3">
            <a:alphaModFix/>
          </a:blip>
          <a:srcRect b="0" l="0" r="0" t="0"/>
          <a:stretch/>
        </p:blipFill>
        <p:spPr>
          <a:xfrm rot="10800000">
            <a:off x="10534648" y="-857248"/>
            <a:ext cx="19554827" cy="19354798"/>
          </a:xfrm>
          <a:prstGeom prst="rect">
            <a:avLst/>
          </a:prstGeom>
          <a:noFill/>
          <a:ln>
            <a:noFill/>
          </a:ln>
        </p:spPr>
      </p:pic>
      <p:pic>
        <p:nvPicPr>
          <p:cNvPr descr="preencoded.png" id="647" name="Google Shape;647;h3bf9e8411f28828a_0_605"/>
          <p:cNvPicPr preferRelativeResize="0"/>
          <p:nvPr/>
        </p:nvPicPr>
        <p:blipFill rotWithShape="1">
          <a:blip r:embed="rId3">
            <a:alphaModFix/>
          </a:blip>
          <a:srcRect b="0" l="0" r="0" t="0"/>
          <a:stretch/>
        </p:blipFill>
        <p:spPr>
          <a:xfrm rot="10800000">
            <a:off x="-11449052" y="-5486398"/>
            <a:ext cx="19554827" cy="19354798"/>
          </a:xfrm>
          <a:prstGeom prst="rect">
            <a:avLst/>
          </a:prstGeom>
          <a:noFill/>
          <a:ln>
            <a:noFill/>
          </a:ln>
        </p:spPr>
      </p:pic>
      <p:grpSp>
        <p:nvGrpSpPr>
          <p:cNvPr id="648" name="Google Shape;648;h3bf9e8411f28828a_0_605"/>
          <p:cNvGrpSpPr/>
          <p:nvPr/>
        </p:nvGrpSpPr>
        <p:grpSpPr>
          <a:xfrm>
            <a:off x="17640300" y="7994925"/>
            <a:ext cx="596549" cy="2063476"/>
            <a:chOff x="17640300" y="7994925"/>
            <a:chExt cx="596549" cy="2063476"/>
          </a:xfrm>
        </p:grpSpPr>
        <p:pic>
          <p:nvPicPr>
            <p:cNvPr descr="preencoded.png" id="649" name="Google Shape;649;h3bf9e8411f28828a_0_60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650" name="Google Shape;650;h3bf9e8411f28828a_0_60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8BFFFD"/>
                </a:buClr>
                <a:buSzPts val="2710"/>
                <a:buFont typeface="Inter"/>
                <a:buNone/>
              </a:pPr>
              <a:r>
                <a:rPr b="1" i="0" lang="en-US" sz="2710" u="none" cap="none" strike="noStrike">
                  <a:solidFill>
                    <a:srgbClr val="8BFFFD"/>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651" name="Google Shape;651;h3bf9e8411f28828a_0_605"/>
          <p:cNvSpPr/>
          <p:nvPr/>
        </p:nvSpPr>
        <p:spPr>
          <a:xfrm>
            <a:off x="9144000" y="1619250"/>
            <a:ext cx="8658300" cy="20955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DEB71"/>
              </a:buClr>
              <a:buSzPts val="6000"/>
              <a:buFont typeface="Zen Dots"/>
              <a:buNone/>
            </a:pPr>
            <a:r>
              <a:rPr b="0" i="0" lang="en-US" sz="6000" u="none" cap="none" strike="noStrike">
                <a:solidFill>
                  <a:srgbClr val="FDEB71"/>
                </a:solidFill>
                <a:latin typeface="Zen Dots"/>
                <a:ea typeface="Zen Dots"/>
                <a:cs typeface="Zen Dots"/>
                <a:sym typeface="Zen Dots"/>
              </a:rPr>
              <a:t>Thank you for choosing EaTemp</a:t>
            </a:r>
            <a:endParaRPr b="0" i="0" sz="6000" u="none" cap="none" strike="noStrike">
              <a:solidFill>
                <a:schemeClr val="dk1"/>
              </a:solidFill>
              <a:latin typeface="Calibri"/>
              <a:ea typeface="Calibri"/>
              <a:cs typeface="Calibri"/>
              <a:sym typeface="Calibri"/>
            </a:endParaRPr>
          </a:p>
        </p:txBody>
      </p:sp>
      <p:sp>
        <p:nvSpPr>
          <p:cNvPr id="652" name="Google Shape;652;h3bf9e8411f28828a_0_605"/>
          <p:cNvSpPr/>
          <p:nvPr/>
        </p:nvSpPr>
        <p:spPr>
          <a:xfrm>
            <a:off x="9144000" y="4171950"/>
            <a:ext cx="6985500" cy="4050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Yes, you can use this for both personal and commercial projects.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No, you don't have to credit us.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No, you can't resell or redistribute it, including uploading this template online.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FFFFFF"/>
              </a:buClr>
              <a:buSzPts val="2400"/>
              <a:buFont typeface="DM Sans"/>
              <a:buChar char="•"/>
            </a:pPr>
            <a:r>
              <a:rPr b="0" i="0" lang="en-US" sz="2400" u="none" cap="none" strike="noStrike">
                <a:solidFill>
                  <a:srgbClr val="FFFFFF"/>
                </a:solidFill>
                <a:latin typeface="DM Sans"/>
                <a:ea typeface="DM Sans"/>
                <a:cs typeface="DM Sans"/>
                <a:sym typeface="DM Sans"/>
              </a:rPr>
              <a:t>And you can support us by sharing our site, EaTemp.com, with others.</a:t>
            </a:r>
            <a:endParaRPr b="0" i="0" sz="2400" u="none" cap="none" strike="noStrike">
              <a:solidFill>
                <a:schemeClr val="dk1"/>
              </a:solidFill>
              <a:latin typeface="Calibri"/>
              <a:ea typeface="Calibri"/>
              <a:cs typeface="Calibri"/>
              <a:sym typeface="Calibri"/>
            </a:endParaRPr>
          </a:p>
        </p:txBody>
      </p:sp>
      <p:sp>
        <p:nvSpPr>
          <p:cNvPr id="653" name="Google Shape;653;h3bf9e8411f28828a_0_605"/>
          <p:cNvSpPr/>
          <p:nvPr/>
        </p:nvSpPr>
        <p:spPr>
          <a:xfrm rot="-5400000">
            <a:off x="16225800" y="5717849"/>
            <a:ext cx="34881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2400"/>
              <a:buFont typeface="DM Sans"/>
              <a:buNone/>
            </a:pPr>
            <a:r>
              <a:rPr b="0" i="0" lang="en-US" sz="2400" u="none" cap="none" strike="noStrike">
                <a:solidFill>
                  <a:srgbClr val="FFFFFF"/>
                </a:solidFill>
                <a:latin typeface="DM Sans"/>
                <a:ea typeface="DM Sans"/>
                <a:cs typeface="DM Sans"/>
                <a:sym typeface="DM Sans"/>
              </a:rPr>
              <a:t>Credit | Image: </a:t>
            </a:r>
            <a:r>
              <a:rPr b="0" i="0" lang="en-US" sz="2400" u="sng" cap="none" strike="noStrike">
                <a:solidFill>
                  <a:srgbClr val="FFFFFF"/>
                </a:solidFill>
                <a:latin typeface="DM Sans"/>
                <a:ea typeface="DM Sans"/>
                <a:cs typeface="DM Sans"/>
                <a:sym typeface="DM Sans"/>
                <a:hlinkClick r:id="rId5">
                  <a:extLst>
                    <a:ext uri="{A12FA001-AC4F-418D-AE19-62706E023703}">
                      <ahyp:hlinkClr val="tx"/>
                    </a:ext>
                  </a:extLst>
                </a:hlinkClick>
              </a:rPr>
              <a:t>Unsplash</a:t>
            </a:r>
            <a:r>
              <a:rPr b="0" i="0" lang="en-US" sz="2400" u="none" cap="none" strike="noStrike">
                <a:solidFill>
                  <a:srgbClr val="FFFFFF"/>
                </a:solidFill>
                <a:latin typeface="DM Sans"/>
                <a:ea typeface="DM Sans"/>
                <a:cs typeface="DM Sans"/>
                <a:sym typeface="DM Sans"/>
              </a:rPr>
              <a:t> </a:t>
            </a:r>
            <a:endParaRPr b="0" i="0" sz="2400" u="none" cap="none" strike="noStrike">
              <a:solidFill>
                <a:schemeClr val="dk1"/>
              </a:solidFill>
              <a:latin typeface="Calibri"/>
              <a:ea typeface="Calibri"/>
              <a:cs typeface="Calibri"/>
              <a:sym typeface="Calibri"/>
            </a:endParaRPr>
          </a:p>
        </p:txBody>
      </p:sp>
      <p:pic>
        <p:nvPicPr>
          <p:cNvPr descr="preencoded.png" id="654" name="Google Shape;654;h3bf9e8411f28828a_0_605"/>
          <p:cNvPicPr preferRelativeResize="0"/>
          <p:nvPr/>
        </p:nvPicPr>
        <p:blipFill rotWithShape="1">
          <a:blip r:embed="rId6">
            <a:alphaModFix/>
          </a:blip>
          <a:srcRect b="0" l="0" r="0" t="0"/>
          <a:stretch/>
        </p:blipFill>
        <p:spPr>
          <a:xfrm>
            <a:off x="0" y="1123950"/>
            <a:ext cx="9020175" cy="75057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2026-09-26T14:53:10Z</dcterms:created>
  <dc:creator>PptxGenJS</dc:creator>
</cp:coreProperties>
</file>