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Zen Dots"/>
      <p:regular r:id="rId31"/>
    </p:embeddedFont>
    <p:embeddedFont>
      <p:font typeface="Lato"/>
      <p:regular r:id="rId32"/>
      <p:bold r:id="rId33"/>
      <p:italic r:id="rId34"/>
      <p:boldItalic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3UISguX44dwClYIDhHr2q31hx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ZenDots-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03b3f4d1d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03b3f4d1d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03b3f4d1d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03b3f4d1db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303b3f4d1db_0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303b3f4d1db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03b3f4d1db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303b3f4d1db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303b3f4d1db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03b3f4d1db_0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03b3f4d1db_0_2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303b3f4d1db_0_2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3b3f4d1db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03b3f4d1db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303b3f4d1db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03b3f4d1db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303b3f4d1db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g303b3f4d1db_0_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03b3f4d1db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303b3f4d1db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303b3f4d1db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03b3f4d1db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303b3f4d1db_0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303b3f4d1db_0_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03b3f4d1db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303b3f4d1db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303b3f4d1db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03b3f4d1db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g303b3f4d1db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03b3f4d1db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03b3f4d1db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303b3f4d1db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303b3f4d1db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303b3f4d1db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303b3f4d1db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303b3f4d1db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03b3f4d1db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303b3f4d1db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303b3f4d1db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03b3f4d1db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303b3f4d1db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303b3f4d1db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03b3f4d1db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303b3f4d1db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303b3f4d1db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03b3f4d1db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303b3f4d1db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303b3f4d1db_0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03b3f4d1db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303b3f4d1db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303b3f4d1db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03b3f4d1db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303b3f4d1db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303b3f4d1db_0_6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03b3f4d1db_0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303b3f4d1db_0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g303b3f4d1db_0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g303b3f4d1db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g303b3f4d1db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g303b3f4d1db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03b3f4d1db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303b3f4d1db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303b3f4d1db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03b3f4d1db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303b3f4d1db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303b3f4d1db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03b3f4d1db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303b3f4d1db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303b3f4d1db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03b3f4d1db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303b3f4d1db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303b3f4d1db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3b3f4d1db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03b3f4d1db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303b3f4d1db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03b3f4d1db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303b3f4d1db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303b3f4d1db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74.png"/><Relationship Id="rId5" Type="http://schemas.openxmlformats.org/officeDocument/2006/relationships/image" Target="../media/image11.png"/><Relationship Id="rId6" Type="http://schemas.openxmlformats.org/officeDocument/2006/relationships/image" Target="../media/image33.png"/><Relationship Id="rId7" Type="http://schemas.openxmlformats.org/officeDocument/2006/relationships/image" Target="../media/image61.png"/><Relationship Id="rId8"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1.png"/><Relationship Id="rId11" Type="http://schemas.openxmlformats.org/officeDocument/2006/relationships/image" Target="../media/image75.png"/><Relationship Id="rId10" Type="http://schemas.openxmlformats.org/officeDocument/2006/relationships/image" Target="../media/image80.png"/><Relationship Id="rId9" Type="http://schemas.openxmlformats.org/officeDocument/2006/relationships/image" Target="../media/image73.png"/><Relationship Id="rId5" Type="http://schemas.openxmlformats.org/officeDocument/2006/relationships/image" Target="../media/image50.png"/><Relationship Id="rId6" Type="http://schemas.openxmlformats.org/officeDocument/2006/relationships/image" Target="../media/image56.png"/><Relationship Id="rId7" Type="http://schemas.openxmlformats.org/officeDocument/2006/relationships/image" Target="../media/image78.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82.png"/><Relationship Id="rId7" Type="http://schemas.openxmlformats.org/officeDocument/2006/relationships/image" Target="../media/image76.png"/><Relationship Id="rId8" Type="http://schemas.openxmlformats.org/officeDocument/2006/relationships/image" Target="../media/image9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95.png"/><Relationship Id="rId21" Type="http://schemas.openxmlformats.org/officeDocument/2006/relationships/image" Target="../media/image91.png"/><Relationship Id="rId24" Type="http://schemas.openxmlformats.org/officeDocument/2006/relationships/image" Target="../media/image94.png"/><Relationship Id="rId23"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89.png"/><Relationship Id="rId26" Type="http://schemas.openxmlformats.org/officeDocument/2006/relationships/image" Target="../media/image108.png"/><Relationship Id="rId25" Type="http://schemas.openxmlformats.org/officeDocument/2006/relationships/image" Target="../media/image103.png"/><Relationship Id="rId28" Type="http://schemas.openxmlformats.org/officeDocument/2006/relationships/image" Target="../media/image90.png"/><Relationship Id="rId27" Type="http://schemas.openxmlformats.org/officeDocument/2006/relationships/image" Target="../media/image97.png"/><Relationship Id="rId5" Type="http://schemas.openxmlformats.org/officeDocument/2006/relationships/image" Target="../media/image11.png"/><Relationship Id="rId6" Type="http://schemas.openxmlformats.org/officeDocument/2006/relationships/image" Target="../media/image101.png"/><Relationship Id="rId29" Type="http://schemas.openxmlformats.org/officeDocument/2006/relationships/image" Target="../media/image158.png"/><Relationship Id="rId7" Type="http://schemas.openxmlformats.org/officeDocument/2006/relationships/image" Target="../media/image120.png"/><Relationship Id="rId8" Type="http://schemas.openxmlformats.org/officeDocument/2006/relationships/image" Target="../media/image100.png"/><Relationship Id="rId11" Type="http://schemas.openxmlformats.org/officeDocument/2006/relationships/image" Target="../media/image84.png"/><Relationship Id="rId10" Type="http://schemas.openxmlformats.org/officeDocument/2006/relationships/image" Target="../media/image88.png"/><Relationship Id="rId13" Type="http://schemas.openxmlformats.org/officeDocument/2006/relationships/image" Target="../media/image114.png"/><Relationship Id="rId12" Type="http://schemas.openxmlformats.org/officeDocument/2006/relationships/image" Target="../media/image85.png"/><Relationship Id="rId15" Type="http://schemas.openxmlformats.org/officeDocument/2006/relationships/image" Target="../media/image83.png"/><Relationship Id="rId14" Type="http://schemas.openxmlformats.org/officeDocument/2006/relationships/image" Target="../media/image79.png"/><Relationship Id="rId17" Type="http://schemas.openxmlformats.org/officeDocument/2006/relationships/image" Target="../media/image81.png"/><Relationship Id="rId16" Type="http://schemas.openxmlformats.org/officeDocument/2006/relationships/image" Target="../media/image86.png"/><Relationship Id="rId19" Type="http://schemas.openxmlformats.org/officeDocument/2006/relationships/image" Target="../media/image99.png"/><Relationship Id="rId18" Type="http://schemas.openxmlformats.org/officeDocument/2006/relationships/image" Target="../media/image1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02.png"/><Relationship Id="rId6" Type="http://schemas.openxmlformats.org/officeDocument/2006/relationships/image" Target="../media/image1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11.png"/><Relationship Id="rId6" Type="http://schemas.openxmlformats.org/officeDocument/2006/relationships/image" Target="../media/image1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132.png"/><Relationship Id="rId7" Type="http://schemas.openxmlformats.org/officeDocument/2006/relationships/image" Target="../media/image1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36.png"/><Relationship Id="rId6" Type="http://schemas.openxmlformats.org/officeDocument/2006/relationships/image" Target="../media/image1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123.png"/><Relationship Id="rId5" Type="http://schemas.openxmlformats.org/officeDocument/2006/relationships/image" Target="../media/image11.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10" Type="http://schemas.openxmlformats.org/officeDocument/2006/relationships/image" Target="../media/image1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139.png"/><Relationship Id="rId6" Type="http://schemas.openxmlformats.org/officeDocument/2006/relationships/image" Target="../media/image167.png"/><Relationship Id="rId7" Type="http://schemas.openxmlformats.org/officeDocument/2006/relationships/image" Target="../media/image1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145.png"/><Relationship Id="rId9" Type="http://schemas.openxmlformats.org/officeDocument/2006/relationships/image" Target="../media/image144.png"/><Relationship Id="rId5" Type="http://schemas.openxmlformats.org/officeDocument/2006/relationships/image" Target="../media/image11.png"/><Relationship Id="rId6" Type="http://schemas.openxmlformats.org/officeDocument/2006/relationships/image" Target="../media/image131.png"/><Relationship Id="rId7" Type="http://schemas.openxmlformats.org/officeDocument/2006/relationships/image" Target="../media/image142.png"/><Relationship Id="rId8" Type="http://schemas.openxmlformats.org/officeDocument/2006/relationships/image" Target="../media/image159.png"/><Relationship Id="rId11" Type="http://schemas.openxmlformats.org/officeDocument/2006/relationships/image" Target="../media/image149.png"/><Relationship Id="rId10" Type="http://schemas.openxmlformats.org/officeDocument/2006/relationships/image" Target="../media/image148.png"/><Relationship Id="rId12" Type="http://schemas.openxmlformats.org/officeDocument/2006/relationships/image" Target="../media/image153.png"/></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152.png"/><Relationship Id="rId5" Type="http://schemas.openxmlformats.org/officeDocument/2006/relationships/image" Target="../media/image11.png"/><Relationship Id="rId6" Type="http://schemas.openxmlformats.org/officeDocument/2006/relationships/image" Target="../media/image178.png"/><Relationship Id="rId7" Type="http://schemas.openxmlformats.org/officeDocument/2006/relationships/image" Target="../media/image173.png"/><Relationship Id="rId8" Type="http://schemas.openxmlformats.org/officeDocument/2006/relationships/image" Target="../media/image166.png"/><Relationship Id="rId11" Type="http://schemas.openxmlformats.org/officeDocument/2006/relationships/image" Target="../media/image168.png"/><Relationship Id="rId10" Type="http://schemas.openxmlformats.org/officeDocument/2006/relationships/image" Target="../media/image160.png"/><Relationship Id="rId13" Type="http://schemas.openxmlformats.org/officeDocument/2006/relationships/image" Target="../media/image154.png"/><Relationship Id="rId12" Type="http://schemas.openxmlformats.org/officeDocument/2006/relationships/image" Target="../media/image163.png"/><Relationship Id="rId15" Type="http://schemas.openxmlformats.org/officeDocument/2006/relationships/image" Target="../media/image169.png"/><Relationship Id="rId14" Type="http://schemas.openxmlformats.org/officeDocument/2006/relationships/image" Target="../media/image155.png"/><Relationship Id="rId17" Type="http://schemas.openxmlformats.org/officeDocument/2006/relationships/image" Target="../media/image176.png"/><Relationship Id="rId16" Type="http://schemas.openxmlformats.org/officeDocument/2006/relationships/image" Target="../media/image156.png"/><Relationship Id="rId19" Type="http://schemas.openxmlformats.org/officeDocument/2006/relationships/image" Target="../media/image171.png"/><Relationship Id="rId18" Type="http://schemas.openxmlformats.org/officeDocument/2006/relationships/image" Target="../media/image1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hyperlink" Target="https://unsplash.com/" TargetMode="External"/><Relationship Id="rId7" Type="http://schemas.openxmlformats.org/officeDocument/2006/relationships/image" Target="../media/image1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1.png"/><Relationship Id="rId5" Type="http://schemas.openxmlformats.org/officeDocument/2006/relationships/image" Target="../media/image40.png"/><Relationship Id="rId6" Type="http://schemas.openxmlformats.org/officeDocument/2006/relationships/image" Target="../media/image1.png"/><Relationship Id="rId7" Type="http://schemas.openxmlformats.org/officeDocument/2006/relationships/image" Target="../media/image16.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1.png"/><Relationship Id="rId7" Type="http://schemas.openxmlformats.org/officeDocument/2006/relationships/image" Target="../media/image36.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pic>
        <p:nvPicPr>
          <p:cNvPr descr=" " id="16" name="Google Shape;16;g303b3f4d1db_0_0"/>
          <p:cNvPicPr preferRelativeResize="0"/>
          <p:nvPr/>
        </p:nvPicPr>
        <p:blipFill rotWithShape="1">
          <a:blip r:embed="rId3">
            <a:alphaModFix/>
          </a:blip>
          <a:srcRect b="0" l="0" r="0" t="0"/>
          <a:stretch/>
        </p:blipFill>
        <p:spPr>
          <a:xfrm>
            <a:off x="8256032" y="0"/>
            <a:ext cx="16131016" cy="13716000"/>
          </a:xfrm>
          <a:prstGeom prst="rect">
            <a:avLst/>
          </a:prstGeom>
          <a:noFill/>
          <a:ln>
            <a:noFill/>
          </a:ln>
        </p:spPr>
      </p:pic>
      <p:pic>
        <p:nvPicPr>
          <p:cNvPr descr=" " id="17" name="Google Shape;17;g303b3f4d1db_0_0"/>
          <p:cNvPicPr preferRelativeResize="0"/>
          <p:nvPr/>
        </p:nvPicPr>
        <p:blipFill rotWithShape="1">
          <a:blip r:embed="rId4">
            <a:alphaModFix/>
          </a:blip>
          <a:srcRect b="0" l="0" r="0" t="0"/>
          <a:stretch/>
        </p:blipFill>
        <p:spPr>
          <a:xfrm>
            <a:off x="0" y="787400"/>
            <a:ext cx="12295137" cy="11912600"/>
          </a:xfrm>
          <a:prstGeom prst="rect">
            <a:avLst/>
          </a:prstGeom>
          <a:noFill/>
          <a:ln>
            <a:noFill/>
          </a:ln>
        </p:spPr>
      </p:pic>
      <p:sp>
        <p:nvSpPr>
          <p:cNvPr id="18" name="Google Shape;18;g303b3f4d1db_0_0"/>
          <p:cNvSpPr/>
          <p:nvPr/>
        </p:nvSpPr>
        <p:spPr>
          <a:xfrm>
            <a:off x="12523765" y="3835400"/>
            <a:ext cx="118632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24000"/>
              <a:buFont typeface="Zen Dots"/>
              <a:buNone/>
            </a:pPr>
            <a:r>
              <a:rPr b="0" i="0" lang="en-US" sz="24000" u="none" cap="none" strike="noStrike">
                <a:solidFill>
                  <a:srgbClr val="FDEB71"/>
                </a:solidFill>
                <a:latin typeface="Zen Dots"/>
                <a:ea typeface="Zen Dots"/>
                <a:cs typeface="Zen Dots"/>
                <a:sym typeface="Zen Dots"/>
              </a:rPr>
              <a:t>NFTs</a:t>
            </a:r>
            <a:endParaRPr b="0" i="0" sz="24000" u="none" cap="none" strike="noStrike">
              <a:solidFill>
                <a:schemeClr val="dk1"/>
              </a:solidFill>
              <a:latin typeface="Calibri"/>
              <a:ea typeface="Calibri"/>
              <a:cs typeface="Calibri"/>
              <a:sym typeface="Calibri"/>
            </a:endParaRPr>
          </a:p>
        </p:txBody>
      </p:sp>
      <p:sp>
        <p:nvSpPr>
          <p:cNvPr id="19" name="Google Shape;19;g303b3f4d1db_0_0"/>
          <p:cNvSpPr/>
          <p:nvPr/>
        </p:nvSpPr>
        <p:spPr>
          <a:xfrm>
            <a:off x="12625378" y="7556500"/>
            <a:ext cx="91113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4FDFD"/>
              </a:buClr>
              <a:buSzPts val="6400"/>
              <a:buFont typeface="DM Sans"/>
              <a:buNone/>
            </a:pPr>
            <a:r>
              <a:rPr b="1" i="0" lang="en-US" sz="6400" u="none" cap="none" strike="noStrike">
                <a:solidFill>
                  <a:srgbClr val="74FDFD"/>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303b3f4d1d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303b3f4d1db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pic>
        <p:nvPicPr>
          <p:cNvPr descr=" " id="216" name="Google Shape;216;g303b3f4d1db_0_191"/>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217" name="Google Shape;217;g303b3f4d1db_0_191"/>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218" name="Google Shape;218;g303b3f4d1db_0_1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303b3f4d1db_0_1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0" name="Google Shape;220;g303b3f4d1db_0_191"/>
          <p:cNvSpPr/>
          <p:nvPr/>
        </p:nvSpPr>
        <p:spPr>
          <a:xfrm>
            <a:off x="8497362" y="469900"/>
            <a:ext cx="773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Pricing Plan</a:t>
            </a:r>
            <a:endParaRPr b="0" i="0" sz="8000" u="none" cap="none" strike="noStrike">
              <a:solidFill>
                <a:schemeClr val="dk1"/>
              </a:solidFill>
              <a:latin typeface="Calibri"/>
              <a:ea typeface="Calibri"/>
              <a:cs typeface="Calibri"/>
              <a:sym typeface="Calibri"/>
            </a:endParaRPr>
          </a:p>
        </p:txBody>
      </p:sp>
      <p:sp>
        <p:nvSpPr>
          <p:cNvPr id="221" name="Google Shape;221;g303b3f4d1db_0_191"/>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03b3f4d1db_0_191"/>
          <p:cNvSpPr/>
          <p:nvPr/>
        </p:nvSpPr>
        <p:spPr>
          <a:xfrm>
            <a:off x="1778222" y="2489200"/>
            <a:ext cx="6439800" cy="9601200"/>
          </a:xfrm>
          <a:prstGeom prst="roundRect">
            <a:avLst>
              <a:gd fmla="val 3124" name="adj"/>
            </a:avLst>
          </a:prstGeom>
          <a:noFill/>
          <a:ln cap="flat" cmpd="sng" w="127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03b3f4d1db_0_191"/>
          <p:cNvSpPr/>
          <p:nvPr/>
        </p:nvSpPr>
        <p:spPr>
          <a:xfrm>
            <a:off x="4185173" y="2946400"/>
            <a:ext cx="1625700" cy="1625700"/>
          </a:xfrm>
          <a:prstGeom prst="roundRect">
            <a:avLst>
              <a:gd fmla="val 7818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303b3f4d1db_0_191"/>
          <p:cNvPicPr preferRelativeResize="0"/>
          <p:nvPr/>
        </p:nvPicPr>
        <p:blipFill rotWithShape="1">
          <a:blip r:embed="rId6">
            <a:alphaModFix/>
          </a:blip>
          <a:srcRect b="0" l="0" r="0" t="0"/>
          <a:stretch/>
        </p:blipFill>
        <p:spPr>
          <a:xfrm>
            <a:off x="4490011" y="3251200"/>
            <a:ext cx="1016127" cy="1016000"/>
          </a:xfrm>
          <a:prstGeom prst="rect">
            <a:avLst/>
          </a:prstGeom>
          <a:noFill/>
          <a:ln>
            <a:noFill/>
          </a:ln>
        </p:spPr>
      </p:pic>
      <p:pic>
        <p:nvPicPr>
          <p:cNvPr descr=" " id="225" name="Google Shape;225;g303b3f4d1db_0_191"/>
          <p:cNvPicPr preferRelativeResize="0"/>
          <p:nvPr/>
        </p:nvPicPr>
        <p:blipFill rotWithShape="1">
          <a:blip r:embed="rId7">
            <a:alphaModFix/>
          </a:blip>
          <a:srcRect b="0" l="0" r="0" t="0"/>
          <a:stretch/>
        </p:blipFill>
        <p:spPr>
          <a:xfrm>
            <a:off x="4670612" y="3314700"/>
            <a:ext cx="654926" cy="889000"/>
          </a:xfrm>
          <a:prstGeom prst="rect">
            <a:avLst/>
          </a:prstGeom>
          <a:noFill/>
          <a:ln>
            <a:noFill/>
          </a:ln>
        </p:spPr>
      </p:pic>
      <p:sp>
        <p:nvSpPr>
          <p:cNvPr id="226" name="Google Shape;226;g303b3f4d1db_0_191"/>
          <p:cNvSpPr/>
          <p:nvPr/>
        </p:nvSpPr>
        <p:spPr>
          <a:xfrm>
            <a:off x="3848581" y="4876800"/>
            <a:ext cx="2298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Basic</a:t>
            </a:r>
            <a:endParaRPr b="0" i="0" sz="4800" u="none" cap="none" strike="noStrike">
              <a:solidFill>
                <a:schemeClr val="dk1"/>
              </a:solidFill>
              <a:latin typeface="Calibri"/>
              <a:ea typeface="Calibri"/>
              <a:cs typeface="Calibri"/>
              <a:sym typeface="Calibri"/>
            </a:endParaRPr>
          </a:p>
        </p:txBody>
      </p:sp>
      <p:sp>
        <p:nvSpPr>
          <p:cNvPr id="227" name="Google Shape;227;g303b3f4d1db_0_191"/>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8" name="Google Shape;228;g303b3f4d1db_0_191"/>
          <p:cNvSpPr/>
          <p:nvPr/>
        </p:nvSpPr>
        <p:spPr>
          <a:xfrm>
            <a:off x="2883260" y="10896600"/>
            <a:ext cx="4229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$10/month</a:t>
            </a:r>
            <a:endParaRPr b="0" i="0" sz="4800" u="none" cap="none" strike="noStrike">
              <a:solidFill>
                <a:schemeClr val="dk1"/>
              </a:solidFill>
              <a:latin typeface="Calibri"/>
              <a:ea typeface="Calibri"/>
              <a:cs typeface="Calibri"/>
              <a:sym typeface="Calibri"/>
            </a:endParaRPr>
          </a:p>
        </p:txBody>
      </p:sp>
      <p:sp>
        <p:nvSpPr>
          <p:cNvPr id="229" name="Google Shape;229;g303b3f4d1db_0_191"/>
          <p:cNvSpPr/>
          <p:nvPr/>
        </p:nvSpPr>
        <p:spPr>
          <a:xfrm>
            <a:off x="8980022" y="2489200"/>
            <a:ext cx="6439800" cy="9601200"/>
          </a:xfrm>
          <a:prstGeom prst="roundRect">
            <a:avLst>
              <a:gd fmla="val 3124" name="adj"/>
            </a:avLst>
          </a:prstGeom>
          <a:noFill/>
          <a:ln cap="flat" cmpd="sng" w="127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303b3f4d1db_0_191"/>
          <p:cNvSpPr/>
          <p:nvPr/>
        </p:nvSpPr>
        <p:spPr>
          <a:xfrm>
            <a:off x="11386973" y="2946400"/>
            <a:ext cx="1625700" cy="1625700"/>
          </a:xfrm>
          <a:prstGeom prst="roundRect">
            <a:avLst>
              <a:gd fmla="val 7818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303b3f4d1db_0_191"/>
          <p:cNvPicPr preferRelativeResize="0"/>
          <p:nvPr/>
        </p:nvPicPr>
        <p:blipFill rotWithShape="1">
          <a:blip r:embed="rId6">
            <a:alphaModFix/>
          </a:blip>
          <a:srcRect b="0" l="0" r="0" t="0"/>
          <a:stretch/>
        </p:blipFill>
        <p:spPr>
          <a:xfrm>
            <a:off x="11691811" y="3251200"/>
            <a:ext cx="1016127" cy="1016000"/>
          </a:xfrm>
          <a:prstGeom prst="rect">
            <a:avLst/>
          </a:prstGeom>
          <a:noFill/>
          <a:ln>
            <a:noFill/>
          </a:ln>
        </p:spPr>
      </p:pic>
      <p:pic>
        <p:nvPicPr>
          <p:cNvPr descr=" " id="232" name="Google Shape;232;g303b3f4d1db_0_191"/>
          <p:cNvPicPr preferRelativeResize="0"/>
          <p:nvPr/>
        </p:nvPicPr>
        <p:blipFill rotWithShape="1">
          <a:blip r:embed="rId8">
            <a:alphaModFix/>
          </a:blip>
          <a:srcRect b="0" l="0" r="0" t="0"/>
          <a:stretch/>
        </p:blipFill>
        <p:spPr>
          <a:xfrm>
            <a:off x="11789092" y="3370312"/>
            <a:ext cx="821569" cy="777825"/>
          </a:xfrm>
          <a:prstGeom prst="rect">
            <a:avLst/>
          </a:prstGeom>
          <a:noFill/>
          <a:ln>
            <a:noFill/>
          </a:ln>
        </p:spPr>
      </p:pic>
      <p:sp>
        <p:nvSpPr>
          <p:cNvPr id="233" name="Google Shape;233;g303b3f4d1db_0_191"/>
          <p:cNvSpPr/>
          <p:nvPr/>
        </p:nvSpPr>
        <p:spPr>
          <a:xfrm>
            <a:off x="11259957" y="4876800"/>
            <a:ext cx="1879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Elite</a:t>
            </a:r>
            <a:endParaRPr b="0" i="0" sz="4800" u="none" cap="none" strike="noStrike">
              <a:solidFill>
                <a:schemeClr val="dk1"/>
              </a:solidFill>
              <a:latin typeface="Calibri"/>
              <a:ea typeface="Calibri"/>
              <a:cs typeface="Calibri"/>
              <a:sym typeface="Calibri"/>
            </a:endParaRPr>
          </a:p>
        </p:txBody>
      </p:sp>
      <p:sp>
        <p:nvSpPr>
          <p:cNvPr id="234" name="Google Shape;234;g303b3f4d1db_0_191"/>
          <p:cNvSpPr/>
          <p:nvPr/>
        </p:nvSpPr>
        <p:spPr>
          <a:xfrm>
            <a:off x="94372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303b3f4d1db_0_191"/>
          <p:cNvSpPr/>
          <p:nvPr/>
        </p:nvSpPr>
        <p:spPr>
          <a:xfrm>
            <a:off x="9951694" y="10896600"/>
            <a:ext cx="4496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$50/month</a:t>
            </a:r>
            <a:endParaRPr b="0" i="0" sz="4800" u="none" cap="none" strike="noStrike">
              <a:solidFill>
                <a:schemeClr val="dk1"/>
              </a:solidFill>
              <a:latin typeface="Calibri"/>
              <a:ea typeface="Calibri"/>
              <a:cs typeface="Calibri"/>
              <a:sym typeface="Calibri"/>
            </a:endParaRPr>
          </a:p>
        </p:txBody>
      </p:sp>
      <p:sp>
        <p:nvSpPr>
          <p:cNvPr id="236" name="Google Shape;236;g303b3f4d1db_0_191"/>
          <p:cNvSpPr/>
          <p:nvPr/>
        </p:nvSpPr>
        <p:spPr>
          <a:xfrm>
            <a:off x="16181822" y="2489200"/>
            <a:ext cx="6439800" cy="9601200"/>
          </a:xfrm>
          <a:prstGeom prst="roundRect">
            <a:avLst>
              <a:gd fmla="val 3124" name="adj"/>
            </a:avLst>
          </a:prstGeom>
          <a:noFill/>
          <a:ln cap="flat" cmpd="sng" w="127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03b3f4d1db_0_191"/>
          <p:cNvSpPr/>
          <p:nvPr/>
        </p:nvSpPr>
        <p:spPr>
          <a:xfrm>
            <a:off x="18588773" y="2946400"/>
            <a:ext cx="1625700" cy="1625700"/>
          </a:xfrm>
          <a:prstGeom prst="roundRect">
            <a:avLst>
              <a:gd fmla="val 7818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303b3f4d1db_0_191"/>
          <p:cNvPicPr preferRelativeResize="0"/>
          <p:nvPr/>
        </p:nvPicPr>
        <p:blipFill rotWithShape="1">
          <a:blip r:embed="rId6">
            <a:alphaModFix/>
          </a:blip>
          <a:srcRect b="0" l="0" r="0" t="0"/>
          <a:stretch/>
        </p:blipFill>
        <p:spPr>
          <a:xfrm>
            <a:off x="18893611" y="3251200"/>
            <a:ext cx="1016127" cy="1016000"/>
          </a:xfrm>
          <a:prstGeom prst="rect">
            <a:avLst/>
          </a:prstGeom>
          <a:noFill/>
          <a:ln>
            <a:noFill/>
          </a:ln>
        </p:spPr>
      </p:pic>
      <p:pic>
        <p:nvPicPr>
          <p:cNvPr descr=" " id="239" name="Google Shape;239;g303b3f4d1db_0_191"/>
          <p:cNvPicPr preferRelativeResize="0"/>
          <p:nvPr/>
        </p:nvPicPr>
        <p:blipFill rotWithShape="1">
          <a:blip r:embed="rId9">
            <a:alphaModFix/>
          </a:blip>
          <a:srcRect b="0" l="0" r="0" t="0"/>
          <a:stretch/>
        </p:blipFill>
        <p:spPr>
          <a:xfrm>
            <a:off x="19020627" y="3409950"/>
            <a:ext cx="762095" cy="698500"/>
          </a:xfrm>
          <a:prstGeom prst="rect">
            <a:avLst/>
          </a:prstGeom>
          <a:noFill/>
          <a:ln>
            <a:noFill/>
          </a:ln>
        </p:spPr>
      </p:pic>
      <p:sp>
        <p:nvSpPr>
          <p:cNvPr id="240" name="Google Shape;240;g303b3f4d1db_0_191"/>
          <p:cNvSpPr/>
          <p:nvPr/>
        </p:nvSpPr>
        <p:spPr>
          <a:xfrm>
            <a:off x="17248756" y="4876800"/>
            <a:ext cx="4305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Legendary</a:t>
            </a:r>
            <a:endParaRPr b="0" i="0" sz="4800" u="none" cap="none" strike="noStrike">
              <a:solidFill>
                <a:schemeClr val="dk1"/>
              </a:solidFill>
              <a:latin typeface="Calibri"/>
              <a:ea typeface="Calibri"/>
              <a:cs typeface="Calibri"/>
              <a:sym typeface="Calibri"/>
            </a:endParaRPr>
          </a:p>
        </p:txBody>
      </p:sp>
      <p:sp>
        <p:nvSpPr>
          <p:cNvPr id="241" name="Google Shape;241;g303b3f4d1db_0_191"/>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2" name="Google Shape;242;g303b3f4d1db_0_191"/>
          <p:cNvSpPr/>
          <p:nvPr/>
        </p:nvSpPr>
        <p:spPr>
          <a:xfrm>
            <a:off x="16969321" y="10896600"/>
            <a:ext cx="4864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7" name="Shape 247"/>
        <p:cNvGrpSpPr/>
        <p:nvPr/>
      </p:nvGrpSpPr>
      <p:grpSpPr>
        <a:xfrm>
          <a:off x="0" y="0"/>
          <a:ext cx="0" cy="0"/>
          <a:chOff x="0" y="0"/>
          <a:chExt cx="0" cy="0"/>
        </a:xfrm>
      </p:grpSpPr>
      <p:pic>
        <p:nvPicPr>
          <p:cNvPr descr=" " id="248" name="Google Shape;248;g303b3f4d1db_0_222"/>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sp>
        <p:nvSpPr>
          <p:cNvPr id="249" name="Google Shape;249;g303b3f4d1db_0_2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303b3f4d1db_0_2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51" name="Google Shape;251;g303b3f4d1db_0_222"/>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52" name="Google Shape;252;g303b3f4d1db_0_222"/>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303b3f4d1db_0_222"/>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54" name="Google Shape;254;g303b3f4d1db_0_222"/>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55" name="Google Shape;255;g303b3f4d1db_0_222"/>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56" name="Google Shape;256;g303b3f4d1db_0_222"/>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57" name="Google Shape;257;g303b3f4d1db_0_222"/>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58" name="Google Shape;258;g303b3f4d1db_0_222"/>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59" name="Google Shape;259;g303b3f4d1db_0_222"/>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60" name="Google Shape;260;g303b3f4d1db_0_222"/>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61" name="Google Shape;261;g303b3f4d1db_0_222"/>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62" name="Google Shape;262;g303b3f4d1db_0_222"/>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63" name="Google Shape;263;g303b3f4d1db_0_222"/>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64" name="Google Shape;264;g303b3f4d1db_0_222"/>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03b3f4d1db_0_222"/>
          <p:cNvSpPr/>
          <p:nvPr/>
        </p:nvSpPr>
        <p:spPr>
          <a:xfrm>
            <a:off x="990724" y="3835400"/>
            <a:ext cx="1117800" cy="1117500"/>
          </a:xfrm>
          <a:prstGeom prst="roundRect">
            <a:avLst>
              <a:gd fmla="val 37881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303b3f4d1db_0_222"/>
          <p:cNvSpPr/>
          <p:nvPr/>
        </p:nvSpPr>
        <p:spPr>
          <a:xfrm>
            <a:off x="1085986" y="3784600"/>
            <a:ext cx="12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S</a:t>
            </a:r>
            <a:endParaRPr b="0" i="0" sz="8000" u="none" cap="none" strike="noStrike">
              <a:solidFill>
                <a:schemeClr val="dk1"/>
              </a:solidFill>
              <a:latin typeface="Calibri"/>
              <a:ea typeface="Calibri"/>
              <a:cs typeface="Calibri"/>
              <a:sym typeface="Calibri"/>
            </a:endParaRPr>
          </a:p>
        </p:txBody>
      </p:sp>
      <p:sp>
        <p:nvSpPr>
          <p:cNvPr id="267" name="Google Shape;267;g303b3f4d1db_0_222"/>
          <p:cNvSpPr/>
          <p:nvPr/>
        </p:nvSpPr>
        <p:spPr>
          <a:xfrm>
            <a:off x="6427003" y="3835400"/>
            <a:ext cx="1117800" cy="1117500"/>
          </a:xfrm>
          <a:prstGeom prst="roundRect">
            <a:avLst>
              <a:gd fmla="val 37881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03b3f4d1db_0_222"/>
          <p:cNvSpPr/>
          <p:nvPr/>
        </p:nvSpPr>
        <p:spPr>
          <a:xfrm>
            <a:off x="6427003" y="3784600"/>
            <a:ext cx="1456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W</a:t>
            </a:r>
            <a:endParaRPr b="0" i="0" sz="8000" u="none" cap="none" strike="noStrike">
              <a:solidFill>
                <a:schemeClr val="dk1"/>
              </a:solidFill>
              <a:latin typeface="Calibri"/>
              <a:ea typeface="Calibri"/>
              <a:cs typeface="Calibri"/>
              <a:sym typeface="Calibri"/>
            </a:endParaRPr>
          </a:p>
        </p:txBody>
      </p:sp>
      <p:sp>
        <p:nvSpPr>
          <p:cNvPr id="269" name="Google Shape;269;g303b3f4d1db_0_222"/>
          <p:cNvSpPr/>
          <p:nvPr/>
        </p:nvSpPr>
        <p:spPr>
          <a:xfrm>
            <a:off x="11863283" y="3835400"/>
            <a:ext cx="1117800" cy="1117500"/>
          </a:xfrm>
          <a:prstGeom prst="roundRect">
            <a:avLst>
              <a:gd fmla="val 37881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03b3f4d1db_0_222"/>
          <p:cNvSpPr/>
          <p:nvPr/>
        </p:nvSpPr>
        <p:spPr>
          <a:xfrm>
            <a:off x="11882335" y="3784600"/>
            <a:ext cx="1418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O</a:t>
            </a:r>
            <a:endParaRPr b="0" i="0" sz="8000" u="none" cap="none" strike="noStrike">
              <a:solidFill>
                <a:schemeClr val="dk1"/>
              </a:solidFill>
              <a:latin typeface="Calibri"/>
              <a:ea typeface="Calibri"/>
              <a:cs typeface="Calibri"/>
              <a:sym typeface="Calibri"/>
            </a:endParaRPr>
          </a:p>
        </p:txBody>
      </p:sp>
      <p:sp>
        <p:nvSpPr>
          <p:cNvPr id="271" name="Google Shape;271;g303b3f4d1db_0_222"/>
          <p:cNvSpPr/>
          <p:nvPr/>
        </p:nvSpPr>
        <p:spPr>
          <a:xfrm>
            <a:off x="17299562" y="3835400"/>
            <a:ext cx="1117800" cy="1117500"/>
          </a:xfrm>
          <a:prstGeom prst="roundRect">
            <a:avLst>
              <a:gd fmla="val 378818" name="adj"/>
            </a:avLst>
          </a:prstGeom>
          <a:solidFill>
            <a:srgbClr val="8BFF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03b3f4d1db_0_222"/>
          <p:cNvSpPr/>
          <p:nvPr/>
        </p:nvSpPr>
        <p:spPr>
          <a:xfrm>
            <a:off x="17363070" y="3784600"/>
            <a:ext cx="1329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T</a:t>
            </a:r>
            <a:endParaRPr b="0" i="0" sz="8000" u="none" cap="none" strike="noStrike">
              <a:solidFill>
                <a:schemeClr val="dk1"/>
              </a:solidFill>
              <a:latin typeface="Calibri"/>
              <a:ea typeface="Calibri"/>
              <a:cs typeface="Calibri"/>
              <a:sym typeface="Calibri"/>
            </a:endParaRPr>
          </a:p>
        </p:txBody>
      </p:sp>
      <p:sp>
        <p:nvSpPr>
          <p:cNvPr id="273" name="Google Shape;273;g303b3f4d1db_0_222"/>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03b3f4d1db_0_222"/>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03b3f4d1db_0_222"/>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03b3f4d1db_0_222"/>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77" name="Google Shape;277;g303b3f4d1db_0_222"/>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8" name="Google Shape;278;g303b3f4d1db_0_222"/>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03b3f4d1db_0_222"/>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03b3f4d1db_0_222"/>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281" name="Google Shape;281;g303b3f4d1db_0_222"/>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2" name="Google Shape;282;g303b3f4d1db_0_222"/>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03b3f4d1db_0_222"/>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03b3f4d1db_0_222"/>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03b3f4d1db_0_222"/>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86" name="Google Shape;286;g303b3f4d1db_0_222"/>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7" name="Google Shape;287;g303b3f4d1db_0_222"/>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03b3f4d1db_0_222"/>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03b3f4d1db_0_222"/>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290" name="Google Shape;290;g303b3f4d1db_0_222"/>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1" name="Google Shape;291;g303b3f4d1db_0_222"/>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03b3f4d1db_0_222"/>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303b3f4d1db_0_222"/>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03b3f4d1db_0_222"/>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95" name="Google Shape;295;g303b3f4d1db_0_222"/>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6" name="Google Shape;296;g303b3f4d1db_0_222"/>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03b3f4d1db_0_222"/>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03b3f4d1db_0_222"/>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299" name="Google Shape;299;g303b3f4d1db_0_222"/>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00" name="Google Shape;300;g303b3f4d1db_0_222"/>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03b3f4d1db_0_222"/>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03b3f4d1db_0_222"/>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03b3f4d1db_0_222"/>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304" name="Google Shape;304;g303b3f4d1db_0_222"/>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5" name="Google Shape;305;g303b3f4d1db_0_222"/>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303b3f4d1db_0_222"/>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03b3f4d1db_0_222"/>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308" name="Google Shape;308;g303b3f4d1db_0_222"/>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3" name="Shape 313"/>
        <p:cNvGrpSpPr/>
        <p:nvPr/>
      </p:nvGrpSpPr>
      <p:grpSpPr>
        <a:xfrm>
          <a:off x="0" y="0"/>
          <a:ext cx="0" cy="0"/>
          <a:chOff x="0" y="0"/>
          <a:chExt cx="0" cy="0"/>
        </a:xfrm>
      </p:grpSpPr>
      <p:pic>
        <p:nvPicPr>
          <p:cNvPr descr=" " id="314" name="Google Shape;314;g303b3f4d1db_0_287"/>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315" name="Google Shape;315;g303b3f4d1db_0_287"/>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316" name="Google Shape;316;g303b3f4d1db_0_2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g303b3f4d1db_0_2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8" name="Google Shape;318;g303b3f4d1db_0_287"/>
          <p:cNvPicPr preferRelativeResize="0"/>
          <p:nvPr/>
        </p:nvPicPr>
        <p:blipFill rotWithShape="1">
          <a:blip r:embed="rId6">
            <a:alphaModFix/>
          </a:blip>
          <a:srcRect b="0" l="0" r="0" t="0"/>
          <a:stretch/>
        </p:blipFill>
        <p:spPr>
          <a:xfrm>
            <a:off x="7481235" y="673100"/>
            <a:ext cx="6084060" cy="12369800"/>
          </a:xfrm>
          <a:prstGeom prst="rect">
            <a:avLst/>
          </a:prstGeom>
          <a:noFill/>
          <a:ln>
            <a:noFill/>
          </a:ln>
        </p:spPr>
      </p:pic>
      <p:pic>
        <p:nvPicPr>
          <p:cNvPr descr=" " id="319" name="Google Shape;319;g303b3f4d1db_0_287"/>
          <p:cNvPicPr preferRelativeResize="0"/>
          <p:nvPr/>
        </p:nvPicPr>
        <p:blipFill rotWithShape="1">
          <a:blip r:embed="rId7">
            <a:alphaModFix/>
          </a:blip>
          <a:srcRect b="0" l="0" r="0" t="0"/>
          <a:stretch/>
        </p:blipFill>
        <p:spPr>
          <a:xfrm>
            <a:off x="990724" y="673100"/>
            <a:ext cx="6084060" cy="4737100"/>
          </a:xfrm>
          <a:prstGeom prst="rect">
            <a:avLst/>
          </a:prstGeom>
          <a:noFill/>
          <a:ln>
            <a:noFill/>
          </a:ln>
        </p:spPr>
      </p:pic>
      <p:pic>
        <p:nvPicPr>
          <p:cNvPr descr=" " id="320" name="Google Shape;320;g303b3f4d1db_0_287"/>
          <p:cNvPicPr preferRelativeResize="0"/>
          <p:nvPr/>
        </p:nvPicPr>
        <p:blipFill rotWithShape="1">
          <a:blip r:embed="rId8">
            <a:alphaModFix/>
          </a:blip>
          <a:srcRect b="0" l="0" r="0" t="0"/>
          <a:stretch/>
        </p:blipFill>
        <p:spPr>
          <a:xfrm>
            <a:off x="990724" y="5880100"/>
            <a:ext cx="6084060" cy="7162800"/>
          </a:xfrm>
          <a:prstGeom prst="rect">
            <a:avLst/>
          </a:prstGeom>
          <a:noFill/>
          <a:ln>
            <a:noFill/>
          </a:ln>
        </p:spPr>
      </p:pic>
      <p:sp>
        <p:nvSpPr>
          <p:cNvPr id="321" name="Google Shape;321;g303b3f4d1db_0_287"/>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Some Data</a:t>
            </a:r>
            <a:endParaRPr b="0" i="0" sz="8000" u="none" cap="none" strike="noStrike">
              <a:solidFill>
                <a:schemeClr val="dk1"/>
              </a:solidFill>
              <a:latin typeface="Calibri"/>
              <a:ea typeface="Calibri"/>
              <a:cs typeface="Calibri"/>
              <a:sym typeface="Calibri"/>
            </a:endParaRPr>
          </a:p>
        </p:txBody>
      </p:sp>
      <p:sp>
        <p:nvSpPr>
          <p:cNvPr id="322" name="Google Shape;322;g303b3f4d1db_0_287"/>
          <p:cNvSpPr/>
          <p:nvPr/>
        </p:nvSpPr>
        <p:spPr>
          <a:xfrm>
            <a:off x="14543318" y="3543300"/>
            <a:ext cx="78750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03b3f4d1db_0_287"/>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03b3f4d1db_0_287"/>
          <p:cNvSpPr/>
          <p:nvPr/>
        </p:nvSpPr>
        <p:spPr>
          <a:xfrm>
            <a:off x="14543318" y="35433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03b3f4d1db_0_287"/>
          <p:cNvSpPr/>
          <p:nvPr/>
        </p:nvSpPr>
        <p:spPr>
          <a:xfrm>
            <a:off x="14543318" y="3543300"/>
            <a:ext cx="5114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75%</a:t>
            </a:r>
            <a:endParaRPr b="0" i="0" sz="12800" u="none" cap="none" strike="noStrike">
              <a:solidFill>
                <a:schemeClr val="dk1"/>
              </a:solidFill>
              <a:latin typeface="Calibri"/>
              <a:ea typeface="Calibri"/>
              <a:cs typeface="Calibri"/>
              <a:sym typeface="Calibri"/>
            </a:endParaRPr>
          </a:p>
        </p:txBody>
      </p:sp>
      <p:sp>
        <p:nvSpPr>
          <p:cNvPr id="326" name="Google Shape;326;g303b3f4d1db_0_287"/>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03b3f4d1db_0_287"/>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Enchanted Creatures</a:t>
            </a:r>
            <a:endParaRPr b="0" i="0" sz="3600" u="none" cap="none" strike="noStrike">
              <a:solidFill>
                <a:schemeClr val="dk1"/>
              </a:solidFill>
              <a:latin typeface="Calibri"/>
              <a:ea typeface="Calibri"/>
              <a:cs typeface="Calibri"/>
              <a:sym typeface="Calibri"/>
            </a:endParaRPr>
          </a:p>
        </p:txBody>
      </p:sp>
      <p:sp>
        <p:nvSpPr>
          <p:cNvPr id="328" name="Google Shape;328;g303b3f4d1db_0_287"/>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9" name="Google Shape;329;g303b3f4d1db_0_287"/>
          <p:cNvSpPr/>
          <p:nvPr/>
        </p:nvSpPr>
        <p:spPr>
          <a:xfrm>
            <a:off x="14543318" y="75946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03b3f4d1db_0_287"/>
          <p:cNvSpPr/>
          <p:nvPr/>
        </p:nvSpPr>
        <p:spPr>
          <a:xfrm>
            <a:off x="14543318" y="7594600"/>
            <a:ext cx="4941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03b3f4d1db_0_287"/>
          <p:cNvSpPr/>
          <p:nvPr/>
        </p:nvSpPr>
        <p:spPr>
          <a:xfrm>
            <a:off x="14543318" y="7594600"/>
            <a:ext cx="5482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60%</a:t>
            </a:r>
            <a:endParaRPr b="0" i="0" sz="12800" u="none" cap="none" strike="noStrike">
              <a:solidFill>
                <a:schemeClr val="dk1"/>
              </a:solidFill>
              <a:latin typeface="Calibri"/>
              <a:ea typeface="Calibri"/>
              <a:cs typeface="Calibri"/>
              <a:sym typeface="Calibri"/>
            </a:endParaRPr>
          </a:p>
        </p:txBody>
      </p:sp>
      <p:sp>
        <p:nvSpPr>
          <p:cNvPr id="332" name="Google Shape;332;g303b3f4d1db_0_287"/>
          <p:cNvSpPr/>
          <p:nvPr/>
        </p:nvSpPr>
        <p:spPr>
          <a:xfrm>
            <a:off x="14543318" y="98552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03b3f4d1db_0_287"/>
          <p:cNvSpPr/>
          <p:nvPr/>
        </p:nvSpPr>
        <p:spPr>
          <a:xfrm>
            <a:off x="14543318" y="98552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Magic-Wielding Individuals</a:t>
            </a:r>
            <a:endParaRPr b="0" i="0" sz="3600" u="none" cap="none" strike="noStrike">
              <a:solidFill>
                <a:schemeClr val="dk1"/>
              </a:solidFill>
              <a:latin typeface="Calibri"/>
              <a:ea typeface="Calibri"/>
              <a:cs typeface="Calibri"/>
              <a:sym typeface="Calibri"/>
            </a:endParaRPr>
          </a:p>
        </p:txBody>
      </p:sp>
      <p:sp>
        <p:nvSpPr>
          <p:cNvPr id="334" name="Google Shape;334;g303b3f4d1db_0_287"/>
          <p:cNvSpPr/>
          <p:nvPr/>
        </p:nvSpPr>
        <p:spPr>
          <a:xfrm>
            <a:off x="14543318" y="10502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9" name="Shape 339"/>
        <p:cNvGrpSpPr/>
        <p:nvPr/>
      </p:nvGrpSpPr>
      <p:grpSpPr>
        <a:xfrm>
          <a:off x="0" y="0"/>
          <a:ext cx="0" cy="0"/>
          <a:chOff x="0" y="0"/>
          <a:chExt cx="0" cy="0"/>
        </a:xfrm>
      </p:grpSpPr>
      <p:pic>
        <p:nvPicPr>
          <p:cNvPr descr=" " id="340" name="Google Shape;340;g303b3f4d1db_0_312"/>
          <p:cNvPicPr preferRelativeResize="0"/>
          <p:nvPr/>
        </p:nvPicPr>
        <p:blipFill rotWithShape="1">
          <a:blip r:embed="rId3">
            <a:alphaModFix/>
          </a:blip>
          <a:srcRect b="0" l="0" r="0" t="0"/>
          <a:stretch/>
        </p:blipFill>
        <p:spPr>
          <a:xfrm>
            <a:off x="14047956" y="0"/>
            <a:ext cx="10339092" cy="13716000"/>
          </a:xfrm>
          <a:prstGeom prst="rect">
            <a:avLst/>
          </a:prstGeom>
          <a:noFill/>
          <a:ln>
            <a:noFill/>
          </a:ln>
        </p:spPr>
      </p:pic>
      <p:pic>
        <p:nvPicPr>
          <p:cNvPr descr=" " id="341" name="Google Shape;341;g303b3f4d1db_0_312"/>
          <p:cNvPicPr preferRelativeResize="0"/>
          <p:nvPr/>
        </p:nvPicPr>
        <p:blipFill rotWithShape="1">
          <a:blip r:embed="rId4">
            <a:alphaModFix/>
          </a:blip>
          <a:srcRect b="0" l="0" r="0" t="0"/>
          <a:stretch/>
        </p:blipFill>
        <p:spPr>
          <a:xfrm>
            <a:off x="0" y="0"/>
            <a:ext cx="10809051" cy="13716000"/>
          </a:xfrm>
          <a:prstGeom prst="rect">
            <a:avLst/>
          </a:prstGeom>
          <a:noFill/>
          <a:ln>
            <a:noFill/>
          </a:ln>
        </p:spPr>
      </p:pic>
      <p:sp>
        <p:nvSpPr>
          <p:cNvPr id="342" name="Google Shape;342;g303b3f4d1db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303b3f4d1db_0_3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4" name="Google Shape;344;g303b3f4d1db_0_312"/>
          <p:cNvSpPr/>
          <p:nvPr/>
        </p:nvSpPr>
        <p:spPr>
          <a:xfrm>
            <a:off x="4305838" y="3403600"/>
            <a:ext cx="17121600" cy="6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03b3f4d1db_0_312"/>
          <p:cNvSpPr/>
          <p:nvPr/>
        </p:nvSpPr>
        <p:spPr>
          <a:xfrm>
            <a:off x="4305838" y="3403600"/>
            <a:ext cx="17121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03b3f4d1db_0_312"/>
          <p:cNvSpPr/>
          <p:nvPr/>
        </p:nvSpPr>
        <p:spPr>
          <a:xfrm>
            <a:off x="3797775" y="3403600"/>
            <a:ext cx="181380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24000"/>
              <a:buFont typeface="Zen Dots"/>
              <a:buNone/>
            </a:pPr>
            <a:r>
              <a:rPr b="0" i="0" lang="en-US" sz="24000" u="none" cap="none" strike="noStrike">
                <a:solidFill>
                  <a:srgbClr val="FDEB71"/>
                </a:solidFill>
                <a:latin typeface="Zen Dots"/>
                <a:ea typeface="Zen Dots"/>
                <a:cs typeface="Zen Dots"/>
                <a:sym typeface="Zen Dots"/>
              </a:rPr>
              <a:t>234,567</a:t>
            </a:r>
            <a:endParaRPr b="0" i="0" sz="24000" u="none" cap="none" strike="noStrike">
              <a:solidFill>
                <a:schemeClr val="dk1"/>
              </a:solidFill>
              <a:latin typeface="Calibri"/>
              <a:ea typeface="Calibri"/>
              <a:cs typeface="Calibri"/>
              <a:sym typeface="Calibri"/>
            </a:endParaRPr>
          </a:p>
        </p:txBody>
      </p:sp>
      <p:sp>
        <p:nvSpPr>
          <p:cNvPr id="347" name="Google Shape;347;g303b3f4d1db_0_312"/>
          <p:cNvSpPr/>
          <p:nvPr/>
        </p:nvSpPr>
        <p:spPr>
          <a:xfrm>
            <a:off x="4849889" y="7264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8" name="Google Shape;348;g303b3f4d1db_0_312"/>
          <p:cNvSpPr/>
          <p:nvPr/>
        </p:nvSpPr>
        <p:spPr>
          <a:xfrm>
            <a:off x="8162887" y="8724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3" name="Shape 353"/>
        <p:cNvGrpSpPr/>
        <p:nvPr/>
      </p:nvGrpSpPr>
      <p:grpSpPr>
        <a:xfrm>
          <a:off x="0" y="0"/>
          <a:ext cx="0" cy="0"/>
          <a:chOff x="0" y="0"/>
          <a:chExt cx="0" cy="0"/>
        </a:xfrm>
      </p:grpSpPr>
      <p:pic>
        <p:nvPicPr>
          <p:cNvPr descr=" " id="354" name="Google Shape;354;g303b3f4d1db_0_325"/>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sp>
        <p:nvSpPr>
          <p:cNvPr id="355" name="Google Shape;355;g303b3f4d1db_0_3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6" name="Google Shape;356;g303b3f4d1db_0_3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7" name="Google Shape;357;g303b3f4d1db_0_325"/>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303b3f4d1db_0_325"/>
          <p:cNvSpPr/>
          <p:nvPr/>
        </p:nvSpPr>
        <p:spPr>
          <a:xfrm>
            <a:off x="2197375" y="3263900"/>
            <a:ext cx="10263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303b3f4d1db_0_325"/>
          <p:cNvSpPr/>
          <p:nvPr/>
        </p:nvSpPr>
        <p:spPr>
          <a:xfrm>
            <a:off x="2197375" y="3263900"/>
            <a:ext cx="10804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233 Coins</a:t>
            </a:r>
            <a:endParaRPr b="0" i="0" sz="12800" u="none" cap="none" strike="noStrike">
              <a:solidFill>
                <a:schemeClr val="dk1"/>
              </a:solidFill>
              <a:latin typeface="Calibri"/>
              <a:ea typeface="Calibri"/>
              <a:cs typeface="Calibri"/>
              <a:sym typeface="Calibri"/>
            </a:endParaRPr>
          </a:p>
        </p:txBody>
      </p:sp>
      <p:sp>
        <p:nvSpPr>
          <p:cNvPr id="360" name="Google Shape;360;g303b3f4d1db_0_325"/>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03b3f4d1db_0_325"/>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62" name="Google Shape;362;g303b3f4d1db_0_325"/>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303b3f4d1db_0_325"/>
          <p:cNvSpPr/>
          <p:nvPr/>
        </p:nvSpPr>
        <p:spPr>
          <a:xfrm>
            <a:off x="1606751" y="6985000"/>
            <a:ext cx="11444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303b3f4d1db_0_325"/>
          <p:cNvSpPr/>
          <p:nvPr/>
        </p:nvSpPr>
        <p:spPr>
          <a:xfrm>
            <a:off x="1606751" y="6985000"/>
            <a:ext cx="11986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456 Hours</a:t>
            </a:r>
            <a:endParaRPr b="0" i="0" sz="12800" u="none" cap="none" strike="noStrike">
              <a:solidFill>
                <a:schemeClr val="dk1"/>
              </a:solidFill>
              <a:latin typeface="Calibri"/>
              <a:ea typeface="Calibri"/>
              <a:cs typeface="Calibri"/>
              <a:sym typeface="Calibri"/>
            </a:endParaRPr>
          </a:p>
        </p:txBody>
      </p:sp>
      <p:sp>
        <p:nvSpPr>
          <p:cNvPr id="365" name="Google Shape;365;g303b3f4d1db_0_325"/>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303b3f4d1db_0_325"/>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7" name="Google Shape;367;g303b3f4d1db_0_325"/>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303b3f4d1db_0_325"/>
          <p:cNvSpPr/>
          <p:nvPr/>
        </p:nvSpPr>
        <p:spPr>
          <a:xfrm>
            <a:off x="15083135" y="3263900"/>
            <a:ext cx="4813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303b3f4d1db_0_325"/>
          <p:cNvSpPr/>
          <p:nvPr/>
        </p:nvSpPr>
        <p:spPr>
          <a:xfrm>
            <a:off x="15083135" y="3263900"/>
            <a:ext cx="5355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85%</a:t>
            </a:r>
            <a:endParaRPr b="0" i="0" sz="12800" u="none" cap="none" strike="noStrike">
              <a:solidFill>
                <a:schemeClr val="dk1"/>
              </a:solidFill>
              <a:latin typeface="Calibri"/>
              <a:ea typeface="Calibri"/>
              <a:cs typeface="Calibri"/>
              <a:sym typeface="Calibri"/>
            </a:endParaRPr>
          </a:p>
        </p:txBody>
      </p:sp>
      <p:sp>
        <p:nvSpPr>
          <p:cNvPr id="370" name="Google Shape;370;g303b3f4d1db_0_325"/>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303b3f4d1db_0_325"/>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72" name="Google Shape;372;g303b3f4d1db_0_325"/>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03b3f4d1db_0_325"/>
          <p:cNvSpPr/>
          <p:nvPr/>
        </p:nvSpPr>
        <p:spPr>
          <a:xfrm>
            <a:off x="13603400" y="6985000"/>
            <a:ext cx="7773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303b3f4d1db_0_325"/>
          <p:cNvSpPr/>
          <p:nvPr/>
        </p:nvSpPr>
        <p:spPr>
          <a:xfrm>
            <a:off x="13603400" y="6985000"/>
            <a:ext cx="8315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323 Km</a:t>
            </a:r>
            <a:endParaRPr b="0" i="0" sz="12800" u="none" cap="none" strike="noStrike">
              <a:solidFill>
                <a:schemeClr val="dk1"/>
              </a:solidFill>
              <a:latin typeface="Calibri"/>
              <a:ea typeface="Calibri"/>
              <a:cs typeface="Calibri"/>
              <a:sym typeface="Calibri"/>
            </a:endParaRPr>
          </a:p>
        </p:txBody>
      </p:sp>
      <p:sp>
        <p:nvSpPr>
          <p:cNvPr id="375" name="Google Shape;375;g303b3f4d1db_0_325"/>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03b3f4d1db_0_325"/>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1" name="Shape 381"/>
        <p:cNvGrpSpPr/>
        <p:nvPr/>
      </p:nvGrpSpPr>
      <p:grpSpPr>
        <a:xfrm>
          <a:off x="0" y="0"/>
          <a:ext cx="0" cy="0"/>
          <a:chOff x="0" y="0"/>
          <a:chExt cx="0" cy="0"/>
        </a:xfrm>
      </p:grpSpPr>
      <p:pic>
        <p:nvPicPr>
          <p:cNvPr descr=" " id="382" name="Google Shape;382;g303b3f4d1db_0_352"/>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383" name="Google Shape;383;g303b3f4d1db_0_352"/>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384" name="Google Shape;384;g303b3f4d1db_0_3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g303b3f4d1db_0_35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6" name="Google Shape;386;g303b3f4d1db_0_352"/>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Some Graph</a:t>
            </a:r>
            <a:endParaRPr b="0" i="0" sz="8000" u="none" cap="none" strike="noStrike">
              <a:solidFill>
                <a:schemeClr val="dk1"/>
              </a:solidFill>
              <a:latin typeface="Calibri"/>
              <a:ea typeface="Calibri"/>
              <a:cs typeface="Calibri"/>
              <a:sym typeface="Calibri"/>
            </a:endParaRPr>
          </a:p>
        </p:txBody>
      </p:sp>
      <p:sp>
        <p:nvSpPr>
          <p:cNvPr id="387" name="Google Shape;387;g303b3f4d1db_0_35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303b3f4d1db_0_35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9" name="Google Shape;389;g303b3f4d1db_0_35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0" name="Google Shape;390;g303b3f4d1db_0_35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1" name="Google Shape;391;g303b3f4d1db_0_35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2" name="Google Shape;392;g303b3f4d1db_0_35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3" name="Google Shape;393;g303b3f4d1db_0_35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4" name="Google Shape;394;g303b3f4d1db_0_35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5" name="Google Shape;395;g303b3f4d1db_0_35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6" name="Google Shape;396;g303b3f4d1db_0_35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2185"/>
              <a:buFont typeface="Lato"/>
              <a:buNone/>
            </a:pPr>
            <a:r>
              <a:rPr b="0" i="0" lang="en-US" sz="2185" u="none" cap="none" strike="noStrike">
                <a:solidFill>
                  <a:srgbClr val="8BFFF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7" name="Google Shape;397;g303b3f4d1db_0_35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8" name="Google Shape;398;g303b3f4d1db_0_35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9" name="Google Shape;399;g303b3f4d1db_0_35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0" name="Google Shape;400;g303b3f4d1db_0_35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1" name="Google Shape;401;g303b3f4d1db_0_35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2" name="Google Shape;402;g303b3f4d1db_0_35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3" name="Google Shape;403;g303b3f4d1db_0_35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4" name="Google Shape;404;g303b3f4d1db_0_35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5" name="Google Shape;405;g303b3f4d1db_0_35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6" name="Google Shape;406;g303b3f4d1db_0_35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1820"/>
              <a:buFont typeface="Lato"/>
              <a:buNone/>
            </a:pPr>
            <a:r>
              <a:rPr b="0" i="0" lang="en-US" sz="1820" u="none" cap="none" strike="noStrike">
                <a:solidFill>
                  <a:srgbClr val="8BFFF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7" name="Google Shape;407;g303b3f4d1db_0_352"/>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8" name="Google Shape;408;g303b3f4d1db_0_352"/>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9" name="Google Shape;409;g303b3f4d1db_0_352"/>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10" name="Google Shape;410;g303b3f4d1db_0_352"/>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11" name="Google Shape;411;g303b3f4d1db_0_352"/>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12" name="Google Shape;412;g303b3f4d1db_0_352"/>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13" name="Google Shape;413;g303b3f4d1db_0_352"/>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14" name="Google Shape;414;g303b3f4d1db_0_352"/>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15" name="Google Shape;415;g303b3f4d1db_0_352"/>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16" name="Google Shape;416;g303b3f4d1db_0_352"/>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7" name="Google Shape;417;g303b3f4d1db_0_352"/>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8" name="Google Shape;418;g303b3f4d1db_0_352"/>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9" name="Google Shape;419;g303b3f4d1db_0_352"/>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20" name="Google Shape;420;g303b3f4d1db_0_352"/>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21" name="Google Shape;421;g303b3f4d1db_0_352"/>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22" name="Google Shape;422;g303b3f4d1db_0_352"/>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23" name="Google Shape;423;g303b3f4d1db_0_352"/>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24" name="Google Shape;424;g303b3f4d1db_0_352"/>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25" name="Google Shape;425;g303b3f4d1db_0_352"/>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26" name="Google Shape;426;g303b3f4d1db_0_352"/>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7" name="Google Shape;427;g303b3f4d1db_0_352"/>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8" name="Google Shape;428;g303b3f4d1db_0_352"/>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9" name="Google Shape;429;g303b3f4d1db_0_35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303b3f4d1db_0_35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303b3f4d1db_0_35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32" name="Google Shape;432;g303b3f4d1db_0_35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33" name="Google Shape;433;g303b3f4d1db_0_352"/>
          <p:cNvSpPr/>
          <p:nvPr/>
        </p:nvSpPr>
        <p:spPr>
          <a:xfrm>
            <a:off x="15756319" y="6365379"/>
            <a:ext cx="2883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303b3f4d1db_0_352"/>
          <p:cNvSpPr/>
          <p:nvPr/>
        </p:nvSpPr>
        <p:spPr>
          <a:xfrm>
            <a:off x="15756319" y="6343650"/>
            <a:ext cx="3086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34.574</a:t>
            </a:r>
            <a:endParaRPr b="0" i="0" sz="4800" u="none" cap="none" strike="noStrike">
              <a:solidFill>
                <a:schemeClr val="dk1"/>
              </a:solidFill>
              <a:latin typeface="Calibri"/>
              <a:ea typeface="Calibri"/>
              <a:cs typeface="Calibri"/>
              <a:sym typeface="Calibri"/>
            </a:endParaRPr>
          </a:p>
        </p:txBody>
      </p:sp>
      <p:sp>
        <p:nvSpPr>
          <p:cNvPr id="435" name="Google Shape;435;g303b3f4d1db_0_352"/>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6" name="Google Shape;436;g303b3f4d1db_0_352"/>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03b3f4d1db_0_352"/>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03b3f4d1db_0_352"/>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Treasure Found</a:t>
            </a:r>
            <a:endParaRPr b="0" i="0" sz="4800" u="none" cap="none" strike="noStrike">
              <a:solidFill>
                <a:schemeClr val="dk1"/>
              </a:solidFill>
              <a:latin typeface="Calibri"/>
              <a:ea typeface="Calibri"/>
              <a:cs typeface="Calibri"/>
              <a:sym typeface="Calibri"/>
            </a:endParaRPr>
          </a:p>
        </p:txBody>
      </p:sp>
      <p:sp>
        <p:nvSpPr>
          <p:cNvPr id="439" name="Google Shape;439;g303b3f4d1db_0_352"/>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0" name="Google Shape;440;g303b3f4d1db_0_352"/>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303b3f4d1db_0_352"/>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303b3f4d1db_0_352"/>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Spellcasting</a:t>
            </a:r>
            <a:endParaRPr b="0" i="0" sz="4800" u="none" cap="none" strike="noStrike">
              <a:solidFill>
                <a:schemeClr val="dk1"/>
              </a:solidFill>
              <a:latin typeface="Calibri"/>
              <a:ea typeface="Calibri"/>
              <a:cs typeface="Calibri"/>
              <a:sym typeface="Calibri"/>
            </a:endParaRPr>
          </a:p>
        </p:txBody>
      </p:sp>
      <p:sp>
        <p:nvSpPr>
          <p:cNvPr id="443" name="Google Shape;443;g303b3f4d1db_0_352"/>
          <p:cNvSpPr/>
          <p:nvPr/>
        </p:nvSpPr>
        <p:spPr>
          <a:xfrm>
            <a:off x="3183865"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8" name="Shape 448"/>
        <p:cNvGrpSpPr/>
        <p:nvPr/>
      </p:nvGrpSpPr>
      <p:grpSpPr>
        <a:xfrm>
          <a:off x="0" y="0"/>
          <a:ext cx="0" cy="0"/>
          <a:chOff x="0" y="0"/>
          <a:chExt cx="0" cy="0"/>
        </a:xfrm>
      </p:grpSpPr>
      <p:pic>
        <p:nvPicPr>
          <p:cNvPr descr=" " id="449" name="Google Shape;449;g303b3f4d1db_0_418"/>
          <p:cNvPicPr preferRelativeResize="0"/>
          <p:nvPr/>
        </p:nvPicPr>
        <p:blipFill rotWithShape="1">
          <a:blip r:embed="rId3">
            <a:alphaModFix/>
          </a:blip>
          <a:srcRect b="0" l="0" r="0" t="0"/>
          <a:stretch/>
        </p:blipFill>
        <p:spPr>
          <a:xfrm>
            <a:off x="0" y="0"/>
            <a:ext cx="16131016" cy="13716000"/>
          </a:xfrm>
          <a:prstGeom prst="rect">
            <a:avLst/>
          </a:prstGeom>
          <a:noFill/>
          <a:ln>
            <a:noFill/>
          </a:ln>
        </p:spPr>
      </p:pic>
      <p:sp>
        <p:nvSpPr>
          <p:cNvPr id="450" name="Google Shape;450;g303b3f4d1db_0_4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303b3f4d1db_0_4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2" name="Google Shape;452;g303b3f4d1db_0_418"/>
          <p:cNvSpPr/>
          <p:nvPr/>
        </p:nvSpPr>
        <p:spPr>
          <a:xfrm>
            <a:off x="13450981" y="74803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303b3f4d1db_0_418"/>
          <p:cNvSpPr/>
          <p:nvPr/>
        </p:nvSpPr>
        <p:spPr>
          <a:xfrm>
            <a:off x="13450981" y="74803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03b3f4d1db_0_418"/>
          <p:cNvSpPr/>
          <p:nvPr/>
        </p:nvSpPr>
        <p:spPr>
          <a:xfrm>
            <a:off x="13450981" y="74803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303b3f4d1db_0_418"/>
          <p:cNvSpPr/>
          <p:nvPr/>
        </p:nvSpPr>
        <p:spPr>
          <a:xfrm>
            <a:off x="13450981" y="8420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6" name="Google Shape;456;g303b3f4d1db_0_418"/>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57" name="Google Shape;457;g303b3f4d1db_0_418"/>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58" name="Google Shape;458;g303b3f4d1db_0_418"/>
          <p:cNvSpPr/>
          <p:nvPr/>
        </p:nvSpPr>
        <p:spPr>
          <a:xfrm>
            <a:off x="13374772" y="4203700"/>
            <a:ext cx="10690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pic>
        <p:nvPicPr>
          <p:cNvPr descr=" " id="464" name="Google Shape;464;g303b3f4d1db_0_432"/>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sp>
        <p:nvSpPr>
          <p:cNvPr id="465" name="Google Shape;465;g303b3f4d1db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303b3f4d1db_0_4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7" name="Google Shape;467;g303b3f4d1db_0_432"/>
          <p:cNvSpPr/>
          <p:nvPr/>
        </p:nvSpPr>
        <p:spPr>
          <a:xfrm>
            <a:off x="2946768" y="4851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303b3f4d1db_0_432"/>
          <p:cNvSpPr/>
          <p:nvPr/>
        </p:nvSpPr>
        <p:spPr>
          <a:xfrm>
            <a:off x="2946768" y="4851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03b3f4d1db_0_432"/>
          <p:cNvSpPr/>
          <p:nvPr/>
        </p:nvSpPr>
        <p:spPr>
          <a:xfrm>
            <a:off x="2946768" y="48514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An mobile app</a:t>
            </a:r>
            <a:endParaRPr b="0" i="0" sz="4800" u="none" cap="none" strike="noStrike">
              <a:solidFill>
                <a:schemeClr val="dk1"/>
              </a:solidFill>
              <a:latin typeface="Calibri"/>
              <a:ea typeface="Calibri"/>
              <a:cs typeface="Calibri"/>
              <a:sym typeface="Calibri"/>
            </a:endParaRPr>
          </a:p>
        </p:txBody>
      </p:sp>
      <p:sp>
        <p:nvSpPr>
          <p:cNvPr id="470" name="Google Shape;470;g303b3f4d1db_0_432"/>
          <p:cNvSpPr/>
          <p:nvPr/>
        </p:nvSpPr>
        <p:spPr>
          <a:xfrm>
            <a:off x="2946768" y="5791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1" name="Google Shape;471;g303b3f4d1db_0_432"/>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72" name="Google Shape;472;g303b3f4d1db_0_432"/>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The Future of Fantasy</a:t>
            </a:r>
            <a:endParaRPr b="0" i="0" sz="8000" u="none" cap="none" strike="noStrike">
              <a:solidFill>
                <a:schemeClr val="dk1"/>
              </a:solidFill>
              <a:latin typeface="Calibri"/>
              <a:ea typeface="Calibri"/>
              <a:cs typeface="Calibri"/>
              <a:sym typeface="Calibri"/>
            </a:endParaRPr>
          </a:p>
        </p:txBody>
      </p:sp>
      <p:pic>
        <p:nvPicPr>
          <p:cNvPr descr=" " id="473" name="Google Shape;473;g303b3f4d1db_0_432"/>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74" name="Google Shape;474;g303b3f4d1db_0_432"/>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9" name="Shape 479"/>
        <p:cNvGrpSpPr/>
        <p:nvPr/>
      </p:nvGrpSpPr>
      <p:grpSpPr>
        <a:xfrm>
          <a:off x="0" y="0"/>
          <a:ext cx="0" cy="0"/>
          <a:chOff x="0" y="0"/>
          <a:chExt cx="0" cy="0"/>
        </a:xfrm>
      </p:grpSpPr>
      <p:pic>
        <p:nvPicPr>
          <p:cNvPr descr=" " id="480" name="Google Shape;480;g303b3f4d1db_0_447"/>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481" name="Google Shape;481;g303b3f4d1db_0_447"/>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482" name="Google Shape;482;g303b3f4d1db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303b3f4d1db_0_44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4" name="Google Shape;484;g303b3f4d1db_0_447"/>
          <p:cNvSpPr/>
          <p:nvPr/>
        </p:nvSpPr>
        <p:spPr>
          <a:xfrm>
            <a:off x="16880410" y="3530600"/>
            <a:ext cx="6490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03b3f4d1db_0_447"/>
          <p:cNvSpPr/>
          <p:nvPr/>
        </p:nvSpPr>
        <p:spPr>
          <a:xfrm>
            <a:off x="16880410" y="3530600"/>
            <a:ext cx="6490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03b3f4d1db_0_447"/>
          <p:cNvSpPr/>
          <p:nvPr/>
        </p:nvSpPr>
        <p:spPr>
          <a:xfrm>
            <a:off x="16880410" y="3530600"/>
            <a:ext cx="6693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A web application</a:t>
            </a:r>
            <a:endParaRPr b="0" i="0" sz="4800" u="none" cap="none" strike="noStrike">
              <a:solidFill>
                <a:schemeClr val="dk1"/>
              </a:solidFill>
              <a:latin typeface="Calibri"/>
              <a:ea typeface="Calibri"/>
              <a:cs typeface="Calibri"/>
              <a:sym typeface="Calibri"/>
            </a:endParaRPr>
          </a:p>
        </p:txBody>
      </p:sp>
      <p:sp>
        <p:nvSpPr>
          <p:cNvPr id="487" name="Google Shape;487;g303b3f4d1db_0_447"/>
          <p:cNvSpPr/>
          <p:nvPr/>
        </p:nvSpPr>
        <p:spPr>
          <a:xfrm>
            <a:off x="16880410" y="4470400"/>
            <a:ext cx="66261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8" name="Google Shape;488;g303b3f4d1db_0_447"/>
          <p:cNvSpPr/>
          <p:nvPr/>
        </p:nvSpPr>
        <p:spPr>
          <a:xfrm>
            <a:off x="825603" y="2590800"/>
            <a:ext cx="7007100" cy="88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9" name="Google Shape;489;g303b3f4d1db_0_447"/>
          <p:cNvSpPr/>
          <p:nvPr/>
        </p:nvSpPr>
        <p:spPr>
          <a:xfrm>
            <a:off x="16766096" y="66040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90" name="Google Shape;490;g303b3f4d1db_0_447"/>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91" name="Google Shape;491;g303b3f4d1db_0_447"/>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6" name="Shape 496"/>
        <p:cNvGrpSpPr/>
        <p:nvPr/>
      </p:nvGrpSpPr>
      <p:grpSpPr>
        <a:xfrm>
          <a:off x="0" y="0"/>
          <a:ext cx="0" cy="0"/>
          <a:chOff x="0" y="0"/>
          <a:chExt cx="0" cy="0"/>
        </a:xfrm>
      </p:grpSpPr>
      <p:pic>
        <p:nvPicPr>
          <p:cNvPr descr=" " id="497" name="Google Shape;497;g303b3f4d1db_0_46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8" name="Google Shape;498;g303b3f4d1db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303b3f4d1db_0_46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0" name="Google Shape;500;g303b3f4d1db_0_463"/>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 name="Shape 26"/>
        <p:cNvGrpSpPr/>
        <p:nvPr/>
      </p:nvGrpSpPr>
      <p:grpSpPr>
        <a:xfrm>
          <a:off x="0" y="0"/>
          <a:ext cx="0" cy="0"/>
          <a:chOff x="0" y="0"/>
          <a:chExt cx="0" cy="0"/>
        </a:xfrm>
      </p:grpSpPr>
      <p:pic>
        <p:nvPicPr>
          <p:cNvPr descr=" " id="27" name="Google Shape;27;g303b3f4d1db_0_10"/>
          <p:cNvPicPr preferRelativeResize="0"/>
          <p:nvPr/>
        </p:nvPicPr>
        <p:blipFill rotWithShape="1">
          <a:blip r:embed="rId3">
            <a:alphaModFix/>
          </a:blip>
          <a:srcRect b="0" l="0" r="0" t="0"/>
          <a:stretch/>
        </p:blipFill>
        <p:spPr>
          <a:xfrm>
            <a:off x="14047956" y="0"/>
            <a:ext cx="10339092" cy="13716000"/>
          </a:xfrm>
          <a:prstGeom prst="rect">
            <a:avLst/>
          </a:prstGeom>
          <a:noFill/>
          <a:ln>
            <a:noFill/>
          </a:ln>
        </p:spPr>
      </p:pic>
      <p:pic>
        <p:nvPicPr>
          <p:cNvPr descr=" " id="28" name="Google Shape;28;g303b3f4d1db_0_10"/>
          <p:cNvPicPr preferRelativeResize="0"/>
          <p:nvPr/>
        </p:nvPicPr>
        <p:blipFill rotWithShape="1">
          <a:blip r:embed="rId4">
            <a:alphaModFix/>
          </a:blip>
          <a:srcRect b="0" l="0" r="0" t="0"/>
          <a:stretch/>
        </p:blipFill>
        <p:spPr>
          <a:xfrm>
            <a:off x="0" y="0"/>
            <a:ext cx="10809051" cy="13716000"/>
          </a:xfrm>
          <a:prstGeom prst="rect">
            <a:avLst/>
          </a:prstGeom>
          <a:noFill/>
          <a:ln>
            <a:noFill/>
          </a:ln>
        </p:spPr>
      </p:pic>
      <p:sp>
        <p:nvSpPr>
          <p:cNvPr id="29" name="Google Shape;29;g303b3f4d1db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303b3f4d1db_0_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g303b3f4d1db_0_10"/>
          <p:cNvSpPr/>
          <p:nvPr/>
        </p:nvSpPr>
        <p:spPr>
          <a:xfrm>
            <a:off x="1151611" y="1206500"/>
            <a:ext cx="92553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Welcome</a:t>
            </a:r>
            <a:endParaRPr b="0" i="0" sz="12800" u="none" cap="none" strike="noStrike">
              <a:solidFill>
                <a:schemeClr val="dk1"/>
              </a:solidFill>
              <a:latin typeface="Calibri"/>
              <a:ea typeface="Calibri"/>
              <a:cs typeface="Calibri"/>
              <a:sym typeface="Calibri"/>
            </a:endParaRPr>
          </a:p>
        </p:txBody>
      </p:sp>
      <p:sp>
        <p:nvSpPr>
          <p:cNvPr id="32" name="Google Shape;32;g303b3f4d1db_0_10"/>
          <p:cNvSpPr/>
          <p:nvPr/>
        </p:nvSpPr>
        <p:spPr>
          <a:xfrm>
            <a:off x="13124974" y="9753600"/>
            <a:ext cx="9382200" cy="3336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5" name="Shape 505"/>
        <p:cNvGrpSpPr/>
        <p:nvPr/>
      </p:nvGrpSpPr>
      <p:grpSpPr>
        <a:xfrm>
          <a:off x="0" y="0"/>
          <a:ext cx="0" cy="0"/>
          <a:chOff x="0" y="0"/>
          <a:chExt cx="0" cy="0"/>
        </a:xfrm>
      </p:grpSpPr>
      <p:pic>
        <p:nvPicPr>
          <p:cNvPr descr=" " id="506" name="Google Shape;506;g303b3f4d1db_0_471"/>
          <p:cNvPicPr preferRelativeResize="0"/>
          <p:nvPr/>
        </p:nvPicPr>
        <p:blipFill rotWithShape="1">
          <a:blip r:embed="rId3">
            <a:alphaModFix/>
          </a:blip>
          <a:srcRect b="0" l="0" r="0" t="0"/>
          <a:stretch/>
        </p:blipFill>
        <p:spPr>
          <a:xfrm>
            <a:off x="0" y="0"/>
            <a:ext cx="16131016" cy="13716000"/>
          </a:xfrm>
          <a:prstGeom prst="rect">
            <a:avLst/>
          </a:prstGeom>
          <a:noFill/>
          <a:ln>
            <a:noFill/>
          </a:ln>
        </p:spPr>
      </p:pic>
      <p:sp>
        <p:nvSpPr>
          <p:cNvPr id="507" name="Google Shape;507;g303b3f4d1db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303b3f4d1db_0_4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9" name="Google Shape;509;g303b3f4d1db_0_471"/>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510" name="Google Shape;510;g303b3f4d1db_0_471"/>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511" name="Google Shape;511;g303b3f4d1db_0_471"/>
          <p:cNvSpPr/>
          <p:nvPr/>
        </p:nvSpPr>
        <p:spPr>
          <a:xfrm>
            <a:off x="8675184" y="2171700"/>
            <a:ext cx="66048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303b3f4d1db_0_471"/>
          <p:cNvSpPr/>
          <p:nvPr/>
        </p:nvSpPr>
        <p:spPr>
          <a:xfrm>
            <a:off x="8675184" y="2781300"/>
            <a:ext cx="73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303b3f4d1db_0_471"/>
          <p:cNvSpPr/>
          <p:nvPr/>
        </p:nvSpPr>
        <p:spPr>
          <a:xfrm>
            <a:off x="8675184" y="2781300"/>
            <a:ext cx="127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1</a:t>
            </a:r>
            <a:endParaRPr b="0" i="0" sz="12800" u="none" cap="none" strike="noStrike">
              <a:solidFill>
                <a:schemeClr val="dk1"/>
              </a:solidFill>
              <a:latin typeface="Calibri"/>
              <a:ea typeface="Calibri"/>
              <a:cs typeface="Calibri"/>
              <a:sym typeface="Calibri"/>
            </a:endParaRPr>
          </a:p>
        </p:txBody>
      </p:sp>
      <p:sp>
        <p:nvSpPr>
          <p:cNvPr id="514" name="Google Shape;514;g303b3f4d1db_0_471"/>
          <p:cNvSpPr/>
          <p:nvPr/>
        </p:nvSpPr>
        <p:spPr>
          <a:xfrm>
            <a:off x="9615102" y="2171700"/>
            <a:ext cx="56649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03b3f4d1db_0_471"/>
          <p:cNvSpPr/>
          <p:nvPr/>
        </p:nvSpPr>
        <p:spPr>
          <a:xfrm>
            <a:off x="9615102" y="2171700"/>
            <a:ext cx="5868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Discover the secrets</a:t>
            </a:r>
            <a:endParaRPr b="0" i="0" sz="4800" u="none" cap="none" strike="noStrike">
              <a:solidFill>
                <a:schemeClr val="dk1"/>
              </a:solidFill>
              <a:latin typeface="Calibri"/>
              <a:ea typeface="Calibri"/>
              <a:cs typeface="Calibri"/>
              <a:sym typeface="Calibri"/>
            </a:endParaRPr>
          </a:p>
        </p:txBody>
      </p:sp>
      <p:sp>
        <p:nvSpPr>
          <p:cNvPr id="516" name="Google Shape;516;g303b3f4d1db_0_471"/>
          <p:cNvSpPr/>
          <p:nvPr/>
        </p:nvSpPr>
        <p:spPr>
          <a:xfrm>
            <a:off x="9615102" y="3746500"/>
            <a:ext cx="580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7" name="Google Shape;517;g303b3f4d1db_0_471"/>
          <p:cNvSpPr/>
          <p:nvPr/>
        </p:nvSpPr>
        <p:spPr>
          <a:xfrm>
            <a:off x="1079635" y="7962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303b3f4d1db_0_471"/>
          <p:cNvSpPr/>
          <p:nvPr/>
        </p:nvSpPr>
        <p:spPr>
          <a:xfrm>
            <a:off x="1079635" y="8839200"/>
            <a:ext cx="1397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03b3f4d1db_0_471"/>
          <p:cNvSpPr/>
          <p:nvPr/>
        </p:nvSpPr>
        <p:spPr>
          <a:xfrm>
            <a:off x="1079635" y="8839200"/>
            <a:ext cx="1939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3</a:t>
            </a:r>
            <a:endParaRPr b="0" i="0" sz="12800" u="none" cap="none" strike="noStrike">
              <a:solidFill>
                <a:schemeClr val="dk1"/>
              </a:solidFill>
              <a:latin typeface="Calibri"/>
              <a:ea typeface="Calibri"/>
              <a:cs typeface="Calibri"/>
              <a:sym typeface="Calibri"/>
            </a:endParaRPr>
          </a:p>
        </p:txBody>
      </p:sp>
      <p:sp>
        <p:nvSpPr>
          <p:cNvPr id="520" name="Google Shape;520;g303b3f4d1db_0_471"/>
          <p:cNvSpPr/>
          <p:nvPr/>
        </p:nvSpPr>
        <p:spPr>
          <a:xfrm>
            <a:off x="2680035" y="7962900"/>
            <a:ext cx="50043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03b3f4d1db_0_471"/>
          <p:cNvSpPr/>
          <p:nvPr/>
        </p:nvSpPr>
        <p:spPr>
          <a:xfrm>
            <a:off x="2680035" y="7962900"/>
            <a:ext cx="52077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Meet the creatures</a:t>
            </a:r>
            <a:endParaRPr b="0" i="0" sz="4800" u="none" cap="none" strike="noStrike">
              <a:solidFill>
                <a:schemeClr val="dk1"/>
              </a:solidFill>
              <a:latin typeface="Calibri"/>
              <a:ea typeface="Calibri"/>
              <a:cs typeface="Calibri"/>
              <a:sym typeface="Calibri"/>
            </a:endParaRPr>
          </a:p>
        </p:txBody>
      </p:sp>
      <p:sp>
        <p:nvSpPr>
          <p:cNvPr id="522" name="Google Shape;522;g303b3f4d1db_0_471"/>
          <p:cNvSpPr/>
          <p:nvPr/>
        </p:nvSpPr>
        <p:spPr>
          <a:xfrm>
            <a:off x="2680035" y="9537700"/>
            <a:ext cx="5139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3" name="Google Shape;523;g303b3f4d1db_0_471"/>
          <p:cNvSpPr/>
          <p:nvPr/>
        </p:nvSpPr>
        <p:spPr>
          <a:xfrm>
            <a:off x="8586273" y="7962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303b3f4d1db_0_471"/>
          <p:cNvSpPr/>
          <p:nvPr/>
        </p:nvSpPr>
        <p:spPr>
          <a:xfrm>
            <a:off x="8586273" y="8839200"/>
            <a:ext cx="15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303b3f4d1db_0_471"/>
          <p:cNvSpPr/>
          <p:nvPr/>
        </p:nvSpPr>
        <p:spPr>
          <a:xfrm>
            <a:off x="8586273" y="8839200"/>
            <a:ext cx="2116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4</a:t>
            </a:r>
            <a:endParaRPr b="0" i="0" sz="12800" u="none" cap="none" strike="noStrike">
              <a:solidFill>
                <a:schemeClr val="dk1"/>
              </a:solidFill>
              <a:latin typeface="Calibri"/>
              <a:ea typeface="Calibri"/>
              <a:cs typeface="Calibri"/>
              <a:sym typeface="Calibri"/>
            </a:endParaRPr>
          </a:p>
        </p:txBody>
      </p:sp>
      <p:sp>
        <p:nvSpPr>
          <p:cNvPr id="526" name="Google Shape;526;g303b3f4d1db_0_471"/>
          <p:cNvSpPr/>
          <p:nvPr/>
        </p:nvSpPr>
        <p:spPr>
          <a:xfrm>
            <a:off x="10364495" y="7962900"/>
            <a:ext cx="48267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03b3f4d1db_0_471"/>
          <p:cNvSpPr/>
          <p:nvPr/>
        </p:nvSpPr>
        <p:spPr>
          <a:xfrm>
            <a:off x="10364495" y="7962900"/>
            <a:ext cx="5029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Uncover the magic</a:t>
            </a:r>
            <a:endParaRPr b="0" i="0" sz="4800" u="none" cap="none" strike="noStrike">
              <a:solidFill>
                <a:schemeClr val="dk1"/>
              </a:solidFill>
              <a:latin typeface="Calibri"/>
              <a:ea typeface="Calibri"/>
              <a:cs typeface="Calibri"/>
              <a:sym typeface="Calibri"/>
            </a:endParaRPr>
          </a:p>
        </p:txBody>
      </p:sp>
      <p:sp>
        <p:nvSpPr>
          <p:cNvPr id="528" name="Google Shape;528;g303b3f4d1db_0_471"/>
          <p:cNvSpPr/>
          <p:nvPr/>
        </p:nvSpPr>
        <p:spPr>
          <a:xfrm>
            <a:off x="10364495" y="9537700"/>
            <a:ext cx="4962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9" name="Google Shape;529;g303b3f4d1db_0_471"/>
          <p:cNvSpPr/>
          <p:nvPr/>
        </p:nvSpPr>
        <p:spPr>
          <a:xfrm>
            <a:off x="16181822" y="2171700"/>
            <a:ext cx="66048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03b3f4d1db_0_471"/>
          <p:cNvSpPr/>
          <p:nvPr/>
        </p:nvSpPr>
        <p:spPr>
          <a:xfrm>
            <a:off x="16181822" y="2781300"/>
            <a:ext cx="1397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303b3f4d1db_0_471"/>
          <p:cNvSpPr/>
          <p:nvPr/>
        </p:nvSpPr>
        <p:spPr>
          <a:xfrm>
            <a:off x="16181822" y="2781300"/>
            <a:ext cx="1939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2</a:t>
            </a:r>
            <a:endParaRPr b="0" i="0" sz="12800" u="none" cap="none" strike="noStrike">
              <a:solidFill>
                <a:schemeClr val="dk1"/>
              </a:solidFill>
              <a:latin typeface="Calibri"/>
              <a:ea typeface="Calibri"/>
              <a:cs typeface="Calibri"/>
              <a:sym typeface="Calibri"/>
            </a:endParaRPr>
          </a:p>
        </p:txBody>
      </p:sp>
      <p:sp>
        <p:nvSpPr>
          <p:cNvPr id="532" name="Google Shape;532;g303b3f4d1db_0_471"/>
          <p:cNvSpPr/>
          <p:nvPr/>
        </p:nvSpPr>
        <p:spPr>
          <a:xfrm>
            <a:off x="17782222" y="2171700"/>
            <a:ext cx="50043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03b3f4d1db_0_471"/>
          <p:cNvSpPr/>
          <p:nvPr/>
        </p:nvSpPr>
        <p:spPr>
          <a:xfrm>
            <a:off x="17782222" y="2171700"/>
            <a:ext cx="52077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Find your own path</a:t>
            </a:r>
            <a:endParaRPr b="0" i="0" sz="4800" u="none" cap="none" strike="noStrike">
              <a:solidFill>
                <a:schemeClr val="dk1"/>
              </a:solidFill>
              <a:latin typeface="Calibri"/>
              <a:ea typeface="Calibri"/>
              <a:cs typeface="Calibri"/>
              <a:sym typeface="Calibri"/>
            </a:endParaRPr>
          </a:p>
        </p:txBody>
      </p:sp>
      <p:sp>
        <p:nvSpPr>
          <p:cNvPr id="534" name="Google Shape;534;g303b3f4d1db_0_471"/>
          <p:cNvSpPr/>
          <p:nvPr/>
        </p:nvSpPr>
        <p:spPr>
          <a:xfrm>
            <a:off x="17782222" y="3746500"/>
            <a:ext cx="5139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9" name="Shape 539"/>
        <p:cNvGrpSpPr/>
        <p:nvPr/>
      </p:nvGrpSpPr>
      <p:grpSpPr>
        <a:xfrm>
          <a:off x="0" y="0"/>
          <a:ext cx="0" cy="0"/>
          <a:chOff x="0" y="0"/>
          <a:chExt cx="0" cy="0"/>
        </a:xfrm>
      </p:grpSpPr>
      <p:pic>
        <p:nvPicPr>
          <p:cNvPr descr=" " id="540" name="Google Shape;540;g303b3f4d1db_0_504"/>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sp>
        <p:nvSpPr>
          <p:cNvPr id="541" name="Google Shape;541;g303b3f4d1db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303b3f4d1db_0_5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43" name="Google Shape;543;g303b3f4d1db_0_504"/>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44" name="Google Shape;544;g303b3f4d1db_0_504"/>
          <p:cNvSpPr/>
          <p:nvPr/>
        </p:nvSpPr>
        <p:spPr>
          <a:xfrm>
            <a:off x="3285477" y="1104900"/>
            <a:ext cx="17816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Fantasy Realm at a Glance</a:t>
            </a:r>
            <a:endParaRPr b="0" i="0" sz="8000" u="none" cap="none" strike="noStrike">
              <a:solidFill>
                <a:schemeClr val="dk1"/>
              </a:solidFill>
              <a:latin typeface="Calibri"/>
              <a:ea typeface="Calibri"/>
              <a:cs typeface="Calibri"/>
              <a:sym typeface="Calibri"/>
            </a:endParaRPr>
          </a:p>
        </p:txBody>
      </p:sp>
      <p:sp>
        <p:nvSpPr>
          <p:cNvPr id="545" name="Google Shape;545;g303b3f4d1db_0_504"/>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03b3f4d1db_0_504"/>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303b3f4d1db_0_504"/>
          <p:cNvSpPr/>
          <p:nvPr/>
        </p:nvSpPr>
        <p:spPr>
          <a:xfrm>
            <a:off x="1714714"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The Forest</a:t>
            </a:r>
            <a:endParaRPr b="0" i="0" sz="4800" u="none" cap="none" strike="noStrike">
              <a:solidFill>
                <a:schemeClr val="dk1"/>
              </a:solidFill>
              <a:latin typeface="Calibri"/>
              <a:ea typeface="Calibri"/>
              <a:cs typeface="Calibri"/>
              <a:sym typeface="Calibri"/>
            </a:endParaRPr>
          </a:p>
        </p:txBody>
      </p:sp>
      <p:sp>
        <p:nvSpPr>
          <p:cNvPr id="548" name="Google Shape;548;g303b3f4d1db_0_504"/>
          <p:cNvSpPr/>
          <p:nvPr/>
        </p:nvSpPr>
        <p:spPr>
          <a:xfrm>
            <a:off x="1714714"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49" name="Google Shape;549;g303b3f4d1db_0_504"/>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03b3f4d1db_0_504"/>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303b3f4d1db_0_504"/>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The Caves</a:t>
            </a:r>
            <a:endParaRPr b="0" i="0" sz="4800" u="none" cap="none" strike="noStrike">
              <a:solidFill>
                <a:schemeClr val="dk1"/>
              </a:solidFill>
              <a:latin typeface="Calibri"/>
              <a:ea typeface="Calibri"/>
              <a:cs typeface="Calibri"/>
              <a:sym typeface="Calibri"/>
            </a:endParaRPr>
          </a:p>
        </p:txBody>
      </p:sp>
      <p:sp>
        <p:nvSpPr>
          <p:cNvPr id="552" name="Google Shape;552;g303b3f4d1db_0_504"/>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53" name="Google Shape;553;g303b3f4d1db_0_504"/>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03b3f4d1db_0_504"/>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03b3f4d1db_0_504"/>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The Lair</a:t>
            </a:r>
            <a:endParaRPr b="0" i="0" sz="4800" u="none" cap="none" strike="noStrike">
              <a:solidFill>
                <a:schemeClr val="dk1"/>
              </a:solidFill>
              <a:latin typeface="Calibri"/>
              <a:ea typeface="Calibri"/>
              <a:cs typeface="Calibri"/>
              <a:sym typeface="Calibri"/>
            </a:endParaRPr>
          </a:p>
        </p:txBody>
      </p:sp>
      <p:sp>
        <p:nvSpPr>
          <p:cNvPr id="556" name="Google Shape;556;g303b3f4d1db_0_504"/>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1" name="Shape 561"/>
        <p:cNvGrpSpPr/>
        <p:nvPr/>
      </p:nvGrpSpPr>
      <p:grpSpPr>
        <a:xfrm>
          <a:off x="0" y="0"/>
          <a:ext cx="0" cy="0"/>
          <a:chOff x="0" y="0"/>
          <a:chExt cx="0" cy="0"/>
        </a:xfrm>
      </p:grpSpPr>
      <p:pic>
        <p:nvPicPr>
          <p:cNvPr descr=" " id="562" name="Google Shape;562;g303b3f4d1db_0_525"/>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563" name="Google Shape;563;g303b3f4d1db_0_525"/>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564" name="Google Shape;564;g303b3f4d1db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303b3f4d1db_0_5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6" name="Google Shape;566;g303b3f4d1db_0_525"/>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The Timeline</a:t>
            </a:r>
            <a:endParaRPr b="0" i="0" sz="8000" u="none" cap="none" strike="noStrike">
              <a:solidFill>
                <a:schemeClr val="dk1"/>
              </a:solidFill>
              <a:latin typeface="Calibri"/>
              <a:ea typeface="Calibri"/>
              <a:cs typeface="Calibri"/>
              <a:sym typeface="Calibri"/>
            </a:endParaRPr>
          </a:p>
        </p:txBody>
      </p:sp>
      <p:sp>
        <p:nvSpPr>
          <p:cNvPr id="567" name="Google Shape;567;g303b3f4d1db_0_525"/>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303b3f4d1db_0_525"/>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303b3f4d1db_0_525"/>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70" name="Google Shape;570;g303b3f4d1db_0_525"/>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71" name="Google Shape;571;g303b3f4d1db_0_525"/>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72" name="Google Shape;572;g303b3f4d1db_0_525"/>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73" name="Google Shape;573;g303b3f4d1db_0_525"/>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74" name="Google Shape;574;g303b3f4d1db_0_525"/>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03b3f4d1db_0_525"/>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303b3f4d1db_0_525"/>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War</a:t>
            </a:r>
            <a:endParaRPr b="0" i="0" sz="3600" u="none" cap="none" strike="noStrike">
              <a:solidFill>
                <a:schemeClr val="dk1"/>
              </a:solidFill>
              <a:latin typeface="Calibri"/>
              <a:ea typeface="Calibri"/>
              <a:cs typeface="Calibri"/>
              <a:sym typeface="Calibri"/>
            </a:endParaRPr>
          </a:p>
        </p:txBody>
      </p:sp>
      <p:sp>
        <p:nvSpPr>
          <p:cNvPr id="577" name="Google Shape;577;g303b3f4d1db_0_525"/>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78" name="Google Shape;578;g303b3f4d1db_0_525"/>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03b3f4d1db_0_525"/>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03b3f4d1db_0_525"/>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Transformation</a:t>
            </a:r>
            <a:endParaRPr b="0" i="0" sz="3600" u="none" cap="none" strike="noStrike">
              <a:solidFill>
                <a:schemeClr val="dk1"/>
              </a:solidFill>
              <a:latin typeface="Calibri"/>
              <a:ea typeface="Calibri"/>
              <a:cs typeface="Calibri"/>
              <a:sym typeface="Calibri"/>
            </a:endParaRPr>
          </a:p>
        </p:txBody>
      </p:sp>
      <p:sp>
        <p:nvSpPr>
          <p:cNvPr id="581" name="Google Shape;581;g303b3f4d1db_0_525"/>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82" name="Google Shape;582;g303b3f4d1db_0_525"/>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303b3f4d1db_0_525"/>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303b3f4d1db_0_525"/>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Rise</a:t>
            </a:r>
            <a:endParaRPr b="0" i="0" sz="3600" u="none" cap="none" strike="noStrike">
              <a:solidFill>
                <a:schemeClr val="dk1"/>
              </a:solidFill>
              <a:latin typeface="Calibri"/>
              <a:ea typeface="Calibri"/>
              <a:cs typeface="Calibri"/>
              <a:sym typeface="Calibri"/>
            </a:endParaRPr>
          </a:p>
        </p:txBody>
      </p:sp>
      <p:sp>
        <p:nvSpPr>
          <p:cNvPr id="585" name="Google Shape;585;g303b3f4d1db_0_525"/>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86" name="Google Shape;586;g303b3f4d1db_0_525"/>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303b3f4d1db_0_525"/>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303b3f4d1db_0_525"/>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Invasion</a:t>
            </a:r>
            <a:endParaRPr b="0" i="0" sz="3600" u="none" cap="none" strike="noStrike">
              <a:solidFill>
                <a:schemeClr val="dk1"/>
              </a:solidFill>
              <a:latin typeface="Calibri"/>
              <a:ea typeface="Calibri"/>
              <a:cs typeface="Calibri"/>
              <a:sym typeface="Calibri"/>
            </a:endParaRPr>
          </a:p>
        </p:txBody>
      </p:sp>
      <p:sp>
        <p:nvSpPr>
          <p:cNvPr id="589" name="Google Shape;589;g303b3f4d1db_0_525"/>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90" name="Google Shape;590;g303b3f4d1db_0_525"/>
          <p:cNvSpPr/>
          <p:nvPr/>
        </p:nvSpPr>
        <p:spPr>
          <a:xfrm rot="-5400000">
            <a:off x="471578" y="8214872"/>
            <a:ext cx="1879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3600"/>
              <a:buFont typeface="Zen Dots"/>
              <a:buNone/>
            </a:pPr>
            <a:r>
              <a:rPr b="0" i="0" lang="en-US" sz="3600" u="none" cap="none" strike="noStrike">
                <a:solidFill>
                  <a:srgbClr val="8BFFFD"/>
                </a:solidFill>
                <a:latin typeface="Zen Dots"/>
                <a:ea typeface="Zen Dots"/>
                <a:cs typeface="Zen Dots"/>
                <a:sym typeface="Zen Dots"/>
              </a:rPr>
              <a:t>2020</a:t>
            </a:r>
            <a:endParaRPr b="0" i="0" sz="3600" u="none" cap="none" strike="noStrike">
              <a:solidFill>
                <a:schemeClr val="dk1"/>
              </a:solidFill>
              <a:latin typeface="Calibri"/>
              <a:ea typeface="Calibri"/>
              <a:cs typeface="Calibri"/>
              <a:sym typeface="Calibri"/>
            </a:endParaRPr>
          </a:p>
        </p:txBody>
      </p:sp>
      <p:sp>
        <p:nvSpPr>
          <p:cNvPr id="591" name="Google Shape;591;g303b3f4d1db_0_525"/>
          <p:cNvSpPr/>
          <p:nvPr/>
        </p:nvSpPr>
        <p:spPr>
          <a:xfrm rot="-5400000">
            <a:off x="11826792" y="8250983"/>
            <a:ext cx="1803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3600"/>
              <a:buFont typeface="Zen Dots"/>
              <a:buNone/>
            </a:pPr>
            <a:r>
              <a:rPr b="0" i="0" lang="en-US" sz="3600" u="none" cap="none" strike="noStrike">
                <a:solidFill>
                  <a:srgbClr val="8BFFFD"/>
                </a:solidFill>
                <a:latin typeface="Zen Dots"/>
                <a:ea typeface="Zen Dots"/>
                <a:cs typeface="Zen Dots"/>
                <a:sym typeface="Zen Dots"/>
              </a:rPr>
              <a:t>2022</a:t>
            </a:r>
            <a:endParaRPr b="0" i="0" sz="3600" u="none" cap="none" strike="noStrike">
              <a:solidFill>
                <a:schemeClr val="dk1"/>
              </a:solidFill>
              <a:latin typeface="Calibri"/>
              <a:ea typeface="Calibri"/>
              <a:cs typeface="Calibri"/>
              <a:sym typeface="Calibri"/>
            </a:endParaRPr>
          </a:p>
        </p:txBody>
      </p:sp>
      <p:sp>
        <p:nvSpPr>
          <p:cNvPr id="592" name="Google Shape;592;g303b3f4d1db_0_525"/>
          <p:cNvSpPr/>
          <p:nvPr/>
        </p:nvSpPr>
        <p:spPr>
          <a:xfrm rot="-5400000">
            <a:off x="6244433" y="6423671"/>
            <a:ext cx="1613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3600"/>
              <a:buFont typeface="Zen Dots"/>
              <a:buNone/>
            </a:pPr>
            <a:r>
              <a:rPr b="0" i="0" lang="en-US" sz="3600" u="none" cap="none" strike="noStrike">
                <a:solidFill>
                  <a:srgbClr val="8BFFFD"/>
                </a:solidFill>
                <a:latin typeface="Zen Dots"/>
                <a:ea typeface="Zen Dots"/>
                <a:cs typeface="Zen Dots"/>
                <a:sym typeface="Zen Dots"/>
              </a:rPr>
              <a:t>2021</a:t>
            </a:r>
            <a:endParaRPr b="0" i="0" sz="3600" u="none" cap="none" strike="noStrike">
              <a:solidFill>
                <a:schemeClr val="dk1"/>
              </a:solidFill>
              <a:latin typeface="Calibri"/>
              <a:ea typeface="Calibri"/>
              <a:cs typeface="Calibri"/>
              <a:sym typeface="Calibri"/>
            </a:endParaRPr>
          </a:p>
        </p:txBody>
      </p:sp>
      <p:sp>
        <p:nvSpPr>
          <p:cNvPr id="593" name="Google Shape;593;g303b3f4d1db_0_525"/>
          <p:cNvSpPr/>
          <p:nvPr/>
        </p:nvSpPr>
        <p:spPr>
          <a:xfrm rot="-5400000">
            <a:off x="17478999" y="6320583"/>
            <a:ext cx="1803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BFFFD"/>
              </a:buClr>
              <a:buSzPts val="3600"/>
              <a:buFont typeface="Zen Dots"/>
              <a:buNone/>
            </a:pPr>
            <a:r>
              <a:rPr b="0" i="0" lang="en-US" sz="3600" u="none" cap="none" strike="noStrike">
                <a:solidFill>
                  <a:srgbClr val="8BFFFD"/>
                </a:solidFill>
                <a:latin typeface="Zen Dots"/>
                <a:ea typeface="Zen Dots"/>
                <a:cs typeface="Zen Dots"/>
                <a:sym typeface="Zen Dot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98" name="Shape 598"/>
        <p:cNvGrpSpPr/>
        <p:nvPr/>
      </p:nvGrpSpPr>
      <p:grpSpPr>
        <a:xfrm>
          <a:off x="0" y="0"/>
          <a:ext cx="0" cy="0"/>
          <a:chOff x="0" y="0"/>
          <a:chExt cx="0" cy="0"/>
        </a:xfrm>
      </p:grpSpPr>
      <p:pic>
        <p:nvPicPr>
          <p:cNvPr descr=" " id="599" name="Google Shape;599;g303b3f4d1db_0_561"/>
          <p:cNvPicPr preferRelativeResize="0"/>
          <p:nvPr/>
        </p:nvPicPr>
        <p:blipFill rotWithShape="1">
          <a:blip r:embed="rId3">
            <a:alphaModFix/>
          </a:blip>
          <a:srcRect b="0" l="0" r="0" t="0"/>
          <a:stretch/>
        </p:blipFill>
        <p:spPr>
          <a:xfrm>
            <a:off x="0" y="0"/>
            <a:ext cx="16131016" cy="13716000"/>
          </a:xfrm>
          <a:prstGeom prst="rect">
            <a:avLst/>
          </a:prstGeom>
          <a:noFill/>
          <a:ln>
            <a:noFill/>
          </a:ln>
        </p:spPr>
      </p:pic>
      <p:sp>
        <p:nvSpPr>
          <p:cNvPr id="600" name="Google Shape;600;g303b3f4d1db_0_5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303b3f4d1db_0_5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2" name="Google Shape;602;g303b3f4d1db_0_561"/>
          <p:cNvSpPr/>
          <p:nvPr/>
        </p:nvSpPr>
        <p:spPr>
          <a:xfrm>
            <a:off x="8328008" y="711200"/>
            <a:ext cx="77436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Our Team</a:t>
            </a:r>
            <a:endParaRPr b="0" i="0" sz="8000" u="none" cap="none" strike="noStrike">
              <a:solidFill>
                <a:schemeClr val="dk1"/>
              </a:solidFill>
              <a:latin typeface="Calibri"/>
              <a:ea typeface="Calibri"/>
              <a:cs typeface="Calibri"/>
              <a:sym typeface="Calibri"/>
            </a:endParaRPr>
          </a:p>
        </p:txBody>
      </p:sp>
      <p:sp>
        <p:nvSpPr>
          <p:cNvPr id="603" name="Google Shape;603;g303b3f4d1db_0_561"/>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303b3f4d1db_0_561"/>
          <p:cNvPicPr preferRelativeResize="0"/>
          <p:nvPr/>
        </p:nvPicPr>
        <p:blipFill rotWithShape="1">
          <a:blip r:embed="rId5">
            <a:alphaModFix/>
          </a:blip>
          <a:srcRect b="0" l="0" r="0" t="0"/>
          <a:stretch/>
        </p:blipFill>
        <p:spPr>
          <a:xfrm>
            <a:off x="2553019" y="2997200"/>
            <a:ext cx="6096762" cy="6096000"/>
          </a:xfrm>
          <a:prstGeom prst="rect">
            <a:avLst/>
          </a:prstGeom>
          <a:noFill/>
          <a:ln>
            <a:noFill/>
          </a:ln>
        </p:spPr>
      </p:pic>
      <p:sp>
        <p:nvSpPr>
          <p:cNvPr id="605" name="Google Shape;605;g303b3f4d1db_0_561"/>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303b3f4d1db_0_561"/>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303b3f4d1db_0_561"/>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Eldruin</a:t>
            </a:r>
            <a:endParaRPr b="0" i="0" sz="4800" u="none" cap="none" strike="noStrike">
              <a:solidFill>
                <a:schemeClr val="dk1"/>
              </a:solidFill>
              <a:latin typeface="Calibri"/>
              <a:ea typeface="Calibri"/>
              <a:cs typeface="Calibri"/>
              <a:sym typeface="Calibri"/>
            </a:endParaRPr>
          </a:p>
        </p:txBody>
      </p:sp>
      <p:sp>
        <p:nvSpPr>
          <p:cNvPr id="608" name="Google Shape;608;g303b3f4d1db_0_561"/>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09" name="Google Shape;609;g303b3f4d1db_0_561"/>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303b3f4d1db_0_561"/>
          <p:cNvPicPr preferRelativeResize="0"/>
          <p:nvPr/>
        </p:nvPicPr>
        <p:blipFill rotWithShape="1">
          <a:blip r:embed="rId6">
            <a:alphaModFix/>
          </a:blip>
          <a:srcRect b="0" l="0" r="0" t="0"/>
          <a:stretch/>
        </p:blipFill>
        <p:spPr>
          <a:xfrm>
            <a:off x="9513489" y="5435600"/>
            <a:ext cx="6096762" cy="6096000"/>
          </a:xfrm>
          <a:prstGeom prst="rect">
            <a:avLst/>
          </a:prstGeom>
          <a:noFill/>
          <a:ln>
            <a:noFill/>
          </a:ln>
        </p:spPr>
      </p:pic>
      <p:sp>
        <p:nvSpPr>
          <p:cNvPr id="611" name="Google Shape;611;g303b3f4d1db_0_561"/>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303b3f4d1db_0_561"/>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303b3f4d1db_0_561"/>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Elementalen</a:t>
            </a:r>
            <a:endParaRPr b="0" i="0" sz="4800" u="none" cap="none" strike="noStrike">
              <a:solidFill>
                <a:schemeClr val="dk1"/>
              </a:solidFill>
              <a:latin typeface="Calibri"/>
              <a:ea typeface="Calibri"/>
              <a:cs typeface="Calibri"/>
              <a:sym typeface="Calibri"/>
            </a:endParaRPr>
          </a:p>
        </p:txBody>
      </p:sp>
      <p:sp>
        <p:nvSpPr>
          <p:cNvPr id="614" name="Google Shape;614;g303b3f4d1db_0_561"/>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15" name="Google Shape;615;g303b3f4d1db_0_561"/>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303b3f4d1db_0_561"/>
          <p:cNvPicPr preferRelativeResize="0"/>
          <p:nvPr/>
        </p:nvPicPr>
        <p:blipFill rotWithShape="1">
          <a:blip r:embed="rId7">
            <a:alphaModFix/>
          </a:blip>
          <a:srcRect b="0" l="0" r="0" t="0"/>
          <a:stretch/>
        </p:blipFill>
        <p:spPr>
          <a:xfrm>
            <a:off x="16473959" y="2997200"/>
            <a:ext cx="6096762" cy="6096000"/>
          </a:xfrm>
          <a:prstGeom prst="rect">
            <a:avLst/>
          </a:prstGeom>
          <a:noFill/>
          <a:ln>
            <a:noFill/>
          </a:ln>
        </p:spPr>
      </p:pic>
      <p:sp>
        <p:nvSpPr>
          <p:cNvPr id="617" name="Google Shape;617;g303b3f4d1db_0_561"/>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303b3f4d1db_0_561"/>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303b3f4d1db_0_561"/>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Lunaria</a:t>
            </a:r>
            <a:endParaRPr b="0" i="0" sz="4800" u="none" cap="none" strike="noStrike">
              <a:solidFill>
                <a:schemeClr val="dk1"/>
              </a:solidFill>
              <a:latin typeface="Calibri"/>
              <a:ea typeface="Calibri"/>
              <a:cs typeface="Calibri"/>
              <a:sym typeface="Calibri"/>
            </a:endParaRPr>
          </a:p>
        </p:txBody>
      </p:sp>
      <p:sp>
        <p:nvSpPr>
          <p:cNvPr id="620" name="Google Shape;620;g303b3f4d1db_0_561"/>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25" name="Shape 625"/>
        <p:cNvGrpSpPr/>
        <p:nvPr/>
      </p:nvGrpSpPr>
      <p:grpSpPr>
        <a:xfrm>
          <a:off x="0" y="0"/>
          <a:ext cx="0" cy="0"/>
          <a:chOff x="0" y="0"/>
          <a:chExt cx="0" cy="0"/>
        </a:xfrm>
      </p:grpSpPr>
      <p:pic>
        <p:nvPicPr>
          <p:cNvPr descr=" " id="626" name="Google Shape;626;g303b3f4d1db_0_587"/>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pic>
        <p:nvPicPr>
          <p:cNvPr descr=" " id="627" name="Google Shape;627;g303b3f4d1db_0_587"/>
          <p:cNvPicPr preferRelativeResize="0"/>
          <p:nvPr/>
        </p:nvPicPr>
        <p:blipFill rotWithShape="1">
          <a:blip r:embed="rId4">
            <a:alphaModFix/>
          </a:blip>
          <a:srcRect b="0" l="0" r="0" t="0"/>
          <a:stretch/>
        </p:blipFill>
        <p:spPr>
          <a:xfrm>
            <a:off x="14505213" y="0"/>
            <a:ext cx="9881835" cy="13716000"/>
          </a:xfrm>
          <a:prstGeom prst="rect">
            <a:avLst/>
          </a:prstGeom>
          <a:noFill/>
          <a:ln>
            <a:noFill/>
          </a:ln>
        </p:spPr>
      </p:pic>
      <p:sp>
        <p:nvSpPr>
          <p:cNvPr id="628" name="Google Shape;628;g303b3f4d1db_0_5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303b3f4d1db_0_58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0" name="Google Shape;630;g303b3f4d1db_0_587"/>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303b3f4d1db_0_587"/>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303b3f4d1db_0_587"/>
          <p:cNvPicPr preferRelativeResize="0"/>
          <p:nvPr/>
        </p:nvPicPr>
        <p:blipFill rotWithShape="1">
          <a:blip r:embed="rId6">
            <a:alphaModFix/>
          </a:blip>
          <a:srcRect b="0" l="0" r="0" t="0"/>
          <a:stretch/>
        </p:blipFill>
        <p:spPr>
          <a:xfrm>
            <a:off x="1295562" y="2108200"/>
            <a:ext cx="1016127" cy="1016000"/>
          </a:xfrm>
          <a:prstGeom prst="rect">
            <a:avLst/>
          </a:prstGeom>
          <a:noFill/>
          <a:ln>
            <a:noFill/>
          </a:ln>
        </p:spPr>
      </p:pic>
      <p:pic>
        <p:nvPicPr>
          <p:cNvPr descr=" " id="633" name="Google Shape;633;g303b3f4d1db_0_587"/>
          <p:cNvPicPr preferRelativeResize="0"/>
          <p:nvPr/>
        </p:nvPicPr>
        <p:blipFill rotWithShape="1">
          <a:blip r:embed="rId7">
            <a:alphaModFix/>
          </a:blip>
          <a:srcRect b="0" l="0" r="0" t="0"/>
          <a:stretch/>
        </p:blipFill>
        <p:spPr>
          <a:xfrm>
            <a:off x="1411662" y="2285802"/>
            <a:ext cx="793849" cy="660797"/>
          </a:xfrm>
          <a:prstGeom prst="rect">
            <a:avLst/>
          </a:prstGeom>
          <a:noFill/>
          <a:ln>
            <a:noFill/>
          </a:ln>
        </p:spPr>
      </p:pic>
      <p:pic>
        <p:nvPicPr>
          <p:cNvPr descr=" " id="634" name="Google Shape;634;g303b3f4d1db_0_587"/>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635" name="Google Shape;635;g303b3f4d1db_0_587"/>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303b3f4d1db_0_587"/>
          <p:cNvPicPr preferRelativeResize="0"/>
          <p:nvPr/>
        </p:nvPicPr>
        <p:blipFill rotWithShape="1">
          <a:blip r:embed="rId6">
            <a:alphaModFix/>
          </a:blip>
          <a:srcRect b="0" l="0" r="0" t="0"/>
          <a:stretch/>
        </p:blipFill>
        <p:spPr>
          <a:xfrm>
            <a:off x="1295562" y="5359400"/>
            <a:ext cx="1016127" cy="1016000"/>
          </a:xfrm>
          <a:prstGeom prst="rect">
            <a:avLst/>
          </a:prstGeom>
          <a:noFill/>
          <a:ln>
            <a:noFill/>
          </a:ln>
        </p:spPr>
      </p:pic>
      <p:pic>
        <p:nvPicPr>
          <p:cNvPr descr=" " id="637" name="Google Shape;637;g303b3f4d1db_0_587"/>
          <p:cNvPicPr preferRelativeResize="0"/>
          <p:nvPr/>
        </p:nvPicPr>
        <p:blipFill rotWithShape="1">
          <a:blip r:embed="rId9">
            <a:alphaModFix/>
          </a:blip>
          <a:srcRect b="0" l="0" r="0" t="0"/>
          <a:stretch/>
        </p:blipFill>
        <p:spPr>
          <a:xfrm>
            <a:off x="1359070" y="5581650"/>
            <a:ext cx="889111" cy="571500"/>
          </a:xfrm>
          <a:prstGeom prst="rect">
            <a:avLst/>
          </a:prstGeom>
          <a:noFill/>
          <a:ln>
            <a:noFill/>
          </a:ln>
        </p:spPr>
      </p:pic>
      <p:pic>
        <p:nvPicPr>
          <p:cNvPr descr=" " id="638" name="Google Shape;638;g303b3f4d1db_0_587"/>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639" name="Google Shape;639;g303b3f4d1db_0_587"/>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303b3f4d1db_0_587"/>
          <p:cNvPicPr preferRelativeResize="0"/>
          <p:nvPr/>
        </p:nvPicPr>
        <p:blipFill rotWithShape="1">
          <a:blip r:embed="rId6">
            <a:alphaModFix/>
          </a:blip>
          <a:srcRect b="0" l="0" r="0" t="0"/>
          <a:stretch/>
        </p:blipFill>
        <p:spPr>
          <a:xfrm>
            <a:off x="1295562" y="8610600"/>
            <a:ext cx="1016127" cy="1016000"/>
          </a:xfrm>
          <a:prstGeom prst="rect">
            <a:avLst/>
          </a:prstGeom>
          <a:noFill/>
          <a:ln>
            <a:noFill/>
          </a:ln>
        </p:spPr>
      </p:pic>
      <p:pic>
        <p:nvPicPr>
          <p:cNvPr descr=" " id="641" name="Google Shape;641;g303b3f4d1db_0_587"/>
          <p:cNvPicPr preferRelativeResize="0"/>
          <p:nvPr/>
        </p:nvPicPr>
        <p:blipFill rotWithShape="1">
          <a:blip r:embed="rId10">
            <a:alphaModFix/>
          </a:blip>
          <a:srcRect b="0" l="0" r="0" t="0"/>
          <a:stretch/>
        </p:blipFill>
        <p:spPr>
          <a:xfrm>
            <a:off x="1466240" y="8709819"/>
            <a:ext cx="674772" cy="817662"/>
          </a:xfrm>
          <a:prstGeom prst="rect">
            <a:avLst/>
          </a:prstGeom>
          <a:noFill/>
          <a:ln>
            <a:noFill/>
          </a:ln>
        </p:spPr>
      </p:pic>
      <p:pic>
        <p:nvPicPr>
          <p:cNvPr descr=" " id="642" name="Google Shape;642;g303b3f4d1db_0_587"/>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643" name="Google Shape;643;g303b3f4d1db_0_587"/>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303b3f4d1db_0_587"/>
          <p:cNvPicPr preferRelativeResize="0"/>
          <p:nvPr/>
        </p:nvPicPr>
        <p:blipFill rotWithShape="1">
          <a:blip r:embed="rId6">
            <a:alphaModFix/>
          </a:blip>
          <a:srcRect b="0" l="0" r="0" t="0"/>
          <a:stretch/>
        </p:blipFill>
        <p:spPr>
          <a:xfrm>
            <a:off x="1295562" y="11861800"/>
            <a:ext cx="1016127" cy="1016000"/>
          </a:xfrm>
          <a:prstGeom prst="rect">
            <a:avLst/>
          </a:prstGeom>
          <a:noFill/>
          <a:ln>
            <a:noFill/>
          </a:ln>
        </p:spPr>
      </p:pic>
      <p:pic>
        <p:nvPicPr>
          <p:cNvPr descr=" " id="645" name="Google Shape;645;g303b3f4d1db_0_587"/>
          <p:cNvPicPr preferRelativeResize="0"/>
          <p:nvPr/>
        </p:nvPicPr>
        <p:blipFill rotWithShape="1">
          <a:blip r:embed="rId11">
            <a:alphaModFix/>
          </a:blip>
          <a:srcRect b="0" l="0" r="0" t="0"/>
          <a:stretch/>
        </p:blipFill>
        <p:spPr>
          <a:xfrm>
            <a:off x="1589286" y="11925300"/>
            <a:ext cx="428679" cy="214313"/>
          </a:xfrm>
          <a:prstGeom prst="rect">
            <a:avLst/>
          </a:prstGeom>
          <a:noFill/>
          <a:ln>
            <a:noFill/>
          </a:ln>
        </p:spPr>
      </p:pic>
      <p:pic>
        <p:nvPicPr>
          <p:cNvPr descr=" " id="646" name="Google Shape;646;g303b3f4d1db_0_587"/>
          <p:cNvPicPr preferRelativeResize="0"/>
          <p:nvPr/>
        </p:nvPicPr>
        <p:blipFill rotWithShape="1">
          <a:blip r:embed="rId12">
            <a:alphaModFix/>
          </a:blip>
          <a:srcRect b="0" l="0" r="0" t="0"/>
          <a:stretch/>
        </p:blipFill>
        <p:spPr>
          <a:xfrm>
            <a:off x="1370978" y="12124730"/>
            <a:ext cx="865296" cy="689570"/>
          </a:xfrm>
          <a:prstGeom prst="rect">
            <a:avLst/>
          </a:prstGeom>
          <a:noFill/>
          <a:ln>
            <a:noFill/>
          </a:ln>
        </p:spPr>
      </p:pic>
      <p:sp>
        <p:nvSpPr>
          <p:cNvPr id="647" name="Google Shape;647;g303b3f4d1db_0_587"/>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8" name="Google Shape;648;g303b3f4d1db_0_587"/>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9" name="Google Shape;649;g303b3f4d1db_0_587"/>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50" name="Google Shape;650;g303b3f4d1db_0_587"/>
          <p:cNvSpPr/>
          <p:nvPr/>
        </p:nvSpPr>
        <p:spPr>
          <a:xfrm>
            <a:off x="1460683" y="4064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5" name="Shape 655"/>
        <p:cNvGrpSpPr/>
        <p:nvPr/>
      </p:nvGrpSpPr>
      <p:grpSpPr>
        <a:xfrm>
          <a:off x="0" y="0"/>
          <a:ext cx="0" cy="0"/>
          <a:chOff x="0" y="0"/>
          <a:chExt cx="0" cy="0"/>
        </a:xfrm>
      </p:grpSpPr>
      <p:pic>
        <p:nvPicPr>
          <p:cNvPr descr=" " id="656" name="Google Shape;656;g303b3f4d1db_0_616"/>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657" name="Google Shape;657;g303b3f4d1db_0_616"/>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658" name="Google Shape;658;g303b3f4d1db_0_6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303b3f4d1db_0_6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0" name="Google Shape;660;g303b3f4d1db_0_616"/>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303b3f4d1db_0_616"/>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303b3f4d1db_0_616"/>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63" name="Google Shape;663;g303b3f4d1db_0_616"/>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303b3f4d1db_0_616"/>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Chloe Ng</a:t>
            </a:r>
            <a:endParaRPr b="0" i="0" sz="3600" u="none" cap="none" strike="noStrike">
              <a:solidFill>
                <a:schemeClr val="dk1"/>
              </a:solidFill>
              <a:latin typeface="Calibri"/>
              <a:ea typeface="Calibri"/>
              <a:cs typeface="Calibri"/>
              <a:sym typeface="Calibri"/>
            </a:endParaRPr>
          </a:p>
        </p:txBody>
      </p:sp>
      <p:sp>
        <p:nvSpPr>
          <p:cNvPr id="665" name="Google Shape;665;g303b3f4d1db_0_616"/>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66" name="Google Shape;666;g303b3f4d1db_0_616"/>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303b3f4d1db_0_616"/>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68" name="Google Shape;668;g303b3f4d1db_0_616"/>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303b3f4d1db_0_616"/>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Lyrisa</a:t>
            </a:r>
            <a:endParaRPr b="0" i="0" sz="3600" u="none" cap="none" strike="noStrike">
              <a:solidFill>
                <a:schemeClr val="dk1"/>
              </a:solidFill>
              <a:latin typeface="Calibri"/>
              <a:ea typeface="Calibri"/>
              <a:cs typeface="Calibri"/>
              <a:sym typeface="Calibri"/>
            </a:endParaRPr>
          </a:p>
        </p:txBody>
      </p:sp>
      <p:sp>
        <p:nvSpPr>
          <p:cNvPr id="670" name="Google Shape;670;g303b3f4d1db_0_616"/>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71" name="Google Shape;671;g303b3f4d1db_0_616"/>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303b3f4d1db_0_616"/>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73" name="Google Shape;673;g303b3f4d1db_0_616"/>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303b3f4d1db_0_616"/>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Lucian</a:t>
            </a:r>
            <a:endParaRPr b="0" i="0" sz="3600" u="none" cap="none" strike="noStrike">
              <a:solidFill>
                <a:schemeClr val="dk1"/>
              </a:solidFill>
              <a:latin typeface="Calibri"/>
              <a:ea typeface="Calibri"/>
              <a:cs typeface="Calibri"/>
              <a:sym typeface="Calibri"/>
            </a:endParaRPr>
          </a:p>
        </p:txBody>
      </p:sp>
      <p:sp>
        <p:nvSpPr>
          <p:cNvPr id="675" name="Google Shape;675;g303b3f4d1db_0_616"/>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76" name="Google Shape;676;g303b3f4d1db_0_616"/>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303b3f4d1db_0_616"/>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78" name="Google Shape;678;g303b3f4d1db_0_616"/>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303b3f4d1db_0_616"/>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Elvina</a:t>
            </a:r>
            <a:endParaRPr b="0" i="0" sz="3600" u="none" cap="none" strike="noStrike">
              <a:solidFill>
                <a:schemeClr val="dk1"/>
              </a:solidFill>
              <a:latin typeface="Calibri"/>
              <a:ea typeface="Calibri"/>
              <a:cs typeface="Calibri"/>
              <a:sym typeface="Calibri"/>
            </a:endParaRPr>
          </a:p>
        </p:txBody>
      </p:sp>
      <p:sp>
        <p:nvSpPr>
          <p:cNvPr id="680" name="Google Shape;680;g303b3f4d1db_0_616"/>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81" name="Google Shape;681;g303b3f4d1db_0_616"/>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303b3f4d1db_0_616"/>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83" name="Google Shape;683;g303b3f4d1db_0_616"/>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303b3f4d1db_0_616"/>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Seraphina</a:t>
            </a:r>
            <a:endParaRPr b="0" i="0" sz="3600" u="none" cap="none" strike="noStrike">
              <a:solidFill>
                <a:schemeClr val="dk1"/>
              </a:solidFill>
              <a:latin typeface="Calibri"/>
              <a:ea typeface="Calibri"/>
              <a:cs typeface="Calibri"/>
              <a:sym typeface="Calibri"/>
            </a:endParaRPr>
          </a:p>
        </p:txBody>
      </p:sp>
      <p:sp>
        <p:nvSpPr>
          <p:cNvPr id="685" name="Google Shape;685;g303b3f4d1db_0_616"/>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86" name="Google Shape;686;g303b3f4d1db_0_616"/>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303b3f4d1db_0_616"/>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88" name="Google Shape;688;g303b3f4d1db_0_616"/>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303b3f4d1db_0_616"/>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Kaelen</a:t>
            </a:r>
            <a:endParaRPr b="0" i="0" sz="3600" u="none" cap="none" strike="noStrike">
              <a:solidFill>
                <a:schemeClr val="dk1"/>
              </a:solidFill>
              <a:latin typeface="Calibri"/>
              <a:ea typeface="Calibri"/>
              <a:cs typeface="Calibri"/>
              <a:sym typeface="Calibri"/>
            </a:endParaRPr>
          </a:p>
        </p:txBody>
      </p:sp>
      <p:sp>
        <p:nvSpPr>
          <p:cNvPr id="690" name="Google Shape;690;g303b3f4d1db_0_616"/>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91" name="Google Shape;691;g303b3f4d1db_0_616"/>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303b3f4d1db_0_616"/>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93" name="Google Shape;693;g303b3f4d1db_0_616"/>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303b3f4d1db_0_616"/>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Aurielle</a:t>
            </a:r>
            <a:endParaRPr b="0" i="0" sz="3600" u="none" cap="none" strike="noStrike">
              <a:solidFill>
                <a:schemeClr val="dk1"/>
              </a:solidFill>
              <a:latin typeface="Calibri"/>
              <a:ea typeface="Calibri"/>
              <a:cs typeface="Calibri"/>
              <a:sym typeface="Calibri"/>
            </a:endParaRPr>
          </a:p>
        </p:txBody>
      </p:sp>
      <p:sp>
        <p:nvSpPr>
          <p:cNvPr id="695" name="Google Shape;695;g303b3f4d1db_0_616"/>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96" name="Google Shape;696;g303b3f4d1db_0_616"/>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303b3f4d1db_0_616"/>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98" name="Google Shape;698;g303b3f4d1db_0_616"/>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303b3f4d1db_0_616"/>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Dariana</a:t>
            </a:r>
            <a:endParaRPr b="0" i="0" sz="3600" u="none" cap="none" strike="noStrike">
              <a:solidFill>
                <a:schemeClr val="dk1"/>
              </a:solidFill>
              <a:latin typeface="Calibri"/>
              <a:ea typeface="Calibri"/>
              <a:cs typeface="Calibri"/>
              <a:sym typeface="Calibri"/>
            </a:endParaRPr>
          </a:p>
        </p:txBody>
      </p:sp>
      <p:sp>
        <p:nvSpPr>
          <p:cNvPr id="700" name="Google Shape;700;g303b3f4d1db_0_616"/>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701" name="Google Shape;701;g303b3f4d1db_0_616"/>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2" name="Google Shape;702;g303b3f4d1db_0_616"/>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703" name="Google Shape;703;g303b3f4d1db_0_616"/>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303b3f4d1db_0_616"/>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Theronis</a:t>
            </a:r>
            <a:endParaRPr b="0" i="0" sz="3600" u="none" cap="none" strike="noStrike">
              <a:solidFill>
                <a:schemeClr val="dk1"/>
              </a:solidFill>
              <a:latin typeface="Calibri"/>
              <a:ea typeface="Calibri"/>
              <a:cs typeface="Calibri"/>
              <a:sym typeface="Calibri"/>
            </a:endParaRPr>
          </a:p>
        </p:txBody>
      </p:sp>
      <p:sp>
        <p:nvSpPr>
          <p:cNvPr id="705" name="Google Shape;705;g303b3f4d1db_0_616"/>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06" name="Google Shape;706;g303b3f4d1db_0_616"/>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707" name="Google Shape;707;g303b3f4d1db_0_616"/>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708" name="Google Shape;708;g303b3f4d1db_0_616"/>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709" name="Google Shape;709;g303b3f4d1db_0_616"/>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710" name="Google Shape;710;g303b3f4d1db_0_616"/>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711" name="Google Shape;711;g303b3f4d1db_0_616"/>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712" name="Google Shape;712;g303b3f4d1db_0_616"/>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713" name="Google Shape;713;g303b3f4d1db_0_616"/>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714" name="Google Shape;714;g303b3f4d1db_0_616"/>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 download more editable chart, </a:t>
            </a:r>
            <a:r>
              <a:rPr b="0" i="0" lang="en-US" sz="3200" u="sng" cap="none" strike="noStrike">
                <a:solidFill>
                  <a:srgbClr val="FFFFFF"/>
                </a:solidFill>
                <a:latin typeface="DM Sans"/>
                <a:ea typeface="DM Sans"/>
                <a:cs typeface="DM Sans"/>
                <a:sym typeface="DM Sa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5" name="Google Shape;715;g303b3f4d1db_0_616"/>
          <p:cNvSpPr/>
          <p:nvPr/>
        </p:nvSpPr>
        <p:spPr>
          <a:xfrm rot="-5400000">
            <a:off x="-3775787" y="4001468"/>
            <a:ext cx="107541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0" name="Shape 720"/>
        <p:cNvGrpSpPr/>
        <p:nvPr/>
      </p:nvGrpSpPr>
      <p:grpSpPr>
        <a:xfrm>
          <a:off x="0" y="0"/>
          <a:ext cx="0" cy="0"/>
          <a:chOff x="0" y="0"/>
          <a:chExt cx="0" cy="0"/>
        </a:xfrm>
      </p:grpSpPr>
      <p:pic>
        <p:nvPicPr>
          <p:cNvPr descr=" " id="721" name="Google Shape;721;g303b3f4d1db_0_680"/>
          <p:cNvPicPr preferRelativeResize="0"/>
          <p:nvPr/>
        </p:nvPicPr>
        <p:blipFill rotWithShape="1">
          <a:blip r:embed="rId3">
            <a:alphaModFix/>
          </a:blip>
          <a:srcRect b="0" l="0" r="0" t="0"/>
          <a:stretch/>
        </p:blipFill>
        <p:spPr>
          <a:xfrm>
            <a:off x="14047956" y="0"/>
            <a:ext cx="10339092" cy="13716000"/>
          </a:xfrm>
          <a:prstGeom prst="rect">
            <a:avLst/>
          </a:prstGeom>
          <a:noFill/>
          <a:ln>
            <a:noFill/>
          </a:ln>
        </p:spPr>
      </p:pic>
      <p:pic>
        <p:nvPicPr>
          <p:cNvPr descr=" " id="722" name="Google Shape;722;g303b3f4d1db_0_680"/>
          <p:cNvPicPr preferRelativeResize="0"/>
          <p:nvPr/>
        </p:nvPicPr>
        <p:blipFill rotWithShape="1">
          <a:blip r:embed="rId4">
            <a:alphaModFix/>
          </a:blip>
          <a:srcRect b="0" l="0" r="0" t="0"/>
          <a:stretch/>
        </p:blipFill>
        <p:spPr>
          <a:xfrm>
            <a:off x="0" y="0"/>
            <a:ext cx="10809051" cy="13716000"/>
          </a:xfrm>
          <a:prstGeom prst="rect">
            <a:avLst/>
          </a:prstGeom>
          <a:noFill/>
          <a:ln>
            <a:noFill/>
          </a:ln>
        </p:spPr>
      </p:pic>
      <p:sp>
        <p:nvSpPr>
          <p:cNvPr id="723" name="Google Shape;723;g303b3f4d1db_0_6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4" name="Google Shape;724;g303b3f4d1db_0_6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25" name="Google Shape;725;g303b3f4d1db_0_680"/>
          <p:cNvSpPr/>
          <p:nvPr/>
        </p:nvSpPr>
        <p:spPr>
          <a:xfrm>
            <a:off x="12193524" y="2159000"/>
            <a:ext cx="116811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Thank you for choosing EaTemp</a:t>
            </a:r>
            <a:endParaRPr b="0" i="0" sz="8000" u="none" cap="none" strike="noStrike">
              <a:solidFill>
                <a:schemeClr val="dk1"/>
              </a:solidFill>
              <a:latin typeface="Calibri"/>
              <a:ea typeface="Calibri"/>
              <a:cs typeface="Calibri"/>
              <a:sym typeface="Calibri"/>
            </a:endParaRPr>
          </a:p>
        </p:txBody>
      </p:sp>
      <p:sp>
        <p:nvSpPr>
          <p:cNvPr id="726" name="Google Shape;726;g303b3f4d1db_0_680"/>
          <p:cNvSpPr/>
          <p:nvPr/>
        </p:nvSpPr>
        <p:spPr>
          <a:xfrm>
            <a:off x="12193524" y="55626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27" name="Google Shape;727;g303b3f4d1db_0_680"/>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Credit | Image: </a:t>
            </a:r>
            <a:r>
              <a:rPr b="0" i="0" lang="en-US" sz="3200" u="sng" cap="none" strike="noStrike">
                <a:solidFill>
                  <a:srgbClr val="FFFFFF"/>
                </a:solidFill>
                <a:latin typeface="DM Sans"/>
                <a:ea typeface="DM Sans"/>
                <a:cs typeface="DM Sans"/>
                <a:sym typeface="DM Sans"/>
                <a:hlinkClick r:id="rId6">
                  <a:extLst>
                    <a:ext uri="{A12FA001-AC4F-418D-AE19-62706E023703}">
                      <ahyp:hlinkClr val="tx"/>
                    </a:ext>
                  </a:extLst>
                </a:hlinkClick>
              </a:rPr>
              <a:t>Unsplash</a:t>
            </a:r>
            <a:r>
              <a:rPr b="0" i="0" lang="en-US" sz="3200" u="none" cap="none" strike="noStrike">
                <a:solidFill>
                  <a:srgbClr val="FFFFFF"/>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728" name="Google Shape;728;g303b3f4d1db_0_680"/>
          <p:cNvPicPr preferRelativeResize="0"/>
          <p:nvPr/>
        </p:nvPicPr>
        <p:blipFill rotWithShape="1">
          <a:blip r:embed="rId7">
            <a:alphaModFix/>
          </a:blip>
          <a:srcRect b="0" l="0" r="0" t="0"/>
          <a:stretch/>
        </p:blipFill>
        <p:spPr>
          <a:xfrm>
            <a:off x="317540" y="1333500"/>
            <a:ext cx="11101187" cy="11036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 name="Shape 37"/>
        <p:cNvGrpSpPr/>
        <p:nvPr/>
      </p:nvGrpSpPr>
      <p:grpSpPr>
        <a:xfrm>
          <a:off x="0" y="0"/>
          <a:ext cx="0" cy="0"/>
          <a:chOff x="0" y="0"/>
          <a:chExt cx="0" cy="0"/>
        </a:xfrm>
      </p:grpSpPr>
      <p:pic>
        <p:nvPicPr>
          <p:cNvPr descr=" " id="38" name="Google Shape;38;g303b3f4d1db_0_20"/>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sp>
        <p:nvSpPr>
          <p:cNvPr id="39" name="Google Shape;39;g303b3f4d1db_0_20"/>
          <p:cNvSpPr/>
          <p:nvPr/>
        </p:nvSpPr>
        <p:spPr>
          <a:xfrm>
            <a:off x="2946768" y="1320800"/>
            <a:ext cx="19048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12800"/>
              <a:buFont typeface="Zen Dots"/>
              <a:buNone/>
            </a:pPr>
            <a:r>
              <a:rPr b="0" i="0" lang="en-US" sz="12800" u="none" cap="none" strike="noStrike">
                <a:solidFill>
                  <a:srgbClr val="FDEB71"/>
                </a:solidFill>
                <a:latin typeface="Zen Dots"/>
                <a:ea typeface="Zen Dots"/>
                <a:cs typeface="Zen Dots"/>
                <a:sym typeface="Zen Dots"/>
              </a:rPr>
              <a:t>Table of Contents</a:t>
            </a:r>
            <a:endParaRPr b="0" i="0" sz="12800" u="none" cap="none" strike="noStrike">
              <a:solidFill>
                <a:schemeClr val="dk1"/>
              </a:solidFill>
              <a:latin typeface="Calibri"/>
              <a:ea typeface="Calibri"/>
              <a:cs typeface="Calibri"/>
              <a:sym typeface="Calibri"/>
            </a:endParaRPr>
          </a:p>
        </p:txBody>
      </p:sp>
      <p:pic>
        <p:nvPicPr>
          <p:cNvPr descr=" " id="40" name="Google Shape;40;g303b3f4d1db_0_20"/>
          <p:cNvPicPr preferRelativeResize="0"/>
          <p:nvPr/>
        </p:nvPicPr>
        <p:blipFill rotWithShape="1">
          <a:blip r:embed="rId4">
            <a:alphaModFix/>
          </a:blip>
          <a:srcRect b="0" l="0" r="0" t="0"/>
          <a:stretch/>
        </p:blipFill>
        <p:spPr>
          <a:xfrm>
            <a:off x="7760670" y="4102100"/>
            <a:ext cx="8853006" cy="8420100"/>
          </a:xfrm>
          <a:prstGeom prst="rect">
            <a:avLst/>
          </a:prstGeom>
          <a:noFill/>
          <a:ln>
            <a:noFill/>
          </a:ln>
        </p:spPr>
      </p:pic>
      <p:sp>
        <p:nvSpPr>
          <p:cNvPr id="41" name="Google Shape;41;g303b3f4d1db_0_20"/>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303b3f4d1db_0_20"/>
          <p:cNvSpPr/>
          <p:nvPr/>
        </p:nvSpPr>
        <p:spPr>
          <a:xfrm>
            <a:off x="0"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303b3f4d1db_0_20"/>
          <p:cNvSpPr/>
          <p:nvPr/>
        </p:nvSpPr>
        <p:spPr>
          <a:xfrm>
            <a:off x="-203225"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Introduction</a:t>
            </a:r>
            <a:endParaRPr b="0" i="0" sz="4800" u="none" cap="none" strike="noStrike">
              <a:solidFill>
                <a:schemeClr val="dk1"/>
              </a:solidFill>
              <a:latin typeface="Calibri"/>
              <a:ea typeface="Calibri"/>
              <a:cs typeface="Calibri"/>
              <a:sym typeface="Calibri"/>
            </a:endParaRPr>
          </a:p>
        </p:txBody>
      </p:sp>
      <p:sp>
        <p:nvSpPr>
          <p:cNvPr id="44" name="Google Shape;44;g303b3f4d1db_0_20"/>
          <p:cNvSpPr/>
          <p:nvPr/>
        </p:nvSpPr>
        <p:spPr>
          <a:xfrm>
            <a:off x="-135484"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5" name="Google Shape;45;g303b3f4d1db_0_20"/>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6" name="Google Shape;46;g303b3f4d1db_0_20"/>
          <p:cNvSpPr/>
          <p:nvPr/>
        </p:nvSpPr>
        <p:spPr>
          <a:xfrm>
            <a:off x="6134867" y="4521200"/>
            <a:ext cx="1625700" cy="1625700"/>
          </a:xfrm>
          <a:prstGeom prst="roundRect">
            <a:avLst>
              <a:gd fmla="val 781313" name="adj"/>
            </a:avLst>
          </a:prstGeom>
          <a:noFill/>
          <a:ln cap="flat" cmpd="sng" w="508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03b3f4d1db_0_20"/>
          <p:cNvSpPr/>
          <p:nvPr/>
        </p:nvSpPr>
        <p:spPr>
          <a:xfrm>
            <a:off x="6401600" y="4864100"/>
            <a:ext cx="10923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01</a:t>
            </a:r>
            <a:endParaRPr b="0" i="0" sz="4800" u="none" cap="none" strike="noStrike">
              <a:solidFill>
                <a:schemeClr val="dk1"/>
              </a:solidFill>
              <a:latin typeface="Calibri"/>
              <a:ea typeface="Calibri"/>
              <a:cs typeface="Calibri"/>
              <a:sym typeface="Calibri"/>
            </a:endParaRPr>
          </a:p>
        </p:txBody>
      </p:sp>
      <p:sp>
        <p:nvSpPr>
          <p:cNvPr id="48" name="Google Shape;48;g303b3f4d1db_0_20"/>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303b3f4d1db_0_20"/>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50" name="Google Shape;50;g303b3f4d1db_0_20"/>
          <p:cNvSpPr/>
          <p:nvPr/>
        </p:nvSpPr>
        <p:spPr>
          <a:xfrm>
            <a:off x="16626378" y="4521200"/>
            <a:ext cx="1625700" cy="1625700"/>
          </a:xfrm>
          <a:prstGeom prst="roundRect">
            <a:avLst>
              <a:gd fmla="val 781313" name="adj"/>
            </a:avLst>
          </a:prstGeom>
          <a:noFill/>
          <a:ln cap="flat" cmpd="sng" w="508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303b3f4d1db_0_20"/>
          <p:cNvSpPr/>
          <p:nvPr/>
        </p:nvSpPr>
        <p:spPr>
          <a:xfrm>
            <a:off x="16759745" y="4864100"/>
            <a:ext cx="1359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02</a:t>
            </a:r>
            <a:endParaRPr b="0" i="0" sz="4800" u="none" cap="none" strike="noStrike">
              <a:solidFill>
                <a:schemeClr val="dk1"/>
              </a:solidFill>
              <a:latin typeface="Calibri"/>
              <a:ea typeface="Calibri"/>
              <a:cs typeface="Calibri"/>
              <a:sym typeface="Calibri"/>
            </a:endParaRPr>
          </a:p>
        </p:txBody>
      </p:sp>
      <p:sp>
        <p:nvSpPr>
          <p:cNvPr id="52" name="Google Shape;52;g303b3f4d1db_0_20"/>
          <p:cNvSpPr/>
          <p:nvPr/>
        </p:nvSpPr>
        <p:spPr>
          <a:xfrm>
            <a:off x="18455407"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03b3f4d1db_0_20"/>
          <p:cNvSpPr/>
          <p:nvPr/>
        </p:nvSpPr>
        <p:spPr>
          <a:xfrm>
            <a:off x="18455407"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Encounters</a:t>
            </a:r>
            <a:endParaRPr b="0" i="0" sz="4800" u="none" cap="none" strike="noStrike">
              <a:solidFill>
                <a:schemeClr val="dk1"/>
              </a:solidFill>
              <a:latin typeface="Calibri"/>
              <a:ea typeface="Calibri"/>
              <a:cs typeface="Calibri"/>
              <a:sym typeface="Calibri"/>
            </a:endParaRPr>
          </a:p>
        </p:txBody>
      </p:sp>
      <p:sp>
        <p:nvSpPr>
          <p:cNvPr id="54" name="Google Shape;54;g303b3f4d1db_0_20"/>
          <p:cNvSpPr/>
          <p:nvPr/>
        </p:nvSpPr>
        <p:spPr>
          <a:xfrm>
            <a:off x="18455407"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303b3f4d1db_0_20"/>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303b3f4d1db_0_20"/>
          <p:cNvSpPr/>
          <p:nvPr/>
        </p:nvSpPr>
        <p:spPr>
          <a:xfrm>
            <a:off x="0"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03b3f4d1db_0_20"/>
          <p:cNvSpPr/>
          <p:nvPr/>
        </p:nvSpPr>
        <p:spPr>
          <a:xfrm>
            <a:off x="-203225"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Wonders</a:t>
            </a:r>
            <a:endParaRPr b="0" i="0" sz="4800" u="none" cap="none" strike="noStrike">
              <a:solidFill>
                <a:schemeClr val="dk1"/>
              </a:solidFill>
              <a:latin typeface="Calibri"/>
              <a:ea typeface="Calibri"/>
              <a:cs typeface="Calibri"/>
              <a:sym typeface="Calibri"/>
            </a:endParaRPr>
          </a:p>
        </p:txBody>
      </p:sp>
      <p:sp>
        <p:nvSpPr>
          <p:cNvPr id="58" name="Google Shape;58;g303b3f4d1db_0_20"/>
          <p:cNvSpPr/>
          <p:nvPr/>
        </p:nvSpPr>
        <p:spPr>
          <a:xfrm>
            <a:off x="-135484"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59" name="Google Shape;59;g303b3f4d1db_0_20"/>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60" name="Google Shape;60;g303b3f4d1db_0_20"/>
          <p:cNvSpPr/>
          <p:nvPr/>
        </p:nvSpPr>
        <p:spPr>
          <a:xfrm>
            <a:off x="6134867" y="7505700"/>
            <a:ext cx="1625700" cy="1625700"/>
          </a:xfrm>
          <a:prstGeom prst="roundRect">
            <a:avLst>
              <a:gd fmla="val 781313" name="adj"/>
            </a:avLst>
          </a:prstGeom>
          <a:noFill/>
          <a:ln cap="flat" cmpd="sng" w="508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03b3f4d1db_0_20"/>
          <p:cNvSpPr/>
          <p:nvPr/>
        </p:nvSpPr>
        <p:spPr>
          <a:xfrm>
            <a:off x="6268233" y="7848600"/>
            <a:ext cx="1359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03</a:t>
            </a:r>
            <a:endParaRPr b="0" i="0" sz="4800" u="none" cap="none" strike="noStrike">
              <a:solidFill>
                <a:schemeClr val="dk1"/>
              </a:solidFill>
              <a:latin typeface="Calibri"/>
              <a:ea typeface="Calibri"/>
              <a:cs typeface="Calibri"/>
              <a:sym typeface="Calibri"/>
            </a:endParaRPr>
          </a:p>
        </p:txBody>
      </p:sp>
      <p:sp>
        <p:nvSpPr>
          <p:cNvPr id="62" name="Google Shape;62;g303b3f4d1db_0_20"/>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g303b3f4d1db_0_20"/>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4" name="Google Shape;64;g303b3f4d1db_0_20"/>
          <p:cNvSpPr/>
          <p:nvPr/>
        </p:nvSpPr>
        <p:spPr>
          <a:xfrm>
            <a:off x="16626378" y="7505700"/>
            <a:ext cx="1625700" cy="1625700"/>
          </a:xfrm>
          <a:prstGeom prst="roundRect">
            <a:avLst>
              <a:gd fmla="val 781313" name="adj"/>
            </a:avLst>
          </a:prstGeom>
          <a:noFill/>
          <a:ln cap="flat" cmpd="sng" w="508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03b3f4d1db_0_20"/>
          <p:cNvSpPr/>
          <p:nvPr/>
        </p:nvSpPr>
        <p:spPr>
          <a:xfrm>
            <a:off x="16727991" y="7848600"/>
            <a:ext cx="1422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04</a:t>
            </a:r>
            <a:endParaRPr b="0" i="0" sz="4800" u="none" cap="none" strike="noStrike">
              <a:solidFill>
                <a:schemeClr val="dk1"/>
              </a:solidFill>
              <a:latin typeface="Calibri"/>
              <a:ea typeface="Calibri"/>
              <a:cs typeface="Calibri"/>
              <a:sym typeface="Calibri"/>
            </a:endParaRPr>
          </a:p>
        </p:txBody>
      </p:sp>
      <p:sp>
        <p:nvSpPr>
          <p:cNvPr id="66" name="Google Shape;66;g303b3f4d1db_0_20"/>
          <p:cNvSpPr/>
          <p:nvPr/>
        </p:nvSpPr>
        <p:spPr>
          <a:xfrm>
            <a:off x="18455407"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03b3f4d1db_0_20"/>
          <p:cNvSpPr/>
          <p:nvPr/>
        </p:nvSpPr>
        <p:spPr>
          <a:xfrm>
            <a:off x="18455407"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Magic</a:t>
            </a:r>
            <a:endParaRPr b="0" i="0" sz="4800" u="none" cap="none" strike="noStrike">
              <a:solidFill>
                <a:schemeClr val="dk1"/>
              </a:solidFill>
              <a:latin typeface="Calibri"/>
              <a:ea typeface="Calibri"/>
              <a:cs typeface="Calibri"/>
              <a:sym typeface="Calibri"/>
            </a:endParaRPr>
          </a:p>
        </p:txBody>
      </p:sp>
      <p:sp>
        <p:nvSpPr>
          <p:cNvPr id="68" name="Google Shape;68;g303b3f4d1db_0_20"/>
          <p:cNvSpPr/>
          <p:nvPr/>
        </p:nvSpPr>
        <p:spPr>
          <a:xfrm>
            <a:off x="18455407"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69" name="Google Shape;69;g303b3f4d1db_0_20"/>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303b3f4d1db_0_20"/>
          <p:cNvSpPr/>
          <p:nvPr/>
        </p:nvSpPr>
        <p:spPr>
          <a:xfrm>
            <a:off x="0"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303b3f4d1db_0_20"/>
          <p:cNvSpPr/>
          <p:nvPr/>
        </p:nvSpPr>
        <p:spPr>
          <a:xfrm>
            <a:off x="-203225"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Adventure</a:t>
            </a:r>
            <a:endParaRPr b="0" i="0" sz="4800" u="none" cap="none" strike="noStrike">
              <a:solidFill>
                <a:schemeClr val="dk1"/>
              </a:solidFill>
              <a:latin typeface="Calibri"/>
              <a:ea typeface="Calibri"/>
              <a:cs typeface="Calibri"/>
              <a:sym typeface="Calibri"/>
            </a:endParaRPr>
          </a:p>
        </p:txBody>
      </p:sp>
      <p:sp>
        <p:nvSpPr>
          <p:cNvPr id="72" name="Google Shape;72;g303b3f4d1db_0_20"/>
          <p:cNvSpPr/>
          <p:nvPr/>
        </p:nvSpPr>
        <p:spPr>
          <a:xfrm>
            <a:off x="-135484"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3" name="Google Shape;73;g303b3f4d1db_0_20"/>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4" name="Google Shape;74;g303b3f4d1db_0_20"/>
          <p:cNvSpPr/>
          <p:nvPr/>
        </p:nvSpPr>
        <p:spPr>
          <a:xfrm>
            <a:off x="6134867" y="10490200"/>
            <a:ext cx="1625700" cy="1625700"/>
          </a:xfrm>
          <a:prstGeom prst="roundRect">
            <a:avLst>
              <a:gd fmla="val 781313" name="adj"/>
            </a:avLst>
          </a:prstGeom>
          <a:noFill/>
          <a:ln cap="flat" cmpd="sng" w="508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303b3f4d1db_0_20"/>
          <p:cNvSpPr/>
          <p:nvPr/>
        </p:nvSpPr>
        <p:spPr>
          <a:xfrm>
            <a:off x="6261883" y="10833100"/>
            <a:ext cx="1371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05</a:t>
            </a:r>
            <a:endParaRPr b="0" i="0" sz="4800" u="none" cap="none" strike="noStrike">
              <a:solidFill>
                <a:schemeClr val="dk1"/>
              </a:solidFill>
              <a:latin typeface="Calibri"/>
              <a:ea typeface="Calibri"/>
              <a:cs typeface="Calibri"/>
              <a:sym typeface="Calibri"/>
            </a:endParaRPr>
          </a:p>
        </p:txBody>
      </p:sp>
      <p:sp>
        <p:nvSpPr>
          <p:cNvPr id="76" name="Google Shape;76;g303b3f4d1db_0_20"/>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303b3f4d1db_0_20"/>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78" name="Google Shape;78;g303b3f4d1db_0_20"/>
          <p:cNvSpPr/>
          <p:nvPr/>
        </p:nvSpPr>
        <p:spPr>
          <a:xfrm>
            <a:off x="16626378" y="10490200"/>
            <a:ext cx="1625700" cy="1625700"/>
          </a:xfrm>
          <a:prstGeom prst="roundRect">
            <a:avLst>
              <a:gd fmla="val 781313" name="adj"/>
            </a:avLst>
          </a:prstGeom>
          <a:noFill/>
          <a:ln cap="flat" cmpd="sng" w="50800">
            <a:solidFill>
              <a:srgbClr val="8BFFF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303b3f4d1db_0_20"/>
          <p:cNvSpPr/>
          <p:nvPr/>
        </p:nvSpPr>
        <p:spPr>
          <a:xfrm>
            <a:off x="16734342" y="10833100"/>
            <a:ext cx="1410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BFFFD"/>
              </a:buClr>
              <a:buSzPts val="4800"/>
              <a:buFont typeface="Zen Dots"/>
              <a:buNone/>
            </a:pPr>
            <a:r>
              <a:rPr b="0" i="0" lang="en-US" sz="4800" u="none" cap="none" strike="noStrike">
                <a:solidFill>
                  <a:srgbClr val="8BFFFD"/>
                </a:solidFill>
                <a:latin typeface="Zen Dots"/>
                <a:ea typeface="Zen Dots"/>
                <a:cs typeface="Zen Dots"/>
                <a:sym typeface="Zen Dots"/>
              </a:rPr>
              <a:t>06</a:t>
            </a:r>
            <a:endParaRPr b="0" i="0" sz="4800" u="none" cap="none" strike="noStrike">
              <a:solidFill>
                <a:schemeClr val="dk1"/>
              </a:solidFill>
              <a:latin typeface="Calibri"/>
              <a:ea typeface="Calibri"/>
              <a:cs typeface="Calibri"/>
              <a:sym typeface="Calibri"/>
            </a:endParaRPr>
          </a:p>
        </p:txBody>
      </p:sp>
      <p:sp>
        <p:nvSpPr>
          <p:cNvPr id="80" name="Google Shape;80;g303b3f4d1db_0_20"/>
          <p:cNvSpPr/>
          <p:nvPr/>
        </p:nvSpPr>
        <p:spPr>
          <a:xfrm>
            <a:off x="18455407"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03b3f4d1db_0_20"/>
          <p:cNvSpPr/>
          <p:nvPr/>
        </p:nvSpPr>
        <p:spPr>
          <a:xfrm>
            <a:off x="18455407"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Conclusion</a:t>
            </a:r>
            <a:endParaRPr b="0" i="0" sz="4800" u="none" cap="none" strike="noStrike">
              <a:solidFill>
                <a:schemeClr val="dk1"/>
              </a:solidFill>
              <a:latin typeface="Calibri"/>
              <a:ea typeface="Calibri"/>
              <a:cs typeface="Calibri"/>
              <a:sym typeface="Calibri"/>
            </a:endParaRPr>
          </a:p>
        </p:txBody>
      </p:sp>
      <p:sp>
        <p:nvSpPr>
          <p:cNvPr id="82" name="Google Shape;82;g303b3f4d1db_0_20"/>
          <p:cNvSpPr/>
          <p:nvPr/>
        </p:nvSpPr>
        <p:spPr>
          <a:xfrm>
            <a:off x="18455407"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
        <p:nvSpPr>
          <p:cNvPr id="83" name="Google Shape;83;g303b3f4d1db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303b3f4d1db_0_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9" name="Shape 89"/>
        <p:cNvGrpSpPr/>
        <p:nvPr/>
      </p:nvGrpSpPr>
      <p:grpSpPr>
        <a:xfrm>
          <a:off x="0" y="0"/>
          <a:ext cx="0" cy="0"/>
          <a:chOff x="0" y="0"/>
          <a:chExt cx="0" cy="0"/>
        </a:xfrm>
      </p:grpSpPr>
      <p:pic>
        <p:nvPicPr>
          <p:cNvPr descr=" " id="90" name="Google Shape;90;g303b3f4d1db_0_71"/>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91" name="Google Shape;91;g303b3f4d1db_0_71"/>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92" name="Google Shape;92;g303b3f4d1db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303b3f4d1db_0_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4" name="Google Shape;94;g303b3f4d1db_0_71"/>
          <p:cNvSpPr/>
          <p:nvPr/>
        </p:nvSpPr>
        <p:spPr>
          <a:xfrm>
            <a:off x="2959470" y="2743200"/>
            <a:ext cx="12329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The Extraordinary</a:t>
            </a:r>
            <a:endParaRPr b="0" i="0" sz="8000" u="none" cap="none" strike="noStrike">
              <a:solidFill>
                <a:schemeClr val="dk1"/>
              </a:solidFill>
              <a:latin typeface="Calibri"/>
              <a:ea typeface="Calibri"/>
              <a:cs typeface="Calibri"/>
              <a:sym typeface="Calibri"/>
            </a:endParaRPr>
          </a:p>
        </p:txBody>
      </p:sp>
      <p:sp>
        <p:nvSpPr>
          <p:cNvPr id="95" name="Google Shape;95;g303b3f4d1db_0_71"/>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303b3f4d1db_0_71"/>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pic>
        <p:nvPicPr>
          <p:cNvPr descr=" " id="102" name="Google Shape;102;g303b3f4d1db_0_82"/>
          <p:cNvPicPr preferRelativeResize="0"/>
          <p:nvPr/>
        </p:nvPicPr>
        <p:blipFill rotWithShape="1">
          <a:blip r:embed="rId3">
            <a:alphaModFix/>
          </a:blip>
          <a:srcRect b="0" l="0" r="0" t="0"/>
          <a:stretch/>
        </p:blipFill>
        <p:spPr>
          <a:xfrm>
            <a:off x="0" y="0"/>
            <a:ext cx="16131016" cy="13716000"/>
          </a:xfrm>
          <a:prstGeom prst="rect">
            <a:avLst/>
          </a:prstGeom>
          <a:noFill/>
          <a:ln>
            <a:noFill/>
          </a:ln>
        </p:spPr>
      </p:pic>
      <p:sp>
        <p:nvSpPr>
          <p:cNvPr id="103" name="Google Shape;103;g303b3f4d1db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303b3f4d1db_0_8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5" name="Google Shape;105;g303b3f4d1db_0_82"/>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6" name="Google Shape;106;g303b3f4d1db_0_82"/>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303b3f4d1db_0_82"/>
          <p:cNvSpPr/>
          <p:nvPr/>
        </p:nvSpPr>
        <p:spPr>
          <a:xfrm>
            <a:off x="1816327" y="9956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303b3f4d1db_0_82"/>
          <p:cNvPicPr preferRelativeResize="0"/>
          <p:nvPr/>
        </p:nvPicPr>
        <p:blipFill rotWithShape="1">
          <a:blip r:embed="rId6">
            <a:alphaModFix/>
          </a:blip>
          <a:srcRect b="0" l="0" r="0" t="0"/>
          <a:stretch/>
        </p:blipFill>
        <p:spPr>
          <a:xfrm>
            <a:off x="1816327" y="9956800"/>
            <a:ext cx="1625803" cy="1625600"/>
          </a:xfrm>
          <a:prstGeom prst="rect">
            <a:avLst/>
          </a:prstGeom>
          <a:noFill/>
          <a:ln>
            <a:noFill/>
          </a:ln>
        </p:spPr>
      </p:pic>
      <p:pic>
        <p:nvPicPr>
          <p:cNvPr descr=" " id="109" name="Google Shape;109;g303b3f4d1db_0_82"/>
          <p:cNvPicPr preferRelativeResize="0"/>
          <p:nvPr/>
        </p:nvPicPr>
        <p:blipFill rotWithShape="1">
          <a:blip r:embed="rId7">
            <a:alphaModFix/>
          </a:blip>
          <a:srcRect b="0" l="0" r="0" t="0"/>
          <a:stretch/>
        </p:blipFill>
        <p:spPr>
          <a:xfrm>
            <a:off x="2031265" y="10064750"/>
            <a:ext cx="1196250" cy="1409700"/>
          </a:xfrm>
          <a:prstGeom prst="rect">
            <a:avLst/>
          </a:prstGeom>
          <a:noFill/>
          <a:ln>
            <a:noFill/>
          </a:ln>
        </p:spPr>
      </p:pic>
      <p:sp>
        <p:nvSpPr>
          <p:cNvPr id="110" name="Google Shape;110;g303b3f4d1db_0_82"/>
          <p:cNvSpPr/>
          <p:nvPr/>
        </p:nvSpPr>
        <p:spPr>
          <a:xfrm>
            <a:off x="3848581" y="94996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303b3f4d1db_0_82"/>
          <p:cNvSpPr/>
          <p:nvPr/>
        </p:nvSpPr>
        <p:spPr>
          <a:xfrm>
            <a:off x="3848581" y="9499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303b3f4d1db_0_82"/>
          <p:cNvSpPr/>
          <p:nvPr/>
        </p:nvSpPr>
        <p:spPr>
          <a:xfrm>
            <a:off x="3848581" y="104394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3" name="Google Shape;113;g303b3f4d1db_0_82"/>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303b3f4d1db_0_82"/>
          <p:cNvSpPr/>
          <p:nvPr/>
        </p:nvSpPr>
        <p:spPr>
          <a:xfrm>
            <a:off x="12676184" y="9956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303b3f4d1db_0_82"/>
          <p:cNvPicPr preferRelativeResize="0"/>
          <p:nvPr/>
        </p:nvPicPr>
        <p:blipFill rotWithShape="1">
          <a:blip r:embed="rId6">
            <a:alphaModFix/>
          </a:blip>
          <a:srcRect b="0" l="0" r="0" t="0"/>
          <a:stretch/>
        </p:blipFill>
        <p:spPr>
          <a:xfrm>
            <a:off x="12676184" y="9956800"/>
            <a:ext cx="1625803" cy="1625600"/>
          </a:xfrm>
          <a:prstGeom prst="rect">
            <a:avLst/>
          </a:prstGeom>
          <a:noFill/>
          <a:ln>
            <a:noFill/>
          </a:ln>
        </p:spPr>
      </p:pic>
      <p:pic>
        <p:nvPicPr>
          <p:cNvPr descr=" " id="116" name="Google Shape;116;g303b3f4d1db_0_82"/>
          <p:cNvPicPr preferRelativeResize="0"/>
          <p:nvPr/>
        </p:nvPicPr>
        <p:blipFill rotWithShape="1">
          <a:blip r:embed="rId8">
            <a:alphaModFix/>
          </a:blip>
          <a:srcRect b="0" l="0" r="0" t="0"/>
          <a:stretch/>
        </p:blipFill>
        <p:spPr>
          <a:xfrm>
            <a:off x="12931168" y="10058400"/>
            <a:ext cx="1116152" cy="1422561"/>
          </a:xfrm>
          <a:prstGeom prst="rect">
            <a:avLst/>
          </a:prstGeom>
          <a:noFill/>
          <a:ln>
            <a:noFill/>
          </a:ln>
        </p:spPr>
      </p:pic>
      <p:sp>
        <p:nvSpPr>
          <p:cNvPr id="117" name="Google Shape;117;g303b3f4d1db_0_82"/>
          <p:cNvSpPr/>
          <p:nvPr/>
        </p:nvSpPr>
        <p:spPr>
          <a:xfrm>
            <a:off x="14708438" y="94996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03b3f4d1db_0_82"/>
          <p:cNvSpPr/>
          <p:nvPr/>
        </p:nvSpPr>
        <p:spPr>
          <a:xfrm>
            <a:off x="14708438" y="9499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Dragon Taming</a:t>
            </a:r>
            <a:endParaRPr b="0" i="0" sz="4800" u="none" cap="none" strike="noStrike">
              <a:solidFill>
                <a:schemeClr val="dk1"/>
              </a:solidFill>
              <a:latin typeface="Calibri"/>
              <a:ea typeface="Calibri"/>
              <a:cs typeface="Calibri"/>
              <a:sym typeface="Calibri"/>
            </a:endParaRPr>
          </a:p>
        </p:txBody>
      </p:sp>
      <p:sp>
        <p:nvSpPr>
          <p:cNvPr id="119" name="Google Shape;119;g303b3f4d1db_0_82"/>
          <p:cNvSpPr/>
          <p:nvPr/>
        </p:nvSpPr>
        <p:spPr>
          <a:xfrm>
            <a:off x="14708438" y="104394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4" name="Shape 124"/>
        <p:cNvGrpSpPr/>
        <p:nvPr/>
      </p:nvGrpSpPr>
      <p:grpSpPr>
        <a:xfrm>
          <a:off x="0" y="0"/>
          <a:ext cx="0" cy="0"/>
          <a:chOff x="0" y="0"/>
          <a:chExt cx="0" cy="0"/>
        </a:xfrm>
      </p:grpSpPr>
      <p:pic>
        <p:nvPicPr>
          <p:cNvPr descr=" " id="125" name="Google Shape;125;g303b3f4d1db_0_104"/>
          <p:cNvPicPr preferRelativeResize="0"/>
          <p:nvPr/>
        </p:nvPicPr>
        <p:blipFill rotWithShape="1">
          <a:blip r:embed="rId3">
            <a:alphaModFix/>
          </a:blip>
          <a:srcRect b="0" l="0" r="0" t="0"/>
          <a:stretch/>
        </p:blipFill>
        <p:spPr>
          <a:xfrm>
            <a:off x="2019552" y="0"/>
            <a:ext cx="22367496" cy="13716000"/>
          </a:xfrm>
          <a:prstGeom prst="rect">
            <a:avLst/>
          </a:prstGeom>
          <a:noFill/>
          <a:ln>
            <a:noFill/>
          </a:ln>
        </p:spPr>
      </p:pic>
      <p:sp>
        <p:nvSpPr>
          <p:cNvPr id="126" name="Google Shape;126;g303b3f4d1db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303b3f4d1db_0_1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8" name="Google Shape;128;g303b3f4d1db_0_104"/>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303b3f4d1db_0_104"/>
          <p:cNvSpPr/>
          <p:nvPr/>
        </p:nvSpPr>
        <p:spPr>
          <a:xfrm>
            <a:off x="914514" y="3492500"/>
            <a:ext cx="6592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03b3f4d1db_0_104"/>
          <p:cNvSpPr/>
          <p:nvPr/>
        </p:nvSpPr>
        <p:spPr>
          <a:xfrm>
            <a:off x="914514" y="3492500"/>
            <a:ext cx="6795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303b3f4d1db_0_104"/>
          <p:cNvSpPr/>
          <p:nvPr/>
        </p:nvSpPr>
        <p:spPr>
          <a:xfrm>
            <a:off x="914514"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03b3f4d1db_0_104"/>
          <p:cNvSpPr/>
          <p:nvPr/>
        </p:nvSpPr>
        <p:spPr>
          <a:xfrm>
            <a:off x="914514"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303b3f4d1db_0_104"/>
          <p:cNvPicPr preferRelativeResize="0"/>
          <p:nvPr/>
        </p:nvPicPr>
        <p:blipFill rotWithShape="1">
          <a:blip r:embed="rId5">
            <a:alphaModFix/>
          </a:blip>
          <a:srcRect b="0" l="0" r="0" t="0"/>
          <a:stretch/>
        </p:blipFill>
        <p:spPr>
          <a:xfrm>
            <a:off x="914514" y="7048500"/>
            <a:ext cx="7023978" cy="5207000"/>
          </a:xfrm>
          <a:prstGeom prst="rect">
            <a:avLst/>
          </a:prstGeom>
          <a:noFill/>
          <a:ln>
            <a:noFill/>
          </a:ln>
        </p:spPr>
      </p:pic>
      <p:sp>
        <p:nvSpPr>
          <p:cNvPr id="134" name="Google Shape;134;g303b3f4d1db_0_104"/>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303b3f4d1db_0_104"/>
          <p:cNvSpPr/>
          <p:nvPr/>
        </p:nvSpPr>
        <p:spPr>
          <a:xfrm>
            <a:off x="15826178" y="3492500"/>
            <a:ext cx="6592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303b3f4d1db_0_104"/>
          <p:cNvSpPr/>
          <p:nvPr/>
        </p:nvSpPr>
        <p:spPr>
          <a:xfrm>
            <a:off x="15826178" y="3492500"/>
            <a:ext cx="6795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303b3f4d1db_0_104"/>
          <p:cNvSpPr/>
          <p:nvPr/>
        </p:nvSpPr>
        <p:spPr>
          <a:xfrm>
            <a:off x="15826178"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303b3f4d1db_0_104"/>
          <p:cNvSpPr/>
          <p:nvPr/>
        </p:nvSpPr>
        <p:spPr>
          <a:xfrm>
            <a:off x="15826178"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303b3f4d1db_0_104"/>
          <p:cNvPicPr preferRelativeResize="0"/>
          <p:nvPr/>
        </p:nvPicPr>
        <p:blipFill rotWithShape="1">
          <a:blip r:embed="rId6">
            <a:alphaModFix/>
          </a:blip>
          <a:srcRect b="0" l="0" r="0" t="0"/>
          <a:stretch/>
        </p:blipFill>
        <p:spPr>
          <a:xfrm>
            <a:off x="15826178" y="7048500"/>
            <a:ext cx="7023978" cy="5207000"/>
          </a:xfrm>
          <a:prstGeom prst="rect">
            <a:avLst/>
          </a:prstGeom>
          <a:noFill/>
          <a:ln>
            <a:noFill/>
          </a:ln>
        </p:spPr>
      </p:pic>
      <p:sp>
        <p:nvSpPr>
          <p:cNvPr id="140" name="Google Shape;140;g303b3f4d1db_0_104"/>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303b3f4d1db_0_104"/>
          <p:cNvSpPr/>
          <p:nvPr/>
        </p:nvSpPr>
        <p:spPr>
          <a:xfrm>
            <a:off x="8370346" y="1498600"/>
            <a:ext cx="5741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03b3f4d1db_0_104"/>
          <p:cNvSpPr/>
          <p:nvPr/>
        </p:nvSpPr>
        <p:spPr>
          <a:xfrm>
            <a:off x="8370346" y="14986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Dragon Taming</a:t>
            </a:r>
            <a:endParaRPr b="0" i="0" sz="4800" u="none" cap="none" strike="noStrike">
              <a:solidFill>
                <a:schemeClr val="dk1"/>
              </a:solidFill>
              <a:latin typeface="Calibri"/>
              <a:ea typeface="Calibri"/>
              <a:cs typeface="Calibri"/>
              <a:sym typeface="Calibri"/>
            </a:endParaRPr>
          </a:p>
        </p:txBody>
      </p:sp>
      <p:sp>
        <p:nvSpPr>
          <p:cNvPr id="143" name="Google Shape;143;g303b3f4d1db_0_104"/>
          <p:cNvSpPr/>
          <p:nvPr/>
        </p:nvSpPr>
        <p:spPr>
          <a:xfrm>
            <a:off x="8370346" y="2844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303b3f4d1db_0_104"/>
          <p:cNvSpPr/>
          <p:nvPr/>
        </p:nvSpPr>
        <p:spPr>
          <a:xfrm>
            <a:off x="8370346" y="2844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303b3f4d1db_0_104"/>
          <p:cNvPicPr preferRelativeResize="0"/>
          <p:nvPr/>
        </p:nvPicPr>
        <p:blipFill rotWithShape="1">
          <a:blip r:embed="rId7">
            <a:alphaModFix/>
          </a:blip>
          <a:srcRect b="0" l="0" r="0" t="0"/>
          <a:stretch/>
        </p:blipFill>
        <p:spPr>
          <a:xfrm>
            <a:off x="8370346" y="50546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0" name="Shape 150"/>
        <p:cNvGrpSpPr/>
        <p:nvPr/>
      </p:nvGrpSpPr>
      <p:grpSpPr>
        <a:xfrm>
          <a:off x="0" y="0"/>
          <a:ext cx="0" cy="0"/>
          <a:chOff x="0" y="0"/>
          <a:chExt cx="0" cy="0"/>
        </a:xfrm>
      </p:grpSpPr>
      <p:pic>
        <p:nvPicPr>
          <p:cNvPr descr=" " id="151" name="Google Shape;151;g303b3f4d1db_0_129"/>
          <p:cNvPicPr preferRelativeResize="0"/>
          <p:nvPr/>
        </p:nvPicPr>
        <p:blipFill rotWithShape="1">
          <a:blip r:embed="rId3">
            <a:alphaModFix/>
          </a:blip>
          <a:srcRect b="0" l="0" r="0" t="0"/>
          <a:stretch/>
        </p:blipFill>
        <p:spPr>
          <a:xfrm>
            <a:off x="14047956" y="0"/>
            <a:ext cx="10339092" cy="13716000"/>
          </a:xfrm>
          <a:prstGeom prst="rect">
            <a:avLst/>
          </a:prstGeom>
          <a:noFill/>
          <a:ln>
            <a:noFill/>
          </a:ln>
        </p:spPr>
      </p:pic>
      <p:pic>
        <p:nvPicPr>
          <p:cNvPr descr=" " id="152" name="Google Shape;152;g303b3f4d1db_0_129"/>
          <p:cNvPicPr preferRelativeResize="0"/>
          <p:nvPr/>
        </p:nvPicPr>
        <p:blipFill rotWithShape="1">
          <a:blip r:embed="rId4">
            <a:alphaModFix/>
          </a:blip>
          <a:srcRect b="0" l="0" r="0" t="0"/>
          <a:stretch/>
        </p:blipFill>
        <p:spPr>
          <a:xfrm>
            <a:off x="0" y="0"/>
            <a:ext cx="10809051" cy="13716000"/>
          </a:xfrm>
          <a:prstGeom prst="rect">
            <a:avLst/>
          </a:prstGeom>
          <a:noFill/>
          <a:ln>
            <a:noFill/>
          </a:ln>
        </p:spPr>
      </p:pic>
      <p:sp>
        <p:nvSpPr>
          <p:cNvPr id="153" name="Google Shape;153;g303b3f4d1db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303b3f4d1db_0_1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5" name="Google Shape;155;g303b3f4d1db_0_12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56" name="Google Shape;156;g303b3f4d1db_0_129"/>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03b3f4d1db_0_129"/>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303b3f4d1db_0_129"/>
          <p:cNvSpPr/>
          <p:nvPr/>
        </p:nvSpPr>
        <p:spPr>
          <a:xfrm>
            <a:off x="13933641" y="9690100"/>
            <a:ext cx="5664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Zen Dots"/>
              <a:buNone/>
            </a:pPr>
            <a:r>
              <a:rPr b="0" i="0" lang="en-US" sz="3600" u="none" cap="none" strike="noStrike">
                <a:solidFill>
                  <a:srgbClr val="FFFFFF"/>
                </a:solidFill>
                <a:latin typeface="Zen Dots"/>
                <a:ea typeface="Zen Dots"/>
                <a:cs typeface="Zen Dots"/>
                <a:sym typeface="Zen Dot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3" name="Shape 163"/>
        <p:cNvGrpSpPr/>
        <p:nvPr/>
      </p:nvGrpSpPr>
      <p:grpSpPr>
        <a:xfrm>
          <a:off x="0" y="0"/>
          <a:ext cx="0" cy="0"/>
          <a:chOff x="0" y="0"/>
          <a:chExt cx="0" cy="0"/>
        </a:xfrm>
      </p:grpSpPr>
      <p:pic>
        <p:nvPicPr>
          <p:cNvPr descr=" " id="164" name="Google Shape;164;g303b3f4d1db_0_141"/>
          <p:cNvPicPr preferRelativeResize="0"/>
          <p:nvPr/>
        </p:nvPicPr>
        <p:blipFill rotWithShape="1">
          <a:blip r:embed="rId3">
            <a:alphaModFix/>
          </a:blip>
          <a:srcRect b="0" l="0" r="0" t="0"/>
          <a:stretch/>
        </p:blipFill>
        <p:spPr>
          <a:xfrm>
            <a:off x="0" y="0"/>
            <a:ext cx="18607826" cy="8293100"/>
          </a:xfrm>
          <a:prstGeom prst="rect">
            <a:avLst/>
          </a:prstGeom>
          <a:noFill/>
          <a:ln>
            <a:noFill/>
          </a:ln>
        </p:spPr>
      </p:pic>
      <p:pic>
        <p:nvPicPr>
          <p:cNvPr descr=" " id="165" name="Google Shape;165;g303b3f4d1db_0_141"/>
          <p:cNvPicPr preferRelativeResize="0"/>
          <p:nvPr/>
        </p:nvPicPr>
        <p:blipFill rotWithShape="1">
          <a:blip r:embed="rId4">
            <a:alphaModFix/>
          </a:blip>
          <a:srcRect b="0" l="0" r="0" t="0"/>
          <a:stretch/>
        </p:blipFill>
        <p:spPr>
          <a:xfrm>
            <a:off x="8319540" y="6858000"/>
            <a:ext cx="16067508" cy="6858000"/>
          </a:xfrm>
          <a:prstGeom prst="rect">
            <a:avLst/>
          </a:prstGeom>
          <a:noFill/>
          <a:ln>
            <a:noFill/>
          </a:ln>
        </p:spPr>
      </p:pic>
      <p:sp>
        <p:nvSpPr>
          <p:cNvPr id="166" name="Google Shape;166;g303b3f4d1db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303b3f4d1db_0_14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8" name="Google Shape;168;g303b3f4d1db_0_141"/>
          <p:cNvPicPr preferRelativeResize="0"/>
          <p:nvPr/>
        </p:nvPicPr>
        <p:blipFill rotWithShape="1">
          <a:blip r:embed="rId6">
            <a:alphaModFix/>
          </a:blip>
          <a:srcRect b="0" l="0" r="0" t="0"/>
          <a:stretch/>
        </p:blipFill>
        <p:spPr>
          <a:xfrm>
            <a:off x="1422578" y="977900"/>
            <a:ext cx="12587273" cy="11760200"/>
          </a:xfrm>
          <a:prstGeom prst="rect">
            <a:avLst/>
          </a:prstGeom>
          <a:noFill/>
          <a:ln>
            <a:noFill/>
          </a:ln>
        </p:spPr>
      </p:pic>
      <p:sp>
        <p:nvSpPr>
          <p:cNvPr id="169" name="Google Shape;169;g303b3f4d1db_0_141"/>
          <p:cNvSpPr/>
          <p:nvPr/>
        </p:nvSpPr>
        <p:spPr>
          <a:xfrm>
            <a:off x="14708438" y="37211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303b3f4d1db_0_141"/>
          <p:cNvSpPr/>
          <p:nvPr/>
        </p:nvSpPr>
        <p:spPr>
          <a:xfrm>
            <a:off x="14708438" y="37211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Dragon Taming Technique</a:t>
            </a:r>
            <a:endParaRPr b="0" i="0" sz="4800" u="none" cap="none" strike="noStrike">
              <a:solidFill>
                <a:schemeClr val="dk1"/>
              </a:solidFill>
              <a:latin typeface="Calibri"/>
              <a:ea typeface="Calibri"/>
              <a:cs typeface="Calibri"/>
              <a:sym typeface="Calibri"/>
            </a:endParaRPr>
          </a:p>
        </p:txBody>
      </p:sp>
      <p:sp>
        <p:nvSpPr>
          <p:cNvPr id="171" name="Google Shape;171;g303b3f4d1db_0_141"/>
          <p:cNvSpPr/>
          <p:nvPr/>
        </p:nvSpPr>
        <p:spPr>
          <a:xfrm>
            <a:off x="14708438" y="5499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2" name="Google Shape;172;g303b3f4d1db_0_141"/>
          <p:cNvSpPr/>
          <p:nvPr/>
        </p:nvSpPr>
        <p:spPr>
          <a:xfrm>
            <a:off x="14708438" y="71501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03b3f4d1db_0_141"/>
          <p:cNvSpPr/>
          <p:nvPr/>
        </p:nvSpPr>
        <p:spPr>
          <a:xfrm>
            <a:off x="14708438" y="71501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The Art of Unicorn Sighting</a:t>
            </a:r>
            <a:endParaRPr b="0" i="0" sz="4800" u="none" cap="none" strike="noStrike">
              <a:solidFill>
                <a:schemeClr val="dk1"/>
              </a:solidFill>
              <a:latin typeface="Calibri"/>
              <a:ea typeface="Calibri"/>
              <a:cs typeface="Calibri"/>
              <a:sym typeface="Calibri"/>
            </a:endParaRPr>
          </a:p>
        </p:txBody>
      </p:sp>
      <p:sp>
        <p:nvSpPr>
          <p:cNvPr id="174" name="Google Shape;174;g303b3f4d1db_0_141"/>
          <p:cNvSpPr/>
          <p:nvPr/>
        </p:nvSpPr>
        <p:spPr>
          <a:xfrm>
            <a:off x="14708438" y="8928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9" name="Shape 179"/>
        <p:cNvGrpSpPr/>
        <p:nvPr/>
      </p:nvGrpSpPr>
      <p:grpSpPr>
        <a:xfrm>
          <a:off x="0" y="0"/>
          <a:ext cx="0" cy="0"/>
          <a:chOff x="0" y="0"/>
          <a:chExt cx="0" cy="0"/>
        </a:xfrm>
      </p:grpSpPr>
      <p:pic>
        <p:nvPicPr>
          <p:cNvPr descr=" " id="180" name="Google Shape;180;g303b3f4d1db_0_156"/>
          <p:cNvPicPr preferRelativeResize="0"/>
          <p:nvPr/>
        </p:nvPicPr>
        <p:blipFill rotWithShape="1">
          <a:blip r:embed="rId3">
            <a:alphaModFix/>
          </a:blip>
          <a:srcRect b="0" l="0" r="0" t="0"/>
          <a:stretch/>
        </p:blipFill>
        <p:spPr>
          <a:xfrm>
            <a:off x="0" y="0"/>
            <a:ext cx="16131016" cy="13716000"/>
          </a:xfrm>
          <a:prstGeom prst="rect">
            <a:avLst/>
          </a:prstGeom>
          <a:noFill/>
          <a:ln>
            <a:noFill/>
          </a:ln>
        </p:spPr>
      </p:pic>
      <p:sp>
        <p:nvSpPr>
          <p:cNvPr id="181" name="Google Shape;181;g303b3f4d1db_0_156"/>
          <p:cNvSpPr/>
          <p:nvPr/>
        </p:nvSpPr>
        <p:spPr>
          <a:xfrm>
            <a:off x="2091528" y="1574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EB71"/>
              </a:buClr>
              <a:buSzPts val="8000"/>
              <a:buFont typeface="Zen Dots"/>
              <a:buNone/>
            </a:pPr>
            <a:r>
              <a:rPr b="0" i="0" lang="en-US" sz="8000" u="none" cap="none" strike="noStrike">
                <a:solidFill>
                  <a:srgbClr val="FDEB71"/>
                </a:solidFill>
                <a:latin typeface="Zen Dots"/>
                <a:ea typeface="Zen Dots"/>
                <a:cs typeface="Zen Dots"/>
                <a:sym typeface="Zen Dots"/>
              </a:rPr>
              <a:t>The Magic of Dragons</a:t>
            </a:r>
            <a:endParaRPr b="0" i="0" sz="8000" u="none" cap="none" strike="noStrike">
              <a:solidFill>
                <a:schemeClr val="dk1"/>
              </a:solidFill>
              <a:latin typeface="Calibri"/>
              <a:ea typeface="Calibri"/>
              <a:cs typeface="Calibri"/>
              <a:sym typeface="Calibri"/>
            </a:endParaRPr>
          </a:p>
        </p:txBody>
      </p:sp>
      <p:sp>
        <p:nvSpPr>
          <p:cNvPr id="182" name="Google Shape;182;g303b3f4d1db_0_156"/>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03b3f4d1db_0_156"/>
          <p:cNvSpPr/>
          <p:nvPr/>
        </p:nvSpPr>
        <p:spPr>
          <a:xfrm>
            <a:off x="14702088" y="4025900"/>
            <a:ext cx="5944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Dragon Taming</a:t>
            </a:r>
            <a:endParaRPr b="0" i="0" sz="4800" u="none" cap="none" strike="noStrike">
              <a:solidFill>
                <a:schemeClr val="dk1"/>
              </a:solidFill>
              <a:latin typeface="Calibri"/>
              <a:ea typeface="Calibri"/>
              <a:cs typeface="Calibri"/>
              <a:sym typeface="Calibri"/>
            </a:endParaRPr>
          </a:p>
        </p:txBody>
      </p:sp>
      <p:sp>
        <p:nvSpPr>
          <p:cNvPr id="184" name="Google Shape;184;g303b3f4d1db_0_156"/>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g303b3f4d1db_0_156"/>
          <p:cNvPicPr preferRelativeResize="0"/>
          <p:nvPr/>
        </p:nvPicPr>
        <p:blipFill rotWithShape="1">
          <a:blip r:embed="rId4">
            <a:alphaModFix/>
          </a:blip>
          <a:srcRect b="0" l="0" r="0" t="0"/>
          <a:stretch/>
        </p:blipFill>
        <p:spPr>
          <a:xfrm>
            <a:off x="14352794" y="5067300"/>
            <a:ext cx="6642930" cy="6642100"/>
          </a:xfrm>
          <a:prstGeom prst="rect">
            <a:avLst/>
          </a:prstGeom>
          <a:noFill/>
          <a:ln>
            <a:noFill/>
          </a:ln>
        </p:spPr>
      </p:pic>
      <p:pic>
        <p:nvPicPr>
          <p:cNvPr descr=" " id="186" name="Google Shape;186;g303b3f4d1db_0_156"/>
          <p:cNvPicPr preferRelativeResize="0"/>
          <p:nvPr/>
        </p:nvPicPr>
        <p:blipFill rotWithShape="1">
          <a:blip r:embed="rId5">
            <a:alphaModFix/>
          </a:blip>
          <a:srcRect b="0" l="0" r="0" t="0"/>
          <a:stretch/>
        </p:blipFill>
        <p:spPr>
          <a:xfrm>
            <a:off x="14352791" y="5067300"/>
            <a:ext cx="6642933" cy="6642100"/>
          </a:xfrm>
          <a:prstGeom prst="rect">
            <a:avLst/>
          </a:prstGeom>
          <a:noFill/>
          <a:ln>
            <a:noFill/>
          </a:ln>
        </p:spPr>
      </p:pic>
      <p:sp>
        <p:nvSpPr>
          <p:cNvPr id="187" name="Google Shape;187;g303b3f4d1db_0_156"/>
          <p:cNvSpPr/>
          <p:nvPr/>
        </p:nvSpPr>
        <p:spPr>
          <a:xfrm>
            <a:off x="15762670" y="6464300"/>
            <a:ext cx="3835800" cy="3835500"/>
          </a:xfrm>
          <a:prstGeom prst="roundRect">
            <a:avLst>
              <a:gd fmla="val 3311285" name="adj"/>
            </a:avLst>
          </a:prstGeom>
          <a:solidFill>
            <a:srgbClr val="AC5C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03b3f4d1db_0_156"/>
          <p:cNvSpPr/>
          <p:nvPr/>
        </p:nvSpPr>
        <p:spPr>
          <a:xfrm>
            <a:off x="16867708" y="704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303b3f4d1db_0_156"/>
          <p:cNvPicPr preferRelativeResize="0"/>
          <p:nvPr/>
        </p:nvPicPr>
        <p:blipFill rotWithShape="1">
          <a:blip r:embed="rId6">
            <a:alphaModFix/>
          </a:blip>
          <a:srcRect b="0" l="0" r="0" t="0"/>
          <a:stretch/>
        </p:blipFill>
        <p:spPr>
          <a:xfrm>
            <a:off x="16867708" y="7048500"/>
            <a:ext cx="1625803" cy="1625600"/>
          </a:xfrm>
          <a:prstGeom prst="rect">
            <a:avLst/>
          </a:prstGeom>
          <a:noFill/>
          <a:ln>
            <a:noFill/>
          </a:ln>
        </p:spPr>
      </p:pic>
      <p:pic>
        <p:nvPicPr>
          <p:cNvPr descr=" " id="190" name="Google Shape;190;g303b3f4d1db_0_156"/>
          <p:cNvPicPr preferRelativeResize="0"/>
          <p:nvPr/>
        </p:nvPicPr>
        <p:blipFill rotWithShape="1">
          <a:blip r:embed="rId7">
            <a:alphaModFix/>
          </a:blip>
          <a:srcRect b="0" l="0" r="0" t="0"/>
          <a:stretch/>
        </p:blipFill>
        <p:spPr>
          <a:xfrm>
            <a:off x="17032950" y="7213761"/>
            <a:ext cx="1295481" cy="1294929"/>
          </a:xfrm>
          <a:prstGeom prst="rect">
            <a:avLst/>
          </a:prstGeom>
          <a:noFill/>
          <a:ln>
            <a:noFill/>
          </a:ln>
        </p:spPr>
      </p:pic>
      <p:sp>
        <p:nvSpPr>
          <p:cNvPr id="191" name="Google Shape;191;g303b3f4d1db_0_156"/>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303b3f4d1db_0_156"/>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Unicorn </a:t>
            </a:r>
            <a:endParaRPr b="0" i="0" sz="4800" u="none" cap="none" strike="noStrike">
              <a:solidFill>
                <a:schemeClr val="dk1"/>
              </a:solidFill>
              <a:latin typeface="Calibri"/>
              <a:ea typeface="Calibri"/>
              <a:cs typeface="Calibri"/>
              <a:sym typeface="Calibri"/>
            </a:endParaRPr>
          </a:p>
        </p:txBody>
      </p:sp>
      <p:sp>
        <p:nvSpPr>
          <p:cNvPr id="193" name="Google Shape;193;g303b3f4d1db_0_1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303b3f4d1db_0_15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5" name="Google Shape;195;g303b3f4d1db_0_156"/>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303b3f4d1db_0_156"/>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303b3f4d1db_0_156"/>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Archery</a:t>
            </a:r>
            <a:endParaRPr b="0" i="0" sz="4800" u="none" cap="none" strike="noStrike">
              <a:solidFill>
                <a:schemeClr val="dk1"/>
              </a:solidFill>
              <a:latin typeface="Calibri"/>
              <a:ea typeface="Calibri"/>
              <a:cs typeface="Calibri"/>
              <a:sym typeface="Calibri"/>
            </a:endParaRPr>
          </a:p>
        </p:txBody>
      </p:sp>
      <p:sp>
        <p:nvSpPr>
          <p:cNvPr id="198" name="Google Shape;198;g303b3f4d1db_0_156"/>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9" name="Google Shape;199;g303b3f4d1db_0_156"/>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303b3f4d1db_0_156"/>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03b3f4d1db_0_156"/>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Unicorn</a:t>
            </a:r>
            <a:endParaRPr b="0" i="0" sz="4800" u="none" cap="none" strike="noStrike">
              <a:solidFill>
                <a:schemeClr val="dk1"/>
              </a:solidFill>
              <a:latin typeface="Calibri"/>
              <a:ea typeface="Calibri"/>
              <a:cs typeface="Calibri"/>
              <a:sym typeface="Calibri"/>
            </a:endParaRPr>
          </a:p>
        </p:txBody>
      </p:sp>
      <p:sp>
        <p:nvSpPr>
          <p:cNvPr id="202" name="Google Shape;202;g303b3f4d1db_0_156"/>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3" name="Google Shape;203;g303b3f4d1db_0_156"/>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03b3f4d1db_0_156"/>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03b3f4d1db_0_156"/>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Music</a:t>
            </a:r>
            <a:endParaRPr b="0" i="0" sz="4800" u="none" cap="none" strike="noStrike">
              <a:solidFill>
                <a:schemeClr val="dk1"/>
              </a:solidFill>
              <a:latin typeface="Calibri"/>
              <a:ea typeface="Calibri"/>
              <a:cs typeface="Calibri"/>
              <a:sym typeface="Calibri"/>
            </a:endParaRPr>
          </a:p>
        </p:txBody>
      </p:sp>
      <p:sp>
        <p:nvSpPr>
          <p:cNvPr id="206" name="Google Shape;206;g303b3f4d1db_0_156"/>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7" name="Google Shape;207;g303b3f4d1db_0_156"/>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03b3f4d1db_0_156"/>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03b3f4d1db_0_156"/>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Zen Dots"/>
              <a:buNone/>
            </a:pPr>
            <a:r>
              <a:rPr b="0" i="0" lang="en-US" sz="4800" u="none" cap="none" strike="noStrike">
                <a:solidFill>
                  <a:srgbClr val="FFFFFF"/>
                </a:solidFill>
                <a:latin typeface="Zen Dots"/>
                <a:ea typeface="Zen Dots"/>
                <a:cs typeface="Zen Dots"/>
                <a:sym typeface="Zen Dots"/>
              </a:rPr>
              <a:t>Life</a:t>
            </a:r>
            <a:endParaRPr b="0" i="0" sz="4800" u="none" cap="none" strike="noStrike">
              <a:solidFill>
                <a:schemeClr val="dk1"/>
              </a:solidFill>
              <a:latin typeface="Calibri"/>
              <a:ea typeface="Calibri"/>
              <a:cs typeface="Calibri"/>
              <a:sym typeface="Calibri"/>
            </a:endParaRPr>
          </a:p>
        </p:txBody>
      </p:sp>
      <p:sp>
        <p:nvSpPr>
          <p:cNvPr id="210" name="Google Shape;210;g303b3f4d1db_0_156"/>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2024-11-04T10:27:36Z</dcterms:created>
  <dc:creator>PptxGenJS</dc:creator>
</cp:coreProperties>
</file>