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  <p:sp>
        <p:nvSpPr>
          <p:cNvPr id="18" name="Google Shape;18;p2"/>
          <p:cNvSpPr/>
          <p:nvPr/>
        </p:nvSpPr>
        <p:spPr>
          <a:xfrm rot="-5400000">
            <a:off x="20401" y="464509"/>
            <a:ext cx="457200" cy="497999"/>
          </a:xfrm>
          <a:prstGeom prst="rect">
            <a:avLst/>
          </a:prstGeom>
          <a:solidFill>
            <a:srgbClr val="2BB0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526473" y="4663217"/>
            <a:ext cx="8617527" cy="4802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8" name="Google Shape;4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7.xml"/><Relationship Id="rId10" Type="http://schemas.openxmlformats.org/officeDocument/2006/relationships/slideLayout" Target="../slideLayouts/slideLayout6.xml"/><Relationship Id="rId1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8.xml"/><Relationship Id="rId1" Type="http://schemas.openxmlformats.org/officeDocument/2006/relationships/image" Target="../media/image1.png"/><Relationship Id="rId2" Type="http://schemas.openxmlformats.org/officeDocument/2006/relationships/image" Target="../media/image9.png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28" l="0" r="0" t="39"/>
          <a:stretch/>
        </p:blipFill>
        <p:spPr>
          <a:xfrm>
            <a:off x="1" y="0"/>
            <a:ext cx="497998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 rot="-5400000">
            <a:off x="-1004005" y="3648421"/>
            <a:ext cx="2506009" cy="497999"/>
          </a:xfrm>
          <a:prstGeom prst="rect">
            <a:avLst/>
          </a:prstGeom>
          <a:solidFill>
            <a:srgbClr val="2BB0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/>
          <p:nvPr/>
        </p:nvSpPr>
        <p:spPr>
          <a:xfrm rot="-5400000">
            <a:off x="-1615451" y="2959797"/>
            <a:ext cx="368733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Produção de média</a:t>
            </a:r>
            <a:endParaRPr/>
          </a:p>
        </p:txBody>
      </p:sp>
      <p:sp>
        <p:nvSpPr>
          <p:cNvPr id="9" name="Google Shape;9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801" y="512500"/>
            <a:ext cx="388401" cy="33164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800" y="4743825"/>
            <a:ext cx="1761387" cy="33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3610" y="4743825"/>
            <a:ext cx="801965" cy="3316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2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5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675974" y="2150850"/>
            <a:ext cx="4260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" sz="4800"/>
              <a:t>Fichas do operador</a:t>
            </a:r>
            <a:endParaRPr b="1" sz="4800"/>
          </a:p>
        </p:txBody>
      </p:sp>
      <p:sp>
        <p:nvSpPr>
          <p:cNvPr id="63" name="Google Shape;63;p13"/>
          <p:cNvSpPr txBox="1"/>
          <p:nvPr/>
        </p:nvSpPr>
        <p:spPr>
          <a:xfrm>
            <a:off x="988800" y="53850"/>
            <a:ext cx="80109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" sz="1400" u="none" cap="none" strike="noStrike">
                <a:solidFill>
                  <a:srgbClr val="2BB0D4"/>
                </a:solidFill>
                <a:latin typeface="Arial"/>
                <a:ea typeface="Arial"/>
                <a:cs typeface="Arial"/>
                <a:sym typeface="Arial"/>
              </a:rPr>
              <a:t>As pessoas que me rodeiam estão a utilizar um discurso de ódio? &gt; Produção de média &gt; </a:t>
            </a:r>
            <a:r>
              <a:rPr b="1" i="0" lang="pt" sz="1400" u="none" cap="none" strike="noStrike">
                <a:solidFill>
                  <a:srgbClr val="2BB0D4"/>
                </a:solidFill>
                <a:latin typeface="Arial"/>
                <a:ea typeface="Arial"/>
                <a:cs typeface="Arial"/>
                <a:sym typeface="Arial"/>
              </a:rPr>
              <a:t>Fichas do operador</a:t>
            </a:r>
            <a:endParaRPr b="1" i="0" sz="1400" u="none" cap="none" strike="noStrike">
              <a:solidFill>
                <a:srgbClr val="2BB0D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800" y="53850"/>
            <a:ext cx="450498" cy="38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78825" y="658125"/>
            <a:ext cx="3488850" cy="348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/>
          <p:nvPr/>
        </p:nvSpPr>
        <p:spPr>
          <a:xfrm>
            <a:off x="953063" y="600750"/>
            <a:ext cx="7696728" cy="3403998"/>
          </a:xfrm>
          <a:prstGeom prst="flowChartTerminator">
            <a:avLst/>
          </a:prstGeom>
          <a:solidFill>
            <a:srgbClr val="FFFFFF"/>
          </a:solidFill>
          <a:ln cap="flat" cmpd="sng" w="76200">
            <a:solidFill>
              <a:srgbClr val="76B0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>
            <p:ph type="title"/>
          </p:nvPr>
        </p:nvSpPr>
        <p:spPr>
          <a:xfrm>
            <a:off x="2570788" y="4078025"/>
            <a:ext cx="4461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"/>
              <a:t>Início/fim (entrada/saída)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1073100" y="589050"/>
            <a:ext cx="7526400" cy="35340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F793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5"/>
          <p:cNvSpPr txBox="1"/>
          <p:nvPr>
            <p:ph type="title"/>
          </p:nvPr>
        </p:nvSpPr>
        <p:spPr>
          <a:xfrm>
            <a:off x="2317650" y="4160663"/>
            <a:ext cx="5815306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"/>
              <a:t>Processo ou etapa nas instruções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883125" y="418725"/>
            <a:ext cx="7738650" cy="3605050"/>
          </a:xfrm>
          <a:prstGeom prst="flowChartDecision">
            <a:avLst/>
          </a:prstGeom>
          <a:solidFill>
            <a:srgbClr val="FFFFFF"/>
          </a:solidFill>
          <a:ln cap="flat" cmpd="sng" w="76200">
            <a:solidFill>
              <a:srgbClr val="5D7C8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type="title"/>
          </p:nvPr>
        </p:nvSpPr>
        <p:spPr>
          <a:xfrm>
            <a:off x="2997900" y="4023775"/>
            <a:ext cx="3509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"/>
              <a:t>Decisão ou questão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3182" y="703750"/>
            <a:ext cx="4517626" cy="18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1933950" y="2764750"/>
            <a:ext cx="52761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pt" sz="36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 www.hackinghate.eu</a:t>
            </a:r>
            <a:endParaRPr b="1" i="0" sz="36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498613" y="3742400"/>
            <a:ext cx="2146800" cy="4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" sz="2500" u="none" cap="none" strike="noStrike">
                <a:solidFill>
                  <a:srgbClr val="F7931D"/>
                </a:solidFill>
                <a:latin typeface="Arial"/>
                <a:ea typeface="Arial"/>
                <a:cs typeface="Arial"/>
                <a:sym typeface="Arial"/>
              </a:rPr>
              <a:t>#SELMA_eu</a:t>
            </a:r>
            <a:endParaRPr b="1" i="0" sz="2500" u="none" cap="none" strike="noStrike">
              <a:solidFill>
                <a:srgbClr val="F793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94226" y="3738238"/>
            <a:ext cx="421425" cy="4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8200" y="4566900"/>
            <a:ext cx="2193600" cy="41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51950" y="4627776"/>
            <a:ext cx="953696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7">
            <a:alphaModFix/>
          </a:blip>
          <a:srcRect b="6253" l="0" r="0" t="6262"/>
          <a:stretch/>
        </p:blipFill>
        <p:spPr>
          <a:xfrm>
            <a:off x="3022725" y="4566900"/>
            <a:ext cx="1169370" cy="41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323031" y="4524394"/>
            <a:ext cx="498000" cy="4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036575" y="4499890"/>
            <a:ext cx="498002" cy="547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665500" y="4617700"/>
            <a:ext cx="953698" cy="3114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750125" y="4627775"/>
            <a:ext cx="1142175" cy="2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4801" y="512500"/>
            <a:ext cx="388401" cy="331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