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387600" y="2298700"/>
            <a:ext cx="196215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7073900"/>
            <a:ext cx="196215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07100"/>
            <a:ext cx="19621500" cy="952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400"/>
              </a:spcBef>
              <a:buSzTx/>
              <a:buNone/>
              <a:defRPr sz="5600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47625" y="-2540000"/>
            <a:ext cx="24479250" cy="16319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>
            <a:spLocks noGrp="1"/>
          </p:cNvSpPr>
          <p:nvPr>
            <p:ph type="pic" sz="quarter" idx="21"/>
          </p:nvPr>
        </p:nvSpPr>
        <p:spPr>
          <a:xfrm>
            <a:off x="7369968" y="1410890"/>
            <a:ext cx="9637846" cy="6429376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4833937" y="8876109"/>
            <a:ext cx="14716126" cy="2143126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584200"/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144250"/>
            <a:ext cx="14716126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4400"/>
            </a:lvl1pPr>
            <a:lvl2pPr marL="0" indent="342900" algn="ctr" defTabSz="584200">
              <a:spcBef>
                <a:spcPts val="0"/>
              </a:spcBef>
              <a:buSzTx/>
              <a:buNone/>
              <a:defRPr sz="4400"/>
            </a:lvl2pPr>
            <a:lvl3pPr marL="0" indent="685800" algn="ctr" defTabSz="584200">
              <a:spcBef>
                <a:spcPts val="0"/>
              </a:spcBef>
              <a:buSzTx/>
              <a:buNone/>
              <a:defRPr sz="4400"/>
            </a:lvl3pPr>
            <a:lvl4pPr marL="0" indent="1028700" algn="ctr" defTabSz="584200">
              <a:spcBef>
                <a:spcPts val="0"/>
              </a:spcBef>
              <a:buSzTx/>
              <a:buNone/>
              <a:defRPr sz="4400"/>
            </a:lvl4pPr>
            <a:lvl5pPr marL="0" indent="1371600" algn="ctr" defTabSz="584200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37343"/>
            <a:ext cx="518209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28414"/>
            <a:ext cx="518209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Montag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3934504" y="1357312"/>
            <a:ext cx="16468426" cy="10986028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28414"/>
            <a:ext cx="518209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2752725" y="-2489200"/>
            <a:ext cx="18840450" cy="12560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87600" y="9448800"/>
            <a:ext cx="196215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11518900"/>
            <a:ext cx="19621500" cy="1714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387600" y="4533900"/>
            <a:ext cx="196215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12407900" y="-2159000"/>
            <a:ext cx="10337800" cy="15506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790700" y="1066800"/>
            <a:ext cx="10007600" cy="56261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0700" y="7035800"/>
            <a:ext cx="10007600" cy="562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12496800" y="-1485900"/>
            <a:ext cx="10193867" cy="15290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90700" y="3644900"/>
            <a:ext cx="10007600" cy="8839200"/>
          </a:xfrm>
          <a:prstGeom prst="rect">
            <a:avLst/>
          </a:prstGeom>
        </p:spPr>
        <p:txBody>
          <a:bodyPr/>
          <a:lstStyle>
            <a:lvl1pPr marL="431800" indent="-431800">
              <a:spcBef>
                <a:spcPts val="5300"/>
              </a:spcBef>
              <a:defRPr sz="3800"/>
            </a:lvl1pPr>
            <a:lvl2pPr marL="863600" indent="-431800">
              <a:spcBef>
                <a:spcPts val="5300"/>
              </a:spcBef>
              <a:defRPr sz="3800"/>
            </a:lvl2pPr>
            <a:lvl3pPr marL="1295400" indent="-431800">
              <a:spcBef>
                <a:spcPts val="5300"/>
              </a:spcBef>
              <a:defRPr sz="3800"/>
            </a:lvl3pPr>
            <a:lvl4pPr marL="1727200" indent="-431800">
              <a:spcBef>
                <a:spcPts val="5300"/>
              </a:spcBef>
              <a:defRPr sz="3800"/>
            </a:lvl4pPr>
            <a:lvl5pPr marL="2159000" indent="-431800">
              <a:spcBef>
                <a:spcPts val="53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790700" y="1790700"/>
            <a:ext cx="208153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half" idx="21"/>
          </p:nvPr>
        </p:nvSpPr>
        <p:spPr>
          <a:xfrm>
            <a:off x="12344400" y="7112000"/>
            <a:ext cx="10439400" cy="695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22"/>
          </p:nvPr>
        </p:nvSpPr>
        <p:spPr>
          <a:xfrm>
            <a:off x="12407900" y="190500"/>
            <a:ext cx="10363200" cy="690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583266" y="-1879600"/>
            <a:ext cx="10414001" cy="15621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790700" y="571500"/>
            <a:ext cx="20815300" cy="298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90700" y="3644900"/>
            <a:ext cx="20815300" cy="883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799"/>
            <a:ext cx="453238" cy="4699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19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828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438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0480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657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267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4876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486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0603154.jpg" descr="0603154.jpg"/>
          <p:cNvPicPr>
            <a:picLocks/>
          </p:cNvPicPr>
          <p:nvPr/>
        </p:nvPicPr>
        <p:blipFill>
          <a:blip r:embed="rId5">
            <a:alphaModFix amt="35095"/>
          </a:blip>
          <a:stretch>
            <a:fillRect/>
          </a:stretch>
        </p:blipFill>
        <p:spPr>
          <a:xfrm>
            <a:off x="3694031" y="2379860"/>
            <a:ext cx="11916367" cy="8930926"/>
          </a:xfrm>
          <a:prstGeom prst="rect">
            <a:avLst/>
          </a:prstGeom>
        </p:spPr>
      </p:pic>
      <p:sp>
        <p:nvSpPr>
          <p:cNvPr id="145" name="Той ме докосна"/>
          <p:cNvSpPr txBox="1">
            <a:spLocks noGrp="1"/>
          </p:cNvSpPr>
          <p:nvPr>
            <p:ph type="title"/>
          </p:nvPr>
        </p:nvSpPr>
        <p:spPr>
          <a:xfrm>
            <a:off x="94947" y="2548081"/>
            <a:ext cx="24194106" cy="4570408"/>
          </a:xfrm>
          <a:prstGeom prst="rect">
            <a:avLst/>
          </a:prstGeom>
        </p:spPr>
        <p:txBody>
          <a:bodyPr/>
          <a:lstStyle>
            <a:lvl1pPr defTabSz="642937">
              <a:defRPr sz="15000" b="1">
                <a:solidFill>
                  <a:srgbClr val="FFFB00"/>
                </a:solidFill>
                <a:effectLst>
                  <a:outerShdw blurRad="12700" dist="63500" dir="2100000" rotWithShape="0">
                    <a:srgbClr val="000000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Той ме докосна</a:t>
            </a:r>
          </a:p>
        </p:txBody>
      </p:sp>
      <p:sp>
        <p:nvSpPr>
          <p:cNvPr id="146" name="He Touched Me"/>
          <p:cNvSpPr txBox="1">
            <a:spLocks noGrp="1"/>
          </p:cNvSpPr>
          <p:nvPr>
            <p:ph type="body" sz="quarter" idx="1"/>
          </p:nvPr>
        </p:nvSpPr>
        <p:spPr>
          <a:xfrm>
            <a:off x="4833937" y="7182223"/>
            <a:ext cx="14716126" cy="925635"/>
          </a:xfrm>
          <a:prstGeom prst="rect">
            <a:avLst/>
          </a:prstGeom>
        </p:spPr>
        <p:txBody>
          <a:bodyPr/>
          <a:lstStyle>
            <a:lvl1pPr>
              <a:defRPr sz="5000"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He Touched Me</a:t>
            </a:r>
          </a:p>
        </p:txBody>
      </p:sp>
      <p:sp>
        <p:nvSpPr>
          <p:cNvPr id="147" name="Музика: Уилиам Дж. “Бил” Гейтър 1964 (1936)…"/>
          <p:cNvSpPr txBox="1"/>
          <p:nvPr/>
        </p:nvSpPr>
        <p:spPr>
          <a:xfrm>
            <a:off x="3430882" y="9160387"/>
            <a:ext cx="17522236" cy="1754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Музика: Уилиам Дж. “Бил” Гейтър 1964 (1936)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Текст: Уилиам Дж. “Бил” Гейтър 1964 (1936)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Бълг. текст: Петър Стоилов 2017 (1974)</a:t>
            </a:r>
          </a:p>
        </p:txBody>
      </p:sp>
      <p:pic>
        <p:nvPicPr>
          <p:cNvPr id="2" name="toi.me.dokosna">
            <a:hlinkClick r:id="" action="ppaction://media"/>
            <a:extLst>
              <a:ext uri="{FF2B5EF4-FFF2-40B4-BE49-F238E27FC236}">
                <a16:creationId xmlns:a16="http://schemas.microsoft.com/office/drawing/2014/main" id="{AAF78EE9-7096-7A21-E8BA-D2039B676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06304" y="50618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8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A                            aF#m  A7  D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 A</a:t>
            </a:r>
            <a:r>
              <a:rPr baseline="-5999"/>
              <a:t>7</a:t>
            </a:r>
            <a:r>
              <a:t>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  Бях скован от тежко бреме,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</a:t>
            </a:r>
            <a:r>
              <a:rPr baseline="31999"/>
              <a:t>a</a:t>
            </a:r>
            <a:r>
              <a:t>C</a:t>
            </a:r>
            <a:r>
              <a:rPr baseline="-5999"/>
              <a:t>#</a:t>
            </a:r>
            <a:r>
              <a:t>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смазан от вина и срам.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              D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Но Исус докосна мене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A</a:t>
            </a:r>
            <a:r>
              <a:rPr baseline="-5999"/>
              <a:t>dim</a:t>
            </a:r>
            <a:r>
              <a:t> </a:t>
            </a:r>
            <a:r>
              <a:rPr baseline="31999"/>
              <a:t>e</a:t>
            </a:r>
            <a:r>
              <a:t>A</a:t>
            </a:r>
            <a:r>
              <a:rPr baseline="-5999"/>
              <a:t>7</a:t>
            </a:r>
            <a:r>
              <a:t>                    </a:t>
            </a:r>
            <a:r>
              <a:rPr baseline="31999"/>
              <a:t>a</a:t>
            </a:r>
            <a:r>
              <a:t>G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A</a:t>
            </a:r>
            <a:r>
              <a:rPr baseline="-5999"/>
              <a:t>7</a:t>
            </a:r>
            <a:r>
              <a:t>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сега съм аз на Господа храм.</a:t>
            </a:r>
          </a:p>
        </p:txBody>
      </p:sp>
      <p:sp>
        <p:nvSpPr>
          <p:cNvPr id="150" name="1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1/6</a:t>
            </a:r>
          </a:p>
        </p:txBody>
      </p:sp>
      <p:sp>
        <p:nvSpPr>
          <p:cNvPr id="151" name="3/4 | D A7 | D | G Ab | D H7+ | E7 A7 | D"/>
          <p:cNvSpPr txBox="1"/>
          <p:nvPr/>
        </p:nvSpPr>
        <p:spPr>
          <a:xfrm>
            <a:off x="578766" y="58012"/>
            <a:ext cx="14799501" cy="11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3/4 | D A</a:t>
            </a:r>
            <a:r>
              <a:rPr baseline="-5999"/>
              <a:t>7</a:t>
            </a:r>
            <a:r>
              <a:t> | D | G A</a:t>
            </a:r>
            <a:r>
              <a:rPr baseline="-5999"/>
              <a:t>b</a:t>
            </a:r>
            <a:r>
              <a:t> | D H</a:t>
            </a:r>
            <a:r>
              <a:rPr baseline="-5999"/>
              <a:t>7+</a:t>
            </a:r>
            <a:r>
              <a:t> | E</a:t>
            </a:r>
            <a:r>
              <a:rPr baseline="-5999"/>
              <a:t>7</a:t>
            </a:r>
            <a:r>
              <a:t> A</a:t>
            </a:r>
            <a:r>
              <a:rPr baseline="-5999"/>
              <a:t>7</a:t>
            </a:r>
            <a:r>
              <a:t> | 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303">
        <p:dissolve/>
      </p:transition>
    </mc:Choice>
    <mc:Fallback>
      <p:transition spd="slow" advTm="32303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A             A</a:t>
            </a:r>
            <a:r>
              <a:rPr baseline="-5999"/>
              <a:t>7</a:t>
            </a:r>
            <a:r>
              <a:t>          D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Докосна, мен докосна,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G        </a:t>
            </a:r>
            <a:r>
              <a:rPr baseline="31999"/>
              <a:t>f#</a:t>
            </a:r>
            <a:r>
              <a:t>D          H</a:t>
            </a:r>
            <a:r>
              <a:rPr baseline="-5999"/>
              <a:t>7</a:t>
            </a:r>
            <a:r>
              <a:t>   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Исус докосна ме сега.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             A</a:t>
            </a:r>
            <a:r>
              <a:rPr baseline="-5999"/>
              <a:t>7</a:t>
            </a:r>
            <a:r>
              <a:t>              D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Мойто бреме Исус отне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</a:t>
            </a:r>
            <a:r>
              <a:rPr baseline="-5999"/>
              <a:t>dim</a:t>
            </a:r>
            <a:r>
              <a:t>  D         H</a:t>
            </a:r>
            <a:r>
              <a:rPr baseline="-5999"/>
              <a:t>7+</a:t>
            </a:r>
            <a:r>
              <a:t>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  <a:r>
              <a:t>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Прие ме, Той ме прие. </a:t>
            </a:r>
          </a:p>
        </p:txBody>
      </p:sp>
      <p:sp>
        <p:nvSpPr>
          <p:cNvPr id="154" name="2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2/6</a:t>
            </a:r>
          </a:p>
        </p:txBody>
      </p:sp>
    </p:spTree>
  </p:cSld>
  <p:clrMapOvr>
    <a:masterClrMapping/>
  </p:clrMapOvr>
  <p:transition spd="slow" advTm="30972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A                           aF#m  A7  D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 A</a:t>
            </a:r>
            <a:r>
              <a:rPr baseline="-5999"/>
              <a:t>7</a:t>
            </a:r>
            <a:r>
              <a:t>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  Откогато срещнах Него,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</a:t>
            </a:r>
            <a:r>
              <a:rPr baseline="31999"/>
              <a:t>a</a:t>
            </a:r>
            <a:r>
              <a:t>C</a:t>
            </a:r>
            <a:r>
              <a:rPr baseline="-5999"/>
              <a:t>#</a:t>
            </a:r>
            <a:r>
              <a:t>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откогато ме изми,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              D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никога не ще престана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A</a:t>
            </a:r>
            <a:r>
              <a:rPr baseline="-5999"/>
              <a:t>dim</a:t>
            </a:r>
            <a:r>
              <a:t> </a:t>
            </a:r>
            <a:r>
              <a:rPr baseline="31999"/>
              <a:t>e</a:t>
            </a:r>
            <a:r>
              <a:t>A</a:t>
            </a:r>
            <a:r>
              <a:rPr baseline="-5999"/>
              <a:t>7</a:t>
            </a:r>
            <a:r>
              <a:t>             </a:t>
            </a:r>
            <a:r>
              <a:rPr baseline="31999"/>
              <a:t>a</a:t>
            </a:r>
            <a:r>
              <a:t>G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A</a:t>
            </a:r>
            <a:r>
              <a:rPr baseline="-5999"/>
              <a:t>7</a:t>
            </a:r>
            <a:r>
              <a:t>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да пея на Исуса хвала.</a:t>
            </a:r>
          </a:p>
        </p:txBody>
      </p:sp>
      <p:sp>
        <p:nvSpPr>
          <p:cNvPr id="157" name="3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3/6</a:t>
            </a:r>
          </a:p>
        </p:txBody>
      </p:sp>
    </p:spTree>
  </p:cSld>
  <p:clrMapOvr>
    <a:masterClrMapping/>
  </p:clrMapOvr>
  <p:transition spd="slow" advTm="31464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A             A</a:t>
            </a:r>
            <a:r>
              <a:rPr baseline="-5999"/>
              <a:t>7</a:t>
            </a:r>
            <a:r>
              <a:t>          D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Докосна, мен докосна,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G        </a:t>
            </a:r>
            <a:r>
              <a:rPr baseline="31999"/>
              <a:t>f#</a:t>
            </a:r>
            <a:r>
              <a:t>D          H</a:t>
            </a:r>
            <a:r>
              <a:rPr baseline="-5999"/>
              <a:t>7</a:t>
            </a:r>
            <a:r>
              <a:t>   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Исус докосна ме сега.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             A</a:t>
            </a:r>
            <a:r>
              <a:rPr baseline="-5999"/>
              <a:t>7</a:t>
            </a:r>
            <a:r>
              <a:t>              D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Мойто бреме Исус отне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</a:t>
            </a:r>
            <a:r>
              <a:rPr baseline="-5999"/>
              <a:t>dim</a:t>
            </a:r>
            <a:r>
              <a:t>  D         H</a:t>
            </a:r>
            <a:r>
              <a:rPr baseline="-5999"/>
              <a:t>7+</a:t>
            </a:r>
            <a:r>
              <a:t>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  <a:r>
              <a:t>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Прие ме, Той ме прие. </a:t>
            </a:r>
          </a:p>
        </p:txBody>
      </p:sp>
      <p:sp>
        <p:nvSpPr>
          <p:cNvPr id="160" name="4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4/6</a:t>
            </a:r>
          </a:p>
        </p:txBody>
      </p:sp>
    </p:spTree>
  </p:cSld>
  <p:clrMapOvr>
    <a:masterClrMapping/>
  </p:clrMapOvr>
  <p:transition spd="slow" advTm="31853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A                          aF#m A7 D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A</a:t>
            </a:r>
            <a:r>
              <a:rPr baseline="-5999"/>
              <a:t>7</a:t>
            </a:r>
            <a:r>
              <a:t>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  Днес очаквам да се върне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     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</a:t>
            </a:r>
            <a:r>
              <a:rPr baseline="31999"/>
              <a:t>a</a:t>
            </a:r>
            <a:r>
              <a:t>C</a:t>
            </a:r>
            <a:r>
              <a:rPr baseline="-5999"/>
              <a:t>#</a:t>
            </a:r>
            <a:r>
              <a:t>  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в облак като наший Цар.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                   D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Нека бдим и да сме будни,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A</a:t>
            </a:r>
            <a:r>
              <a:rPr baseline="-5999"/>
              <a:t>dim</a:t>
            </a:r>
            <a:r>
              <a:t> </a:t>
            </a:r>
            <a:r>
              <a:rPr baseline="31999"/>
              <a:t>e</a:t>
            </a:r>
            <a:r>
              <a:t>A</a:t>
            </a:r>
            <a:r>
              <a:rPr baseline="-5999"/>
              <a:t>7</a:t>
            </a:r>
            <a:r>
              <a:t>                         </a:t>
            </a:r>
            <a:r>
              <a:rPr baseline="31999"/>
              <a:t>a</a:t>
            </a:r>
            <a:r>
              <a:t>G </a:t>
            </a:r>
            <a:r>
              <a:rPr baseline="31999"/>
              <a:t>a</a:t>
            </a:r>
            <a:r>
              <a:t>F</a:t>
            </a:r>
            <a:r>
              <a:rPr baseline="-5999"/>
              <a:t>#</a:t>
            </a:r>
            <a:r>
              <a:t>m A</a:t>
            </a:r>
            <a:r>
              <a:rPr baseline="-5999"/>
              <a:t>7</a:t>
            </a:r>
            <a:r>
              <a:t>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за да посрещнем Спасителя.</a:t>
            </a:r>
          </a:p>
        </p:txBody>
      </p:sp>
      <p:sp>
        <p:nvSpPr>
          <p:cNvPr id="163" name="5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5/6</a:t>
            </a:r>
          </a:p>
        </p:txBody>
      </p:sp>
    </p:spTree>
  </p:cSld>
  <p:clrMapOvr>
    <a:masterClrMapping/>
  </p:clrMapOvr>
  <p:transition spd="slow" advTm="32791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A             A</a:t>
            </a:r>
            <a:r>
              <a:rPr baseline="-5999"/>
              <a:t>7</a:t>
            </a:r>
            <a:r>
              <a:t>          D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Докосна, мен докосна,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G        </a:t>
            </a:r>
            <a:r>
              <a:rPr baseline="31999"/>
              <a:t>f#</a:t>
            </a:r>
            <a:r>
              <a:t>D          H</a:t>
            </a:r>
            <a:r>
              <a:rPr baseline="-5999"/>
              <a:t>7</a:t>
            </a:r>
            <a:r>
              <a:t>   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Исус докосна ме сега.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             A</a:t>
            </a:r>
            <a:r>
              <a:rPr baseline="-5999"/>
              <a:t>7</a:t>
            </a:r>
            <a:r>
              <a:t>              D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Мойто бреме Исус отне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D</a:t>
            </a:r>
            <a:r>
              <a:rPr baseline="-5999"/>
              <a:t>dim</a:t>
            </a:r>
            <a:r>
              <a:t>  D         H</a:t>
            </a:r>
            <a:r>
              <a:rPr baseline="-5999"/>
              <a:t>7+</a:t>
            </a:r>
            <a:r>
              <a:t>    E</a:t>
            </a:r>
            <a:r>
              <a:rPr baseline="-5999"/>
              <a:t>7</a:t>
            </a:r>
            <a:r>
              <a:t>   A</a:t>
            </a:r>
            <a:r>
              <a:rPr baseline="-5999"/>
              <a:t>7</a:t>
            </a:r>
            <a:r>
              <a:t>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Прие ме, Той ме прие. </a:t>
            </a:r>
          </a:p>
        </p:txBody>
      </p:sp>
      <p:sp>
        <p:nvSpPr>
          <p:cNvPr id="166" name="6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6/6</a:t>
            </a:r>
          </a:p>
        </p:txBody>
      </p:sp>
    </p:spTree>
  </p:cSld>
  <p:clrMapOvr>
    <a:masterClrMapping/>
  </p:clrMapOvr>
  <p:transition spd="slow" advTm="3294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0603154.jpg" descr="0603154.jpg"/>
          <p:cNvPicPr>
            <a:picLocks noGrp="1"/>
          </p:cNvPicPr>
          <p:nvPr>
            <p:ph type="pic" idx="21"/>
          </p:nvPr>
        </p:nvPicPr>
        <p:blipFill>
          <a:blip r:embed="rId3"/>
          <a:stretch>
            <a:fillRect/>
          </a:stretch>
        </p:blipFill>
        <p:spPr>
          <a:xfrm>
            <a:off x="5654434" y="2268837"/>
            <a:ext cx="13075132" cy="9178326"/>
          </a:xfrm>
          <a:prstGeom prst="rect">
            <a:avLst/>
          </a:prstGeom>
          <a:ln w="9525">
            <a:noFill/>
            <a:round/>
          </a:ln>
        </p:spPr>
      </p:pic>
    </p:spTree>
  </p:cSld>
  <p:clrMapOvr>
    <a:masterClrMapping/>
  </p:clrMapOvr>
  <p:transition spd="slow" advTm="1550">
    <p:dissolve/>
  </p:transition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По избор</PresentationFormat>
  <Paragraphs>63</Paragraphs>
  <Slides>8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Helvetica</vt:lpstr>
      <vt:lpstr>Helvetica Light</vt:lpstr>
      <vt:lpstr>Helvetica Neue</vt:lpstr>
      <vt:lpstr>Gradient</vt:lpstr>
      <vt:lpstr>Той ме докосна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VaniaBogdanova</cp:lastModifiedBy>
  <cp:revision>1</cp:revision>
  <dcterms:modified xsi:type="dcterms:W3CDTF">2025-07-07T23:46:56Z</dcterms:modified>
</cp:coreProperties>
</file>