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"/>
          <p:cNvSpPr>
            <a:spLocks noGrp="1"/>
          </p:cNvSpPr>
          <p:nvPr>
            <p:ph type="pic" sz="quarter" idx="21"/>
          </p:nvPr>
        </p:nvSpPr>
        <p:spPr>
          <a:xfrm>
            <a:off x="7369968" y="1410890"/>
            <a:ext cx="9637846" cy="6429376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4833937" y="8876109"/>
            <a:ext cx="14716126" cy="214312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584200"/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144250"/>
            <a:ext cx="14716126" cy="1589485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584200">
              <a:spcBef>
                <a:spcPts val="0"/>
              </a:spcBef>
              <a:buSzTx/>
              <a:buNone/>
              <a:defRPr sz="4400"/>
            </a:lvl1pPr>
            <a:lvl2pPr marL="0" indent="342900" algn="ctr" defTabSz="584200">
              <a:spcBef>
                <a:spcPts val="0"/>
              </a:spcBef>
              <a:buSzTx/>
              <a:buNone/>
              <a:defRPr sz="4400"/>
            </a:lvl2pPr>
            <a:lvl3pPr marL="0" indent="685800" algn="ctr" defTabSz="584200">
              <a:spcBef>
                <a:spcPts val="0"/>
              </a:spcBef>
              <a:buSzTx/>
              <a:buNone/>
              <a:defRPr sz="4400"/>
            </a:lvl3pPr>
            <a:lvl4pPr marL="0" indent="1028700" algn="ctr" defTabSz="584200">
              <a:spcBef>
                <a:spcPts val="0"/>
              </a:spcBef>
              <a:buSzTx/>
              <a:buNone/>
              <a:defRPr sz="4400"/>
            </a:lvl4pPr>
            <a:lvl5pPr marL="0" indent="1371600" algn="ctr" defTabSz="584200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23966" y="13037343"/>
            <a:ext cx="518209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23966" y="13028414"/>
            <a:ext cx="518209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Mont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3934504" y="1357312"/>
            <a:ext cx="16468426" cy="10986028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23966" y="13028414"/>
            <a:ext cx="518209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799"/>
            <a:ext cx="453238" cy="469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0603154.jpg" descr="0603154.jpg"/>
          <p:cNvPicPr>
            <a:picLocks/>
          </p:cNvPicPr>
          <p:nvPr/>
        </p:nvPicPr>
        <p:blipFill>
          <a:blip r:embed="rId5">
            <a:alphaModFix amt="35095"/>
          </a:blip>
          <a:stretch>
            <a:fillRect/>
          </a:stretch>
        </p:blipFill>
        <p:spPr>
          <a:xfrm>
            <a:off x="3694031" y="2379860"/>
            <a:ext cx="11916367" cy="8930926"/>
          </a:xfrm>
          <a:prstGeom prst="rect">
            <a:avLst/>
          </a:prstGeom>
        </p:spPr>
      </p:pic>
      <p:sp>
        <p:nvSpPr>
          <p:cNvPr id="145" name="Той ме докосна"/>
          <p:cNvSpPr txBox="1">
            <a:spLocks noGrp="1"/>
          </p:cNvSpPr>
          <p:nvPr>
            <p:ph type="title"/>
          </p:nvPr>
        </p:nvSpPr>
        <p:spPr>
          <a:xfrm>
            <a:off x="94947" y="2548081"/>
            <a:ext cx="24194106" cy="4570408"/>
          </a:xfrm>
          <a:prstGeom prst="rect">
            <a:avLst/>
          </a:prstGeom>
        </p:spPr>
        <p:txBody>
          <a:bodyPr/>
          <a:lstStyle>
            <a:lvl1pPr defTabSz="642937">
              <a:defRPr sz="15000" b="1">
                <a:solidFill>
                  <a:srgbClr val="FFFB00"/>
                </a:solidFill>
                <a:effectLst>
                  <a:outerShdw blurRad="12700" dist="63500" dir="2100000" rotWithShape="0">
                    <a:srgbClr val="000000"/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Той ме докосна</a:t>
            </a:r>
          </a:p>
        </p:txBody>
      </p:sp>
      <p:sp>
        <p:nvSpPr>
          <p:cNvPr id="146" name="He Touched Me"/>
          <p:cNvSpPr txBox="1">
            <a:spLocks noGrp="1"/>
          </p:cNvSpPr>
          <p:nvPr>
            <p:ph type="body" sz="quarter" idx="1"/>
          </p:nvPr>
        </p:nvSpPr>
        <p:spPr>
          <a:xfrm>
            <a:off x="4833937" y="7182223"/>
            <a:ext cx="14716126" cy="925635"/>
          </a:xfrm>
          <a:prstGeom prst="rect">
            <a:avLst/>
          </a:prstGeom>
        </p:spPr>
        <p:txBody>
          <a:bodyPr/>
          <a:lstStyle>
            <a:lvl1pPr>
              <a:defRPr sz="5000">
                <a:effectLst>
                  <a:outerShdw blurRad="12700" dist="63500" dir="2100000" rotWithShape="0">
                    <a:srgbClr val="000000"/>
                  </a:outerShdw>
                </a:effectLst>
              </a:defRPr>
            </a:lvl1pPr>
          </a:lstStyle>
          <a:p>
            <a:r>
              <a:t>He Touched Me</a:t>
            </a:r>
          </a:p>
        </p:txBody>
      </p:sp>
      <p:sp>
        <p:nvSpPr>
          <p:cNvPr id="147" name="Музика: Уилиам Дж. “Бил” Гейтър 1964 (1936)…"/>
          <p:cNvSpPr txBox="1"/>
          <p:nvPr/>
        </p:nvSpPr>
        <p:spPr>
          <a:xfrm>
            <a:off x="3430882" y="9160387"/>
            <a:ext cx="17522236" cy="1754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pPr defTabSz="414781">
              <a:defRPr sz="3550" b="1">
                <a:effectLst>
                  <a:outerShdw blurRad="9017" dist="45085" dir="21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Музика: Уилиам Дж. “Бил” Гейтър 1964 (1936)</a:t>
            </a:r>
          </a:p>
          <a:p>
            <a:pPr defTabSz="414781">
              <a:defRPr sz="3550" b="1">
                <a:effectLst>
                  <a:outerShdw blurRad="9017" dist="45085" dir="21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Текст: Уилиам Дж. “Бил” Гейтър 1964 (1936)</a:t>
            </a:r>
          </a:p>
          <a:p>
            <a:pPr defTabSz="414781">
              <a:defRPr sz="3550" b="1">
                <a:effectLst>
                  <a:outerShdw blurRad="9017" dist="45085" dir="21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Бълг. текст: Петър Стоилов 2017 (1974)</a:t>
            </a:r>
          </a:p>
        </p:txBody>
      </p:sp>
      <p:pic>
        <p:nvPicPr>
          <p:cNvPr id="2" name="toi.me.dokosna">
            <a:hlinkClick r:id="" action="ppaction://media"/>
            <a:extLst>
              <a:ext uri="{FF2B5EF4-FFF2-40B4-BE49-F238E27FC236}">
                <a16:creationId xmlns:a16="http://schemas.microsoft.com/office/drawing/2014/main" id="{AAF78EE9-7096-7A21-E8BA-D2039B676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06304" y="50618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                            aF#m  A7  D…"/>
          <p:cNvSpPr txBox="1"/>
          <p:nvPr/>
        </p:nvSpPr>
        <p:spPr>
          <a:xfrm>
            <a:off x="252843" y="2061041"/>
            <a:ext cx="23878314" cy="9593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A                            </a:t>
            </a:r>
            <a:r>
              <a:rPr baseline="31999"/>
              <a:t>a</a:t>
            </a:r>
            <a:r>
              <a:t>F</a:t>
            </a:r>
            <a:r>
              <a:rPr baseline="-5999"/>
              <a:t>#</a:t>
            </a:r>
            <a:r>
              <a:t>m  A</a:t>
            </a:r>
            <a:r>
              <a:rPr baseline="-5999"/>
              <a:t>7</a:t>
            </a:r>
            <a:r>
              <a:t>  D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  Бях скован от тежко бреме,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A                      </a:t>
            </a:r>
            <a:r>
              <a:rPr baseline="31999"/>
              <a:t>a</a:t>
            </a:r>
            <a:r>
              <a:t>F</a:t>
            </a:r>
            <a:r>
              <a:rPr baseline="-5999"/>
              <a:t>#</a:t>
            </a:r>
            <a:r>
              <a:t>m </a:t>
            </a:r>
            <a:r>
              <a:rPr baseline="31999"/>
              <a:t>a</a:t>
            </a:r>
            <a:r>
              <a:t>C</a:t>
            </a:r>
            <a:r>
              <a:rPr baseline="-5999"/>
              <a:t>#</a:t>
            </a:r>
            <a:r>
              <a:t> D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смазан от вина и срам.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G                                   D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Но Исус докосна мене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A</a:t>
            </a:r>
            <a:r>
              <a:rPr baseline="-5999"/>
              <a:t>dim</a:t>
            </a:r>
            <a:r>
              <a:t> </a:t>
            </a:r>
            <a:r>
              <a:rPr baseline="31999"/>
              <a:t>e</a:t>
            </a:r>
            <a:r>
              <a:t>A</a:t>
            </a:r>
            <a:r>
              <a:rPr baseline="-5999"/>
              <a:t>7</a:t>
            </a:r>
            <a:r>
              <a:t>                    </a:t>
            </a:r>
            <a:r>
              <a:rPr baseline="31999"/>
              <a:t>a</a:t>
            </a:r>
            <a:r>
              <a:t>G </a:t>
            </a:r>
            <a:r>
              <a:rPr baseline="31999"/>
              <a:t>a</a:t>
            </a:r>
            <a:r>
              <a:t>F</a:t>
            </a:r>
            <a:r>
              <a:rPr baseline="-5999"/>
              <a:t>#</a:t>
            </a:r>
            <a:r>
              <a:t>m A</a:t>
            </a:r>
            <a:r>
              <a:rPr baseline="-5999"/>
              <a:t>7</a:t>
            </a:r>
            <a:r>
              <a:t> D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сега съм аз на Господа храм.</a:t>
            </a:r>
          </a:p>
        </p:txBody>
      </p:sp>
      <p:sp>
        <p:nvSpPr>
          <p:cNvPr id="150" name="1/6"/>
          <p:cNvSpPr txBox="1"/>
          <p:nvPr/>
        </p:nvSpPr>
        <p:spPr>
          <a:xfrm>
            <a:off x="23306702" y="12799713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1/6</a:t>
            </a:r>
          </a:p>
        </p:txBody>
      </p:sp>
      <p:sp>
        <p:nvSpPr>
          <p:cNvPr id="151" name="3/4 | D A7 | D | G Ab | D H7+ | E7 A7 | D"/>
          <p:cNvSpPr txBox="1"/>
          <p:nvPr/>
        </p:nvSpPr>
        <p:spPr>
          <a:xfrm>
            <a:off x="578766" y="58012"/>
            <a:ext cx="14799501" cy="1170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3/4 | D A</a:t>
            </a:r>
            <a:r>
              <a:rPr baseline="-5999"/>
              <a:t>7</a:t>
            </a:r>
            <a:r>
              <a:t> | D | G A</a:t>
            </a:r>
            <a:r>
              <a:rPr baseline="-5999"/>
              <a:t>b</a:t>
            </a:r>
            <a:r>
              <a:t> | D H</a:t>
            </a:r>
            <a:r>
              <a:rPr baseline="-5999"/>
              <a:t>7+</a:t>
            </a:r>
            <a:r>
              <a:t> | E</a:t>
            </a:r>
            <a:r>
              <a:rPr baseline="-5999"/>
              <a:t>7</a:t>
            </a:r>
            <a:r>
              <a:t> A</a:t>
            </a:r>
            <a:r>
              <a:rPr baseline="-5999"/>
              <a:t>7</a:t>
            </a:r>
            <a:r>
              <a:t> | 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303">
        <p:dissolve/>
      </p:transition>
    </mc:Choice>
    <mc:Fallback>
      <p:transition spd="slow" advTm="32303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:…"/>
          <p:cNvSpPr txBox="1"/>
          <p:nvPr/>
        </p:nvSpPr>
        <p:spPr>
          <a:xfrm>
            <a:off x="251229" y="1406990"/>
            <a:ext cx="23881542" cy="10902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A             A</a:t>
            </a:r>
            <a:r>
              <a:rPr baseline="-5999"/>
              <a:t>7</a:t>
            </a:r>
            <a:r>
              <a:t>          D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Докосна, мен докосна,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G        </a:t>
            </a:r>
            <a:r>
              <a:rPr baseline="31999"/>
              <a:t>f#</a:t>
            </a:r>
            <a:r>
              <a:t>D          H</a:t>
            </a:r>
            <a:r>
              <a:rPr baseline="-5999"/>
              <a:t>7</a:t>
            </a:r>
            <a:r>
              <a:t>       E</a:t>
            </a:r>
            <a:r>
              <a:rPr baseline="-5999"/>
              <a:t>7</a:t>
            </a:r>
            <a:r>
              <a:t>   A</a:t>
            </a:r>
            <a:r>
              <a:rPr baseline="-5999"/>
              <a:t>7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Исус докосна ме сега.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D             A</a:t>
            </a:r>
            <a:r>
              <a:rPr baseline="-5999"/>
              <a:t>7</a:t>
            </a:r>
            <a:r>
              <a:t>              D         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Мойто бреме Исус отне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D</a:t>
            </a:r>
            <a:r>
              <a:rPr baseline="-5999"/>
              <a:t>dim</a:t>
            </a:r>
            <a:r>
              <a:t>  D         H</a:t>
            </a:r>
            <a:r>
              <a:rPr baseline="-5999"/>
              <a:t>7+</a:t>
            </a:r>
            <a:r>
              <a:t>    E</a:t>
            </a:r>
            <a:r>
              <a:rPr baseline="-5999"/>
              <a:t>7</a:t>
            </a:r>
            <a:r>
              <a:t>   A</a:t>
            </a:r>
            <a:r>
              <a:rPr baseline="-5999"/>
              <a:t>7</a:t>
            </a:r>
            <a:r>
              <a:t>   D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Прие ме, Той ме прие. </a:t>
            </a:r>
          </a:p>
        </p:txBody>
      </p:sp>
      <p:sp>
        <p:nvSpPr>
          <p:cNvPr id="154" name="2/6"/>
          <p:cNvSpPr txBox="1"/>
          <p:nvPr/>
        </p:nvSpPr>
        <p:spPr>
          <a:xfrm>
            <a:off x="23306702" y="12799713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2/6</a:t>
            </a:r>
          </a:p>
        </p:txBody>
      </p:sp>
    </p:spTree>
  </p:cSld>
  <p:clrMapOvr>
    <a:masterClrMapping/>
  </p:clrMapOvr>
  <p:transition spd="slow" advTm="30972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A                           aF#m  A7  D…"/>
          <p:cNvSpPr txBox="1"/>
          <p:nvPr/>
        </p:nvSpPr>
        <p:spPr>
          <a:xfrm>
            <a:off x="252843" y="2061041"/>
            <a:ext cx="23878314" cy="9593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A                           </a:t>
            </a:r>
            <a:r>
              <a:rPr baseline="31999"/>
              <a:t>a</a:t>
            </a:r>
            <a:r>
              <a:t>F</a:t>
            </a:r>
            <a:r>
              <a:rPr baseline="-5999"/>
              <a:t>#</a:t>
            </a:r>
            <a:r>
              <a:t>m  A</a:t>
            </a:r>
            <a:r>
              <a:rPr baseline="-5999"/>
              <a:t>7</a:t>
            </a:r>
            <a:r>
              <a:t>  D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   Откогато срещнах Него,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A               </a:t>
            </a:r>
            <a:r>
              <a:rPr baseline="31999"/>
              <a:t>a</a:t>
            </a:r>
            <a:r>
              <a:t>F</a:t>
            </a:r>
            <a:r>
              <a:rPr baseline="-5999"/>
              <a:t>#</a:t>
            </a:r>
            <a:r>
              <a:t>m </a:t>
            </a:r>
            <a:r>
              <a:rPr baseline="31999"/>
              <a:t>a</a:t>
            </a:r>
            <a:r>
              <a:t>C</a:t>
            </a:r>
            <a:r>
              <a:rPr baseline="-5999"/>
              <a:t>#</a:t>
            </a:r>
            <a:r>
              <a:t> D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откогато ме изми,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G                                   D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никога не ще престана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A</a:t>
            </a:r>
            <a:r>
              <a:rPr baseline="-5999"/>
              <a:t>dim</a:t>
            </a:r>
            <a:r>
              <a:t> </a:t>
            </a:r>
            <a:r>
              <a:rPr baseline="31999"/>
              <a:t>e</a:t>
            </a:r>
            <a:r>
              <a:t>A</a:t>
            </a:r>
            <a:r>
              <a:rPr baseline="-5999"/>
              <a:t>7</a:t>
            </a:r>
            <a:r>
              <a:t>             </a:t>
            </a:r>
            <a:r>
              <a:rPr baseline="31999"/>
              <a:t>a</a:t>
            </a:r>
            <a:r>
              <a:t>G </a:t>
            </a:r>
            <a:r>
              <a:rPr baseline="31999"/>
              <a:t>a</a:t>
            </a:r>
            <a:r>
              <a:t>F</a:t>
            </a:r>
            <a:r>
              <a:rPr baseline="-5999"/>
              <a:t>#</a:t>
            </a:r>
            <a:r>
              <a:t>m A</a:t>
            </a:r>
            <a:r>
              <a:rPr baseline="-5999"/>
              <a:t>7</a:t>
            </a:r>
            <a:r>
              <a:t> D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да пея на Исуса хвала.</a:t>
            </a:r>
          </a:p>
        </p:txBody>
      </p:sp>
      <p:sp>
        <p:nvSpPr>
          <p:cNvPr id="157" name="3/6"/>
          <p:cNvSpPr txBox="1"/>
          <p:nvPr/>
        </p:nvSpPr>
        <p:spPr>
          <a:xfrm>
            <a:off x="23306702" y="12799713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3/6</a:t>
            </a:r>
          </a:p>
        </p:txBody>
      </p:sp>
    </p:spTree>
  </p:cSld>
  <p:clrMapOvr>
    <a:masterClrMapping/>
  </p:clrMapOvr>
  <p:transition spd="slow" advTm="31464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Пр:…"/>
          <p:cNvSpPr txBox="1"/>
          <p:nvPr/>
        </p:nvSpPr>
        <p:spPr>
          <a:xfrm>
            <a:off x="251229" y="1406990"/>
            <a:ext cx="23881542" cy="10902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A             A</a:t>
            </a:r>
            <a:r>
              <a:rPr baseline="-5999"/>
              <a:t>7</a:t>
            </a:r>
            <a:r>
              <a:t>          D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Докосна, мен докосна,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G        </a:t>
            </a:r>
            <a:r>
              <a:rPr baseline="31999"/>
              <a:t>f#</a:t>
            </a:r>
            <a:r>
              <a:t>D          H</a:t>
            </a:r>
            <a:r>
              <a:rPr baseline="-5999"/>
              <a:t>7</a:t>
            </a:r>
            <a:r>
              <a:t>       E</a:t>
            </a:r>
            <a:r>
              <a:rPr baseline="-5999"/>
              <a:t>7</a:t>
            </a:r>
            <a:r>
              <a:t>   A</a:t>
            </a:r>
            <a:r>
              <a:rPr baseline="-5999"/>
              <a:t>7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Исус докосна ме сега.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D             A</a:t>
            </a:r>
            <a:r>
              <a:rPr baseline="-5999"/>
              <a:t>7</a:t>
            </a:r>
            <a:r>
              <a:t>              D         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Мойто бреме Исус отне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D</a:t>
            </a:r>
            <a:r>
              <a:rPr baseline="-5999"/>
              <a:t>dim</a:t>
            </a:r>
            <a:r>
              <a:t>  D         H</a:t>
            </a:r>
            <a:r>
              <a:rPr baseline="-5999"/>
              <a:t>7+</a:t>
            </a:r>
            <a:r>
              <a:t>    E</a:t>
            </a:r>
            <a:r>
              <a:rPr baseline="-5999"/>
              <a:t>7</a:t>
            </a:r>
            <a:r>
              <a:t>   A</a:t>
            </a:r>
            <a:r>
              <a:rPr baseline="-5999"/>
              <a:t>7</a:t>
            </a:r>
            <a:r>
              <a:t>   D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Прие ме, Той ме прие. </a:t>
            </a:r>
          </a:p>
        </p:txBody>
      </p:sp>
      <p:sp>
        <p:nvSpPr>
          <p:cNvPr id="160" name="4/6"/>
          <p:cNvSpPr txBox="1"/>
          <p:nvPr/>
        </p:nvSpPr>
        <p:spPr>
          <a:xfrm>
            <a:off x="23306702" y="12799713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4/6</a:t>
            </a:r>
          </a:p>
        </p:txBody>
      </p:sp>
    </p:spTree>
  </p:cSld>
  <p:clrMapOvr>
    <a:masterClrMapping/>
  </p:clrMapOvr>
  <p:transition spd="slow" advTm="31853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A                          aF#m A7 D…"/>
          <p:cNvSpPr txBox="1"/>
          <p:nvPr/>
        </p:nvSpPr>
        <p:spPr>
          <a:xfrm>
            <a:off x="252843" y="2061041"/>
            <a:ext cx="23878314" cy="9593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A                          </a:t>
            </a:r>
            <a:r>
              <a:rPr baseline="31999"/>
              <a:t>a</a:t>
            </a:r>
            <a:r>
              <a:t>F</a:t>
            </a:r>
            <a:r>
              <a:rPr baseline="-5999"/>
              <a:t>#</a:t>
            </a:r>
            <a:r>
              <a:t>m A</a:t>
            </a:r>
            <a:r>
              <a:rPr baseline="-5999"/>
              <a:t>7</a:t>
            </a:r>
            <a:r>
              <a:t> D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3.   Днес очаквам да се върне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A                        </a:t>
            </a:r>
            <a:r>
              <a:rPr baseline="31999"/>
              <a:t>a</a:t>
            </a:r>
            <a:r>
              <a:t>F</a:t>
            </a:r>
            <a:r>
              <a:rPr baseline="-5999"/>
              <a:t>#</a:t>
            </a:r>
            <a:r>
              <a:t>m </a:t>
            </a:r>
            <a:r>
              <a:rPr baseline="31999"/>
              <a:t>a</a:t>
            </a:r>
            <a:r>
              <a:t>C</a:t>
            </a:r>
            <a:r>
              <a:rPr baseline="-5999"/>
              <a:t>#</a:t>
            </a:r>
            <a:r>
              <a:t>   D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в облак като наший Цар.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G                                        D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Нека бдим и да сме будни,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A</a:t>
            </a:r>
            <a:r>
              <a:rPr baseline="-5999"/>
              <a:t>dim</a:t>
            </a:r>
            <a:r>
              <a:t> </a:t>
            </a:r>
            <a:r>
              <a:rPr baseline="31999"/>
              <a:t>e</a:t>
            </a:r>
            <a:r>
              <a:t>A</a:t>
            </a:r>
            <a:r>
              <a:rPr baseline="-5999"/>
              <a:t>7</a:t>
            </a:r>
            <a:r>
              <a:t>                         </a:t>
            </a:r>
            <a:r>
              <a:rPr baseline="31999"/>
              <a:t>a</a:t>
            </a:r>
            <a:r>
              <a:t>G </a:t>
            </a:r>
            <a:r>
              <a:rPr baseline="31999"/>
              <a:t>a</a:t>
            </a:r>
            <a:r>
              <a:t>F</a:t>
            </a:r>
            <a:r>
              <a:rPr baseline="-5999"/>
              <a:t>#</a:t>
            </a:r>
            <a:r>
              <a:t>m A</a:t>
            </a:r>
            <a:r>
              <a:rPr baseline="-5999"/>
              <a:t>7</a:t>
            </a:r>
            <a:r>
              <a:t> D</a:t>
            </a:r>
          </a:p>
          <a:p>
            <a:pPr algn="l" defTabSz="642937">
              <a:defRPr sz="9000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      за да посрещнем Спасителя.</a:t>
            </a:r>
          </a:p>
        </p:txBody>
      </p:sp>
      <p:sp>
        <p:nvSpPr>
          <p:cNvPr id="163" name="5/6"/>
          <p:cNvSpPr txBox="1"/>
          <p:nvPr/>
        </p:nvSpPr>
        <p:spPr>
          <a:xfrm>
            <a:off x="23306702" y="12799713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5/6</a:t>
            </a:r>
          </a:p>
        </p:txBody>
      </p:sp>
    </p:spTree>
  </p:cSld>
  <p:clrMapOvr>
    <a:masterClrMapping/>
  </p:clrMapOvr>
  <p:transition spd="slow" advTm="3279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Пр:…"/>
          <p:cNvSpPr txBox="1"/>
          <p:nvPr/>
        </p:nvSpPr>
        <p:spPr>
          <a:xfrm>
            <a:off x="251229" y="1406990"/>
            <a:ext cx="23881542" cy="10902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Пр: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A             A</a:t>
            </a:r>
            <a:r>
              <a:rPr baseline="-5999"/>
              <a:t>7</a:t>
            </a:r>
            <a:r>
              <a:t>          D        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Докосна, мен докосна,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G        </a:t>
            </a:r>
            <a:r>
              <a:rPr baseline="31999"/>
              <a:t>f#</a:t>
            </a:r>
            <a:r>
              <a:t>D          H</a:t>
            </a:r>
            <a:r>
              <a:rPr baseline="-5999"/>
              <a:t>7</a:t>
            </a:r>
            <a:r>
              <a:t>       E</a:t>
            </a:r>
            <a:r>
              <a:rPr baseline="-5999"/>
              <a:t>7</a:t>
            </a:r>
            <a:r>
              <a:t>   A</a:t>
            </a:r>
            <a:r>
              <a:rPr baseline="-5999"/>
              <a:t>7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Исус докосна ме сега.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D             A</a:t>
            </a:r>
            <a:r>
              <a:rPr baseline="-5999"/>
              <a:t>7</a:t>
            </a:r>
            <a:r>
              <a:t>              D         G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Мойто бреме Исус отне</a:t>
            </a:r>
          </a:p>
          <a:p>
            <a:pPr algn="l" defTabSz="642937">
              <a:defRPr sz="7300" b="1">
                <a:solidFill>
                  <a:srgbClr val="FFFB00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D</a:t>
            </a:r>
            <a:r>
              <a:rPr baseline="-5999"/>
              <a:t>dim</a:t>
            </a:r>
            <a:r>
              <a:t>  D         H</a:t>
            </a:r>
            <a:r>
              <a:rPr baseline="-5999"/>
              <a:t>7+</a:t>
            </a:r>
            <a:r>
              <a:t>    E</a:t>
            </a:r>
            <a:r>
              <a:rPr baseline="-5999"/>
              <a:t>7</a:t>
            </a:r>
            <a:r>
              <a:t>   A</a:t>
            </a:r>
            <a:r>
              <a:rPr baseline="-5999"/>
              <a:t>7</a:t>
            </a:r>
            <a:r>
              <a:t>   D</a:t>
            </a:r>
          </a:p>
          <a:p>
            <a:pPr algn="l" defTabSz="642937">
              <a:defRPr sz="9000" b="1">
                <a:effectLst>
                  <a:outerShdw blurRad="12700" dist="63500" dir="21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Прие ме, Той ме прие. </a:t>
            </a:r>
          </a:p>
        </p:txBody>
      </p:sp>
      <p:sp>
        <p:nvSpPr>
          <p:cNvPr id="166" name="6/6"/>
          <p:cNvSpPr txBox="1"/>
          <p:nvPr/>
        </p:nvSpPr>
        <p:spPr>
          <a:xfrm>
            <a:off x="23306702" y="12799713"/>
            <a:ext cx="999457" cy="8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6/6</a:t>
            </a:r>
          </a:p>
        </p:txBody>
      </p:sp>
    </p:spTree>
  </p:cSld>
  <p:clrMapOvr>
    <a:masterClrMapping/>
  </p:clrMapOvr>
  <p:transition spd="slow" advTm="3294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0603154.jpg" descr="0603154.jpg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5654434" y="2268837"/>
            <a:ext cx="13075132" cy="9178326"/>
          </a:xfrm>
          <a:prstGeom prst="rect">
            <a:avLst/>
          </a:prstGeom>
          <a:ln w="9525">
            <a:noFill/>
            <a:round/>
          </a:ln>
        </p:spPr>
      </p:pic>
    </p:spTree>
  </p:cSld>
  <p:clrMapOvr>
    <a:masterClrMapping/>
  </p:clrMapOvr>
  <p:transition spd="slow" advTm="1550">
    <p:dissolve/>
  </p:transition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Office PowerPoint</Application>
  <PresentationFormat>По избор</PresentationFormat>
  <Paragraphs>63</Paragraphs>
  <Slides>8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8</vt:i4>
      </vt:variant>
    </vt:vector>
  </HeadingPairs>
  <TitlesOfParts>
    <vt:vector size="12" baseType="lpstr">
      <vt:lpstr>Helvetica</vt:lpstr>
      <vt:lpstr>Helvetica Light</vt:lpstr>
      <vt:lpstr>Helvetica Neue</vt:lpstr>
      <vt:lpstr>Gradient</vt:lpstr>
      <vt:lpstr>Той ме докосна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VaniaBogdanova</cp:lastModifiedBy>
  <cp:revision>1</cp:revision>
  <dcterms:modified xsi:type="dcterms:W3CDTF">2025-07-07T23:46:56Z</dcterms:modified>
</cp:coreProperties>
</file>