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9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287722BD-60CA-7963-6375-E05614EF15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87722BD-60CA-7963-6375-E05614EF1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A609003-8D11-064E-1264-AD346B5A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7A971-68FA-1503-5BEB-B6BABE3E9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288D26-DBA7-BBFB-9272-B7DD5F0CFD75}"/>
              </a:ext>
            </a:extLst>
          </p:cNvPr>
          <p:cNvSpPr>
            <a:spLocks/>
          </p:cNvSpPr>
          <p:nvPr/>
        </p:nvSpPr>
        <p:spPr>
          <a:xfrm>
            <a:off x="767554" y="112282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Shape1_20201019_114757">
            <a:extLst>
              <a:ext uri="{FF2B5EF4-FFF2-40B4-BE49-F238E27FC236}">
                <a16:creationId xmlns:a16="http://schemas.microsoft.com/office/drawing/2014/main" id="{00CB3EA0-C0F4-A5FD-2419-2B261227DB7A}"/>
              </a:ext>
            </a:extLst>
          </p:cNvPr>
          <p:cNvSpPr>
            <a:spLocks/>
          </p:cNvSpPr>
          <p:nvPr/>
        </p:nvSpPr>
        <p:spPr bwMode="auto">
          <a:xfrm>
            <a:off x="738432" y="103385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E75D92-38AE-CF8F-23F9-A20B4B8FB951}"/>
              </a:ext>
            </a:extLst>
          </p:cNvPr>
          <p:cNvSpPr txBox="1"/>
          <p:nvPr/>
        </p:nvSpPr>
        <p:spPr>
          <a:xfrm>
            <a:off x="887903" y="126359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BC3A48-5A13-15BD-7DA2-F81BCD34E26A}"/>
              </a:ext>
            </a:extLst>
          </p:cNvPr>
          <p:cNvSpPr>
            <a:spLocks/>
          </p:cNvSpPr>
          <p:nvPr/>
        </p:nvSpPr>
        <p:spPr>
          <a:xfrm>
            <a:off x="767554" y="241314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Shape3_20201019_114757">
            <a:extLst>
              <a:ext uri="{FF2B5EF4-FFF2-40B4-BE49-F238E27FC236}">
                <a16:creationId xmlns:a16="http://schemas.microsoft.com/office/drawing/2014/main" id="{67A0E9D1-A184-DE58-20CA-88976760B23B}"/>
              </a:ext>
            </a:extLst>
          </p:cNvPr>
          <p:cNvSpPr>
            <a:spLocks/>
          </p:cNvSpPr>
          <p:nvPr/>
        </p:nvSpPr>
        <p:spPr bwMode="auto">
          <a:xfrm>
            <a:off x="738432" y="232417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BEA897-62DC-C5FC-DA9B-0CE4B18C8B01}"/>
              </a:ext>
            </a:extLst>
          </p:cNvPr>
          <p:cNvSpPr txBox="1"/>
          <p:nvPr/>
        </p:nvSpPr>
        <p:spPr>
          <a:xfrm>
            <a:off x="887903" y="255391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D0A008-964E-CEBA-E98D-78518066BD9F}"/>
              </a:ext>
            </a:extLst>
          </p:cNvPr>
          <p:cNvSpPr>
            <a:spLocks/>
          </p:cNvSpPr>
          <p:nvPr/>
        </p:nvSpPr>
        <p:spPr>
          <a:xfrm>
            <a:off x="767554" y="370346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Shape5_20201019_114757">
            <a:extLst>
              <a:ext uri="{FF2B5EF4-FFF2-40B4-BE49-F238E27FC236}">
                <a16:creationId xmlns:a16="http://schemas.microsoft.com/office/drawing/2014/main" id="{98301F3C-A972-CF68-5F88-AB3AAEEC313F}"/>
              </a:ext>
            </a:extLst>
          </p:cNvPr>
          <p:cNvSpPr>
            <a:spLocks/>
          </p:cNvSpPr>
          <p:nvPr/>
        </p:nvSpPr>
        <p:spPr bwMode="auto">
          <a:xfrm>
            <a:off x="738432" y="361449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8F16BE-9C76-E3E5-E6B9-08F189F0FE35}"/>
              </a:ext>
            </a:extLst>
          </p:cNvPr>
          <p:cNvSpPr txBox="1"/>
          <p:nvPr/>
        </p:nvSpPr>
        <p:spPr>
          <a:xfrm>
            <a:off x="887903" y="384423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9FB406-9096-08F6-15C9-96721D58EE8E}"/>
              </a:ext>
            </a:extLst>
          </p:cNvPr>
          <p:cNvSpPr>
            <a:spLocks/>
          </p:cNvSpPr>
          <p:nvPr/>
        </p:nvSpPr>
        <p:spPr>
          <a:xfrm>
            <a:off x="767554" y="499378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rgbClr val="05B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Shape7_20201019_114757">
            <a:extLst>
              <a:ext uri="{FF2B5EF4-FFF2-40B4-BE49-F238E27FC236}">
                <a16:creationId xmlns:a16="http://schemas.microsoft.com/office/drawing/2014/main" id="{6F152CAC-D548-46B8-3859-251DC5DCE094}"/>
              </a:ext>
            </a:extLst>
          </p:cNvPr>
          <p:cNvSpPr>
            <a:spLocks/>
          </p:cNvSpPr>
          <p:nvPr/>
        </p:nvSpPr>
        <p:spPr bwMode="auto">
          <a:xfrm>
            <a:off x="738432" y="490481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3E0A1D-E8A3-5A85-DE88-36DB02B0E27C}"/>
              </a:ext>
            </a:extLst>
          </p:cNvPr>
          <p:cNvSpPr txBox="1"/>
          <p:nvPr/>
        </p:nvSpPr>
        <p:spPr>
          <a:xfrm>
            <a:off x="887903" y="513455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142DC0-A048-1F1B-539F-76D88BB7CA7B}"/>
              </a:ext>
            </a:extLst>
          </p:cNvPr>
          <p:cNvSpPr txBox="1"/>
          <p:nvPr/>
        </p:nvSpPr>
        <p:spPr>
          <a:xfrm>
            <a:off x="2168770" y="141397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79C054-EB47-26F4-C8CA-1F302EBA539B}"/>
              </a:ext>
            </a:extLst>
          </p:cNvPr>
          <p:cNvSpPr txBox="1"/>
          <p:nvPr/>
        </p:nvSpPr>
        <p:spPr>
          <a:xfrm>
            <a:off x="2168770" y="270429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14E4AE-2433-8778-4553-E428DA00506E}"/>
              </a:ext>
            </a:extLst>
          </p:cNvPr>
          <p:cNvSpPr txBox="1"/>
          <p:nvPr/>
        </p:nvSpPr>
        <p:spPr>
          <a:xfrm>
            <a:off x="2168770" y="399461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BFD59D-7570-AFB0-52C7-E5D5F24C7818}"/>
              </a:ext>
            </a:extLst>
          </p:cNvPr>
          <p:cNvSpPr txBox="1"/>
          <p:nvPr/>
        </p:nvSpPr>
        <p:spPr>
          <a:xfrm>
            <a:off x="2168770" y="528493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596408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8945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501</cp:revision>
  <dcterms:created xsi:type="dcterms:W3CDTF">2021-03-31T02:49:57Z</dcterms:created>
  <dcterms:modified xsi:type="dcterms:W3CDTF">2025-10-16T11:10:40Z</dcterms:modified>
  <cp:category/>
</cp:coreProperties>
</file>